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187731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Scanner class is one of the class of Java which provides the methods to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get inputs.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Scanner class is present in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package so we import this package in our program.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first create an object of Scanner class and then we use the methods of Scanner class.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80" y="519550"/>
            <a:ext cx="8730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Scanner Class to receive input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320" y="1371600"/>
            <a:ext cx="795943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400" b="1" dirty="0" smtClean="0"/>
              <a:t>Scanner a = new Scanner(</a:t>
            </a:r>
            <a:r>
              <a:rPr lang="en-US" sz="3400" b="1" dirty="0" err="1" smtClean="0"/>
              <a:t>System.in</a:t>
            </a:r>
            <a:r>
              <a:rPr lang="en-US" sz="3400" b="1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Following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are methods of Scanner class: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next( ) to input a </a:t>
            </a:r>
            <a:r>
              <a:rPr lang="en-US" sz="2800" dirty="0" smtClean="0"/>
              <a:t>string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nextByte</a:t>
            </a:r>
            <a:r>
              <a:rPr lang="en-US" sz="2800" dirty="0" smtClean="0"/>
              <a:t>() to input a byte value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nextInt</a:t>
            </a:r>
            <a:r>
              <a:rPr lang="en-US" sz="2800" dirty="0" smtClean="0"/>
              <a:t>( ) to input an integer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nextFloat</a:t>
            </a:r>
            <a:r>
              <a:rPr lang="en-US" sz="2800" dirty="0" smtClean="0"/>
              <a:t>( ) to input a float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nextLong</a:t>
            </a:r>
            <a:r>
              <a:rPr lang="en-US" sz="2800" dirty="0" smtClean="0"/>
              <a:t>( ) for Long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nextDouble</a:t>
            </a:r>
            <a:r>
              <a:rPr lang="en-US" sz="2800" dirty="0" smtClean="0"/>
              <a:t>() for double values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80" y="214740"/>
            <a:ext cx="8730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Scanner Class to receive input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94505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447800"/>
            <a:ext cx="6061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GetInput</a:t>
            </a:r>
            <a:r>
              <a:rPr lang="en-US" sz="2400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 smtClean="0"/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void</a:t>
            </a:r>
            <a:r>
              <a:rPr lang="en-US" sz="2400" dirty="0" smtClean="0"/>
              <a:t>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 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int</a:t>
            </a:r>
            <a:r>
              <a:rPr lang="en-US" sz="2400" dirty="0" smtClean="0"/>
              <a:t> a;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Scanner in = </a:t>
            </a:r>
            <a:r>
              <a:rPr lang="en-US" sz="2400" b="1" dirty="0" smtClean="0"/>
              <a:t>new</a:t>
            </a:r>
            <a:r>
              <a:rPr lang="en-US" sz="2400" dirty="0" smtClean="0"/>
              <a:t>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("Enter an integer");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= </a:t>
            </a:r>
            <a:r>
              <a:rPr lang="en-US" sz="2400" dirty="0" err="1" smtClean="0"/>
              <a:t>in.nextInt</a:t>
            </a:r>
            <a:r>
              <a:rPr lang="en-US" sz="24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("You entered integer "+a);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} 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381000"/>
            <a:ext cx="7100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Receive Integer Input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524000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GetInput</a:t>
            </a:r>
            <a:r>
              <a:rPr lang="en-US" sz="2400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 smtClean="0"/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void</a:t>
            </a:r>
            <a:r>
              <a:rPr lang="en-US" sz="2400" dirty="0" smtClean="0"/>
              <a:t>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float</a:t>
            </a:r>
            <a:r>
              <a:rPr lang="en-US" sz="2400" dirty="0" smtClean="0"/>
              <a:t> b;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Scanner in = </a:t>
            </a:r>
            <a:r>
              <a:rPr lang="en-US" sz="2400" b="1" dirty="0" smtClean="0"/>
              <a:t>new</a:t>
            </a:r>
            <a:r>
              <a:rPr lang="en-US" sz="2400" dirty="0" smtClean="0"/>
              <a:t>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("Enter a float");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 = </a:t>
            </a:r>
            <a:r>
              <a:rPr lang="en-US" sz="2400" dirty="0" err="1" smtClean="0"/>
              <a:t>in.nextFloat</a:t>
            </a:r>
            <a:r>
              <a:rPr lang="en-US" sz="24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("You entered float "+b);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} 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381000"/>
            <a:ext cx="6392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Receive float Input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524000"/>
            <a:ext cx="5867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GetInput</a:t>
            </a:r>
            <a:r>
              <a:rPr lang="en-US" sz="2400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b="1" dirty="0" smtClean="0"/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void</a:t>
            </a:r>
            <a:r>
              <a:rPr lang="en-US" sz="2400" dirty="0" smtClean="0"/>
              <a:t>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String s;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Scanner in = </a:t>
            </a:r>
            <a:r>
              <a:rPr lang="en-US" sz="2400" b="1" dirty="0" smtClean="0"/>
              <a:t>new</a:t>
            </a:r>
            <a:r>
              <a:rPr lang="en-US" sz="2400" dirty="0" smtClean="0"/>
              <a:t>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("Enter a string");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 = </a:t>
            </a:r>
            <a:r>
              <a:rPr lang="en-US" sz="2400" dirty="0" err="1" smtClean="0"/>
              <a:t>in.nextLine</a:t>
            </a:r>
            <a:r>
              <a:rPr lang="en-US" sz="24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("You entered string"+s);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} 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381000"/>
            <a:ext cx="6739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Receive String Input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252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abc</cp:lastModifiedBy>
  <cp:revision>16</cp:revision>
  <dcterms:created xsi:type="dcterms:W3CDTF">2006-08-16T00:00:00Z</dcterms:created>
  <dcterms:modified xsi:type="dcterms:W3CDTF">2013-07-30T04:44:58Z</dcterms:modified>
</cp:coreProperties>
</file>