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5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001554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WorkersPoint: Your Gateway to Daily Work Opportunities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516767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WorkersPoint is a dynamic job portal that connects daily workers with a variety of flexible job opportunities. With a user-friendly interface and streamlined processes, we empower workers to find reliable income and employers to efficiently staff their businesses.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012281"/>
            <a:ext cx="57781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About WorkersPoint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5099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At WorkersPoint, our mission is to create a thriving employment ecosystem where workers can easily access daily job opportunities and employers can find qualified, reliable personnel. We strive to foster a collaborative community that benefits both workers and businesses.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93225"/>
            <a:ext cx="58670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Features for Workers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17420" y="3347204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81851"/>
            <a:ext cx="33149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Convenient Job Search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Easily browse and apply for a variety of daily job listings in your area.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7572375" y="3347204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27790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Flexible Scheduling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Choose work opportunities that fit your schedule and availability.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1"/>
          <p:cNvSpPr/>
          <p:nvPr/>
        </p:nvSpPr>
        <p:spPr>
          <a:xfrm>
            <a:off x="2184559" y="5010507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9893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Transparent Earnings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View clear compensation details and get paid promptly for your work.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8" name="Text 15"/>
          <p:cNvSpPr/>
          <p:nvPr/>
        </p:nvSpPr>
        <p:spPr>
          <a:xfrm>
            <a:off x="7567612" y="5010507"/>
            <a:ext cx="21728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Skill Development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Gain valuable work experience and improve your professional skills.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8514"/>
            <a:ext cx="64624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Features for Employers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8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Streamlined Hiring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Post job openings and receive applications from pre-screened, reliable workers.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4831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Workforce Management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6485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Easily coordinate schedules, track attendance, and manage your workforce.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48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Competitive Rates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Access a talented pool of workers at competitive hourly rates.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8485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Streamlined Job Posting and Application Process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17940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9553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Online Posting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75954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Quickly create and post job listings on our user-friendly platform.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517940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429553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Tailored Applications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512314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Workers can easily apply for jobs that match their skills and availability.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517940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29553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Scheduling Flexibility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512314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Workers and employers can coordinate flexible work schedules.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517940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295537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Seamless Payments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5123140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Workers receive prompt and accurate compensation for their work.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113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Reliable Worker Verification and Ratings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10244" y="2833330"/>
            <a:ext cx="27742" cy="4284821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3242965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30069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9" name="Text 5"/>
          <p:cNvSpPr/>
          <p:nvPr/>
        </p:nvSpPr>
        <p:spPr>
          <a:xfrm>
            <a:off x="4753511" y="3048595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3055501"/>
            <a:ext cx="37608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Comprehensive Screening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53591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We thoroughly vet each worker to ensure they meet our quality standards.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745295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50925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0"/>
          <p:cNvSpPr/>
          <p:nvPr/>
        </p:nvSpPr>
        <p:spPr>
          <a:xfrm>
            <a:off x="4720173" y="4550926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557832"/>
            <a:ext cx="28304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Verified Credentials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Workers' skills, experience, and certifications are validated and displayed.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247626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60115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9" name="Text 15"/>
          <p:cNvSpPr/>
          <p:nvPr/>
        </p:nvSpPr>
        <p:spPr>
          <a:xfrm>
            <a:off x="4720650" y="6053257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6060162"/>
            <a:ext cx="28457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Transparent Ratings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54057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Employer feedback and ratings help maintain a reliable workforce.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0283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Flexible Scheduling and Compensation Options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35918"/>
            <a:ext cx="3518059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7578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Daily Shifts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523827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Workers can choose from a variety of short-term, on-demand job opportunities.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535918"/>
            <a:ext cx="351817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8222" y="47578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Hourly Rates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8222" y="523827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Competitive hourly wages are clearly displayed for each job listing.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535918"/>
            <a:ext cx="3518178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7578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Prompt Payments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23827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Workers receive their earnings quickly, either daily or weekly.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1587708" y="4340435"/>
            <a:ext cx="11454983" cy="3253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13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THANK YOU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366</Words>
  <Application>Microsoft Office PowerPoint</Application>
  <PresentationFormat>Custom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Noto Sans TC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Ekhlakh Ahmad</cp:lastModifiedBy>
  <cp:revision>2</cp:revision>
  <dcterms:created xsi:type="dcterms:W3CDTF">2024-04-19T17:28:42Z</dcterms:created>
  <dcterms:modified xsi:type="dcterms:W3CDTF">2024-04-19T17:38:32Z</dcterms:modified>
</cp:coreProperties>
</file>