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D3220-C5CC-456F-A8CB-2E595295E5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5EE41D4-A5BC-46D6-A146-AFBE8C7E1E30}">
      <dgm:prSet/>
      <dgm:spPr/>
      <dgm:t>
        <a:bodyPr/>
        <a:lstStyle/>
        <a:p>
          <a:r>
            <a:rPr lang="en-US"/>
            <a:t>Floods are a type of natural calamity that can seriously harm both persons and property. </a:t>
          </a:r>
        </a:p>
      </dgm:t>
    </dgm:pt>
    <dgm:pt modelId="{188699A1-1AF1-4580-AF99-4A2905AB6BEC}" type="parTrans" cxnId="{82458802-4A28-43CF-9674-53282FDF90CC}">
      <dgm:prSet/>
      <dgm:spPr/>
      <dgm:t>
        <a:bodyPr/>
        <a:lstStyle/>
        <a:p>
          <a:endParaRPr lang="en-US"/>
        </a:p>
      </dgm:t>
    </dgm:pt>
    <dgm:pt modelId="{5E03CB68-2054-4329-98E9-08768A8D2430}" type="sibTrans" cxnId="{82458802-4A28-43CF-9674-53282FDF90CC}">
      <dgm:prSet/>
      <dgm:spPr/>
      <dgm:t>
        <a:bodyPr/>
        <a:lstStyle/>
        <a:p>
          <a:endParaRPr lang="en-US"/>
        </a:p>
      </dgm:t>
    </dgm:pt>
    <dgm:pt modelId="{DA61CAC5-CBBF-4432-84F5-74C68A90898A}">
      <dgm:prSet/>
      <dgm:spPr/>
      <dgm:t>
        <a:bodyPr/>
        <a:lstStyle/>
        <a:p>
          <a:r>
            <a:rPr lang="en-US"/>
            <a:t>Early flood detection and prompt response are essential for minimising their effects.</a:t>
          </a:r>
        </a:p>
      </dgm:t>
    </dgm:pt>
    <dgm:pt modelId="{FF0DE618-20E5-4BFE-B773-C1A7E0D0819A}" type="parTrans" cxnId="{E4876231-3B29-4DA6-9C7F-1D6860CA3F3A}">
      <dgm:prSet/>
      <dgm:spPr/>
      <dgm:t>
        <a:bodyPr/>
        <a:lstStyle/>
        <a:p>
          <a:endParaRPr lang="en-US"/>
        </a:p>
      </dgm:t>
    </dgm:pt>
    <dgm:pt modelId="{FEE1A0A6-86C5-47B8-A6D9-29F2369C6FA2}" type="sibTrans" cxnId="{E4876231-3B29-4DA6-9C7F-1D6860CA3F3A}">
      <dgm:prSet/>
      <dgm:spPr/>
      <dgm:t>
        <a:bodyPr/>
        <a:lstStyle/>
        <a:p>
          <a:endParaRPr lang="en-US"/>
        </a:p>
      </dgm:t>
    </dgm:pt>
    <dgm:pt modelId="{2F44058E-150D-48D1-9850-93FC82602F3C}" type="pres">
      <dgm:prSet presAssocID="{A22D3220-C5CC-456F-A8CB-2E595295E57B}" presName="root" presStyleCnt="0">
        <dgm:presLayoutVars>
          <dgm:dir/>
          <dgm:resizeHandles val="exact"/>
        </dgm:presLayoutVars>
      </dgm:prSet>
      <dgm:spPr/>
    </dgm:pt>
    <dgm:pt modelId="{31BFAF0D-132E-44E9-BDD2-898BAD56AAE3}" type="pres">
      <dgm:prSet presAssocID="{B5EE41D4-A5BC-46D6-A146-AFBE8C7E1E30}" presName="compNode" presStyleCnt="0"/>
      <dgm:spPr/>
    </dgm:pt>
    <dgm:pt modelId="{45D70574-0BFE-4A32-BE2F-2EE11951AF5F}" type="pres">
      <dgm:prSet presAssocID="{B5EE41D4-A5BC-46D6-A146-AFBE8C7E1E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28CCD9C8-455A-41D5-B8F4-B49E5EC8A0E9}" type="pres">
      <dgm:prSet presAssocID="{B5EE41D4-A5BC-46D6-A146-AFBE8C7E1E30}" presName="spaceRect" presStyleCnt="0"/>
      <dgm:spPr/>
    </dgm:pt>
    <dgm:pt modelId="{330F892F-BFB4-40DA-BE49-CF43BEEB27E7}" type="pres">
      <dgm:prSet presAssocID="{B5EE41D4-A5BC-46D6-A146-AFBE8C7E1E30}" presName="textRect" presStyleLbl="revTx" presStyleIdx="0" presStyleCnt="2">
        <dgm:presLayoutVars>
          <dgm:chMax val="1"/>
          <dgm:chPref val="1"/>
        </dgm:presLayoutVars>
      </dgm:prSet>
      <dgm:spPr/>
    </dgm:pt>
    <dgm:pt modelId="{46678A00-5CC5-4F47-A546-EB68B1FDE93A}" type="pres">
      <dgm:prSet presAssocID="{5E03CB68-2054-4329-98E9-08768A8D2430}" presName="sibTrans" presStyleCnt="0"/>
      <dgm:spPr/>
    </dgm:pt>
    <dgm:pt modelId="{97999000-9CC3-4358-873C-7EC0F5C52C83}" type="pres">
      <dgm:prSet presAssocID="{DA61CAC5-CBBF-4432-84F5-74C68A90898A}" presName="compNode" presStyleCnt="0"/>
      <dgm:spPr/>
    </dgm:pt>
    <dgm:pt modelId="{6121CB71-30F2-4781-B1DA-353BCFCEB860}" type="pres">
      <dgm:prSet presAssocID="{DA61CAC5-CBBF-4432-84F5-74C68A9089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5EE2BC05-1EE3-4B20-A85D-0F2B9363E78A}" type="pres">
      <dgm:prSet presAssocID="{DA61CAC5-CBBF-4432-84F5-74C68A90898A}" presName="spaceRect" presStyleCnt="0"/>
      <dgm:spPr/>
    </dgm:pt>
    <dgm:pt modelId="{BED9E2A9-2C45-424C-BC47-8052013A2368}" type="pres">
      <dgm:prSet presAssocID="{DA61CAC5-CBBF-4432-84F5-74C68A90898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458802-4A28-43CF-9674-53282FDF90CC}" srcId="{A22D3220-C5CC-456F-A8CB-2E595295E57B}" destId="{B5EE41D4-A5BC-46D6-A146-AFBE8C7E1E30}" srcOrd="0" destOrd="0" parTransId="{188699A1-1AF1-4580-AF99-4A2905AB6BEC}" sibTransId="{5E03CB68-2054-4329-98E9-08768A8D2430}"/>
    <dgm:cxn modelId="{E4876231-3B29-4DA6-9C7F-1D6860CA3F3A}" srcId="{A22D3220-C5CC-456F-A8CB-2E595295E57B}" destId="{DA61CAC5-CBBF-4432-84F5-74C68A90898A}" srcOrd="1" destOrd="0" parTransId="{FF0DE618-20E5-4BFE-B773-C1A7E0D0819A}" sibTransId="{FEE1A0A6-86C5-47B8-A6D9-29F2369C6FA2}"/>
    <dgm:cxn modelId="{B78F4251-F6E9-422C-94D4-AA2F83ECF54B}" type="presOf" srcId="{A22D3220-C5CC-456F-A8CB-2E595295E57B}" destId="{2F44058E-150D-48D1-9850-93FC82602F3C}" srcOrd="0" destOrd="0" presId="urn:microsoft.com/office/officeart/2018/2/layout/IconLabelList"/>
    <dgm:cxn modelId="{5C30D6C1-933C-476D-8912-3073536BF127}" type="presOf" srcId="{DA61CAC5-CBBF-4432-84F5-74C68A90898A}" destId="{BED9E2A9-2C45-424C-BC47-8052013A2368}" srcOrd="0" destOrd="0" presId="urn:microsoft.com/office/officeart/2018/2/layout/IconLabelList"/>
    <dgm:cxn modelId="{1C9C39C6-B0F1-4958-8474-2B159FFD345F}" type="presOf" srcId="{B5EE41D4-A5BC-46D6-A146-AFBE8C7E1E30}" destId="{330F892F-BFB4-40DA-BE49-CF43BEEB27E7}" srcOrd="0" destOrd="0" presId="urn:microsoft.com/office/officeart/2018/2/layout/IconLabelList"/>
    <dgm:cxn modelId="{19308865-A9E6-4F3B-93E3-D9A5C7ADC93F}" type="presParOf" srcId="{2F44058E-150D-48D1-9850-93FC82602F3C}" destId="{31BFAF0D-132E-44E9-BDD2-898BAD56AAE3}" srcOrd="0" destOrd="0" presId="urn:microsoft.com/office/officeart/2018/2/layout/IconLabelList"/>
    <dgm:cxn modelId="{48D7C294-D8C9-4B83-A4F5-3981D9BCBCF0}" type="presParOf" srcId="{31BFAF0D-132E-44E9-BDD2-898BAD56AAE3}" destId="{45D70574-0BFE-4A32-BE2F-2EE11951AF5F}" srcOrd="0" destOrd="0" presId="urn:microsoft.com/office/officeart/2018/2/layout/IconLabelList"/>
    <dgm:cxn modelId="{6FD5A449-A527-49FA-9736-54BEE6D429E6}" type="presParOf" srcId="{31BFAF0D-132E-44E9-BDD2-898BAD56AAE3}" destId="{28CCD9C8-455A-41D5-B8F4-B49E5EC8A0E9}" srcOrd="1" destOrd="0" presId="urn:microsoft.com/office/officeart/2018/2/layout/IconLabelList"/>
    <dgm:cxn modelId="{33321ACE-CB5D-4182-BD9C-DEC1E4D80989}" type="presParOf" srcId="{31BFAF0D-132E-44E9-BDD2-898BAD56AAE3}" destId="{330F892F-BFB4-40DA-BE49-CF43BEEB27E7}" srcOrd="2" destOrd="0" presId="urn:microsoft.com/office/officeart/2018/2/layout/IconLabelList"/>
    <dgm:cxn modelId="{90B71CE9-5312-4771-9A1D-9476C1926AAF}" type="presParOf" srcId="{2F44058E-150D-48D1-9850-93FC82602F3C}" destId="{46678A00-5CC5-4F47-A546-EB68B1FDE93A}" srcOrd="1" destOrd="0" presId="urn:microsoft.com/office/officeart/2018/2/layout/IconLabelList"/>
    <dgm:cxn modelId="{B0A2A768-AEB9-43D6-9796-51E79F9F47C5}" type="presParOf" srcId="{2F44058E-150D-48D1-9850-93FC82602F3C}" destId="{97999000-9CC3-4358-873C-7EC0F5C52C83}" srcOrd="2" destOrd="0" presId="urn:microsoft.com/office/officeart/2018/2/layout/IconLabelList"/>
    <dgm:cxn modelId="{FFD6E1CC-E7D8-4050-B764-8B9B44B50BCB}" type="presParOf" srcId="{97999000-9CC3-4358-873C-7EC0F5C52C83}" destId="{6121CB71-30F2-4781-B1DA-353BCFCEB860}" srcOrd="0" destOrd="0" presId="urn:microsoft.com/office/officeart/2018/2/layout/IconLabelList"/>
    <dgm:cxn modelId="{D677E943-AFA2-4BFD-8EC1-6F40D0284E9F}" type="presParOf" srcId="{97999000-9CC3-4358-873C-7EC0F5C52C83}" destId="{5EE2BC05-1EE3-4B20-A85D-0F2B9363E78A}" srcOrd="1" destOrd="0" presId="urn:microsoft.com/office/officeart/2018/2/layout/IconLabelList"/>
    <dgm:cxn modelId="{088B2E4F-B369-48CE-814D-03A53C98CB46}" type="presParOf" srcId="{97999000-9CC3-4358-873C-7EC0F5C52C83}" destId="{BED9E2A9-2C45-424C-BC47-8052013A23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2D1CC-7BF8-4806-B4C2-E3598E1C0A29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57AF8C6-BE52-4073-81D4-1EA36E5F59B9}">
      <dgm:prSet/>
      <dgm:spPr/>
      <dgm:t>
        <a:bodyPr/>
        <a:lstStyle/>
        <a:p>
          <a:r>
            <a:rPr lang="en-US"/>
            <a:t>Early Warning Systems</a:t>
          </a:r>
        </a:p>
      </dgm:t>
    </dgm:pt>
    <dgm:pt modelId="{42F344B4-F297-4D03-8A15-E346E4A71724}" type="parTrans" cxnId="{E472F5CC-17BD-406D-BEB3-EB86D0A4E126}">
      <dgm:prSet/>
      <dgm:spPr/>
      <dgm:t>
        <a:bodyPr/>
        <a:lstStyle/>
        <a:p>
          <a:endParaRPr lang="en-US"/>
        </a:p>
      </dgm:t>
    </dgm:pt>
    <dgm:pt modelId="{08F05D75-679F-4A55-9D01-2E8E6DDF7D8C}" type="sibTrans" cxnId="{E472F5CC-17BD-406D-BEB3-EB86D0A4E126}">
      <dgm:prSet/>
      <dgm:spPr/>
      <dgm:t>
        <a:bodyPr/>
        <a:lstStyle/>
        <a:p>
          <a:endParaRPr lang="en-US"/>
        </a:p>
      </dgm:t>
    </dgm:pt>
    <dgm:pt modelId="{A3A68F55-96FA-43A0-BCFB-0806CD624581}">
      <dgm:prSet/>
      <dgm:spPr/>
      <dgm:t>
        <a:bodyPr/>
        <a:lstStyle/>
        <a:p>
          <a:r>
            <a:rPr lang="en-US"/>
            <a:t>Provides time for evacuation and protective measures</a:t>
          </a:r>
        </a:p>
      </dgm:t>
    </dgm:pt>
    <dgm:pt modelId="{2BA2714D-18AD-45A8-901E-5082D4C3FD20}" type="parTrans" cxnId="{FDD73700-C3D8-4A08-970D-5F4D24D23910}">
      <dgm:prSet/>
      <dgm:spPr/>
      <dgm:t>
        <a:bodyPr/>
        <a:lstStyle/>
        <a:p>
          <a:endParaRPr lang="en-US"/>
        </a:p>
      </dgm:t>
    </dgm:pt>
    <dgm:pt modelId="{2C7745C0-03DF-492A-AB3C-B157991EA557}" type="sibTrans" cxnId="{FDD73700-C3D8-4A08-970D-5F4D24D23910}">
      <dgm:prSet/>
      <dgm:spPr/>
      <dgm:t>
        <a:bodyPr/>
        <a:lstStyle/>
        <a:p>
          <a:endParaRPr lang="en-US"/>
        </a:p>
      </dgm:t>
    </dgm:pt>
    <dgm:pt modelId="{0D88BEF9-F277-46F7-8ADE-62F78F371B54}">
      <dgm:prSet/>
      <dgm:spPr/>
      <dgm:t>
        <a:bodyPr/>
        <a:lstStyle/>
        <a:p>
          <a:r>
            <a:rPr lang="en-US"/>
            <a:t>Reduces risk of loss of life and injury</a:t>
          </a:r>
        </a:p>
      </dgm:t>
    </dgm:pt>
    <dgm:pt modelId="{223F8D1F-2201-445A-8FA6-05741EF97ED0}" type="parTrans" cxnId="{5F52CEB2-D041-4BAF-A509-26879EA69B15}">
      <dgm:prSet/>
      <dgm:spPr/>
      <dgm:t>
        <a:bodyPr/>
        <a:lstStyle/>
        <a:p>
          <a:endParaRPr lang="en-US"/>
        </a:p>
      </dgm:t>
    </dgm:pt>
    <dgm:pt modelId="{EAE6C65E-3D63-4CB3-ADB6-8FDCEEE0CE15}" type="sibTrans" cxnId="{5F52CEB2-D041-4BAF-A509-26879EA69B15}">
      <dgm:prSet/>
      <dgm:spPr/>
      <dgm:t>
        <a:bodyPr/>
        <a:lstStyle/>
        <a:p>
          <a:endParaRPr lang="en-US"/>
        </a:p>
      </dgm:t>
    </dgm:pt>
    <dgm:pt modelId="{49FDC00E-2296-4648-B6FE-E737292FDAAA}">
      <dgm:prSet/>
      <dgm:spPr/>
      <dgm:t>
        <a:bodyPr/>
        <a:lstStyle/>
        <a:p>
          <a:r>
            <a:rPr lang="en-US"/>
            <a:t>Improved Decision Making</a:t>
          </a:r>
        </a:p>
      </dgm:t>
    </dgm:pt>
    <dgm:pt modelId="{336E58C4-3DBB-474B-9963-04E31E0AB597}" type="parTrans" cxnId="{336C966A-2D86-4B9B-AC94-CB4D388C819A}">
      <dgm:prSet/>
      <dgm:spPr/>
      <dgm:t>
        <a:bodyPr/>
        <a:lstStyle/>
        <a:p>
          <a:endParaRPr lang="en-US"/>
        </a:p>
      </dgm:t>
    </dgm:pt>
    <dgm:pt modelId="{DB4ACECE-463B-4F0A-8003-E6EC76D9E6A6}" type="sibTrans" cxnId="{336C966A-2D86-4B9B-AC94-CB4D388C819A}">
      <dgm:prSet/>
      <dgm:spPr/>
      <dgm:t>
        <a:bodyPr/>
        <a:lstStyle/>
        <a:p>
          <a:endParaRPr lang="en-US"/>
        </a:p>
      </dgm:t>
    </dgm:pt>
    <dgm:pt modelId="{BBD7497B-C9A1-4399-B7B6-30FF223F383E}">
      <dgm:prSet/>
      <dgm:spPr/>
      <dgm:t>
        <a:bodyPr/>
        <a:lstStyle/>
        <a:p>
          <a:r>
            <a:rPr lang="en-US"/>
            <a:t>Real-time data allows for informed decisions</a:t>
          </a:r>
        </a:p>
      </dgm:t>
    </dgm:pt>
    <dgm:pt modelId="{858FF9AC-F864-4B57-AC82-52BCDCE44321}" type="parTrans" cxnId="{FFC2090C-3ED1-4787-8FB8-466B3A55F9A0}">
      <dgm:prSet/>
      <dgm:spPr/>
      <dgm:t>
        <a:bodyPr/>
        <a:lstStyle/>
        <a:p>
          <a:endParaRPr lang="en-US"/>
        </a:p>
      </dgm:t>
    </dgm:pt>
    <dgm:pt modelId="{BD9DC0F1-7F2B-4DE5-850F-7B67C380E795}" type="sibTrans" cxnId="{FFC2090C-3ED1-4787-8FB8-466B3A55F9A0}">
      <dgm:prSet/>
      <dgm:spPr/>
      <dgm:t>
        <a:bodyPr/>
        <a:lstStyle/>
        <a:p>
          <a:endParaRPr lang="en-US"/>
        </a:p>
      </dgm:t>
    </dgm:pt>
    <dgm:pt modelId="{F6305548-DC07-453B-AD01-733A07EFC111}">
      <dgm:prSet/>
      <dgm:spPr/>
      <dgm:t>
        <a:bodyPr/>
        <a:lstStyle/>
        <a:p>
          <a:r>
            <a:rPr lang="en-US"/>
            <a:t>Enables targeted resource allocation during emergencies</a:t>
          </a:r>
        </a:p>
      </dgm:t>
    </dgm:pt>
    <dgm:pt modelId="{CEF12E43-CD65-480A-8ED0-F6C8D9CA4A77}" type="parTrans" cxnId="{2F33D93E-943C-484F-960F-88F05CA65627}">
      <dgm:prSet/>
      <dgm:spPr/>
      <dgm:t>
        <a:bodyPr/>
        <a:lstStyle/>
        <a:p>
          <a:endParaRPr lang="en-US"/>
        </a:p>
      </dgm:t>
    </dgm:pt>
    <dgm:pt modelId="{CADFF9C6-0B4D-406E-80BC-86FF5842FC09}" type="sibTrans" cxnId="{2F33D93E-943C-484F-960F-88F05CA65627}">
      <dgm:prSet/>
      <dgm:spPr/>
      <dgm:t>
        <a:bodyPr/>
        <a:lstStyle/>
        <a:p>
          <a:endParaRPr lang="en-US"/>
        </a:p>
      </dgm:t>
    </dgm:pt>
    <dgm:pt modelId="{15FB4381-613E-43A2-999D-39E6B8302906}">
      <dgm:prSet/>
      <dgm:spPr/>
      <dgm:t>
        <a:bodyPr/>
        <a:lstStyle/>
        <a:p>
          <a:r>
            <a:rPr lang="en-US"/>
            <a:t>Flood Mitigation Strategies</a:t>
          </a:r>
        </a:p>
      </dgm:t>
    </dgm:pt>
    <dgm:pt modelId="{3DB8DA3F-18D1-4142-A739-E97B6A67D2D8}" type="parTrans" cxnId="{8DBBA1E3-978C-40BD-A2D6-5BB007F4879F}">
      <dgm:prSet/>
      <dgm:spPr/>
      <dgm:t>
        <a:bodyPr/>
        <a:lstStyle/>
        <a:p>
          <a:endParaRPr lang="en-US"/>
        </a:p>
      </dgm:t>
    </dgm:pt>
    <dgm:pt modelId="{F91395AB-0DD0-42A6-ACE8-67D9607C41AE}" type="sibTrans" cxnId="{8DBBA1E3-978C-40BD-A2D6-5BB007F4879F}">
      <dgm:prSet/>
      <dgm:spPr/>
      <dgm:t>
        <a:bodyPr/>
        <a:lstStyle/>
        <a:p>
          <a:endParaRPr lang="en-US"/>
        </a:p>
      </dgm:t>
    </dgm:pt>
    <dgm:pt modelId="{1150B9E9-9D10-4B4D-B680-99FB189DEB82}">
      <dgm:prSet/>
      <dgm:spPr/>
      <dgm:t>
        <a:bodyPr/>
        <a:lstStyle/>
        <a:p>
          <a:r>
            <a:rPr lang="en-US"/>
            <a:t>Long-term data helps identify flood-prone areas</a:t>
          </a:r>
        </a:p>
      </dgm:t>
    </dgm:pt>
    <dgm:pt modelId="{7A7F3D81-A290-45BD-8BB6-662246496945}" type="parTrans" cxnId="{0E217BF8-7A65-401F-AC0D-0BCAC914F15F}">
      <dgm:prSet/>
      <dgm:spPr/>
      <dgm:t>
        <a:bodyPr/>
        <a:lstStyle/>
        <a:p>
          <a:endParaRPr lang="en-US"/>
        </a:p>
      </dgm:t>
    </dgm:pt>
    <dgm:pt modelId="{95720E75-79D2-4F5D-AFCC-3869A3A3370F}" type="sibTrans" cxnId="{0E217BF8-7A65-401F-AC0D-0BCAC914F15F}">
      <dgm:prSet/>
      <dgm:spPr/>
      <dgm:t>
        <a:bodyPr/>
        <a:lstStyle/>
        <a:p>
          <a:endParaRPr lang="en-US"/>
        </a:p>
      </dgm:t>
    </dgm:pt>
    <dgm:pt modelId="{91769565-8772-4E6B-B262-2A8736537C78}">
      <dgm:prSet/>
      <dgm:spPr/>
      <dgm:t>
        <a:bodyPr/>
        <a:lstStyle/>
        <a:p>
          <a:r>
            <a:rPr lang="en-US"/>
            <a:t>Supports infrastructure development and flood plain management</a:t>
          </a:r>
        </a:p>
      </dgm:t>
    </dgm:pt>
    <dgm:pt modelId="{BE866A4A-B6C6-41C5-80FD-59013E937074}" type="parTrans" cxnId="{1E93AC3F-A179-49E1-B080-E1C6477B85BE}">
      <dgm:prSet/>
      <dgm:spPr/>
      <dgm:t>
        <a:bodyPr/>
        <a:lstStyle/>
        <a:p>
          <a:endParaRPr lang="en-US"/>
        </a:p>
      </dgm:t>
    </dgm:pt>
    <dgm:pt modelId="{DB5FD94B-4A6A-41A6-900F-0E923EA55600}" type="sibTrans" cxnId="{1E93AC3F-A179-49E1-B080-E1C6477B85BE}">
      <dgm:prSet/>
      <dgm:spPr/>
      <dgm:t>
        <a:bodyPr/>
        <a:lstStyle/>
        <a:p>
          <a:endParaRPr lang="en-US"/>
        </a:p>
      </dgm:t>
    </dgm:pt>
    <dgm:pt modelId="{BD3F35DF-A111-4B41-87F3-E58F492DF2A3}" type="pres">
      <dgm:prSet presAssocID="{97E2D1CC-7BF8-4806-B4C2-E3598E1C0A29}" presName="Name0" presStyleCnt="0">
        <dgm:presLayoutVars>
          <dgm:dir/>
          <dgm:animLvl val="lvl"/>
          <dgm:resizeHandles val="exact"/>
        </dgm:presLayoutVars>
      </dgm:prSet>
      <dgm:spPr/>
    </dgm:pt>
    <dgm:pt modelId="{DDB159D9-6FB9-440F-A6CB-7253EAF33C6C}" type="pres">
      <dgm:prSet presAssocID="{957AF8C6-BE52-4073-81D4-1EA36E5F59B9}" presName="composite" presStyleCnt="0"/>
      <dgm:spPr/>
    </dgm:pt>
    <dgm:pt modelId="{984DBCF5-9BEB-454E-8FB2-5EFF1A70DBBE}" type="pres">
      <dgm:prSet presAssocID="{957AF8C6-BE52-4073-81D4-1EA36E5F59B9}" presName="parTx" presStyleLbl="alignNode1" presStyleIdx="0" presStyleCnt="3">
        <dgm:presLayoutVars>
          <dgm:chMax val="0"/>
          <dgm:chPref val="0"/>
        </dgm:presLayoutVars>
      </dgm:prSet>
      <dgm:spPr/>
    </dgm:pt>
    <dgm:pt modelId="{702B4E3E-9F92-4922-B05D-22EE2DC1DFD5}" type="pres">
      <dgm:prSet presAssocID="{957AF8C6-BE52-4073-81D4-1EA36E5F59B9}" presName="desTx" presStyleLbl="alignAccFollowNode1" presStyleIdx="0" presStyleCnt="3">
        <dgm:presLayoutVars/>
      </dgm:prSet>
      <dgm:spPr/>
    </dgm:pt>
    <dgm:pt modelId="{2E291422-B8A3-4565-B796-7DFEC0C46D50}" type="pres">
      <dgm:prSet presAssocID="{08F05D75-679F-4A55-9D01-2E8E6DDF7D8C}" presName="space" presStyleCnt="0"/>
      <dgm:spPr/>
    </dgm:pt>
    <dgm:pt modelId="{F377D67A-FDB6-404B-9834-C0D9C9EABC67}" type="pres">
      <dgm:prSet presAssocID="{49FDC00E-2296-4648-B6FE-E737292FDAAA}" presName="composite" presStyleCnt="0"/>
      <dgm:spPr/>
    </dgm:pt>
    <dgm:pt modelId="{435B6EAA-1DA9-4643-93D5-03D882D957D9}" type="pres">
      <dgm:prSet presAssocID="{49FDC00E-2296-4648-B6FE-E737292FDAAA}" presName="parTx" presStyleLbl="alignNode1" presStyleIdx="1" presStyleCnt="3">
        <dgm:presLayoutVars>
          <dgm:chMax val="0"/>
          <dgm:chPref val="0"/>
        </dgm:presLayoutVars>
      </dgm:prSet>
      <dgm:spPr/>
    </dgm:pt>
    <dgm:pt modelId="{5981F6B6-E465-4BFD-86FE-B1374DA317CB}" type="pres">
      <dgm:prSet presAssocID="{49FDC00E-2296-4648-B6FE-E737292FDAAA}" presName="desTx" presStyleLbl="alignAccFollowNode1" presStyleIdx="1" presStyleCnt="3">
        <dgm:presLayoutVars/>
      </dgm:prSet>
      <dgm:spPr/>
    </dgm:pt>
    <dgm:pt modelId="{A816C9DB-A6BA-4CB9-9F2C-A9DBCB401560}" type="pres">
      <dgm:prSet presAssocID="{DB4ACECE-463B-4F0A-8003-E6EC76D9E6A6}" presName="space" presStyleCnt="0"/>
      <dgm:spPr/>
    </dgm:pt>
    <dgm:pt modelId="{BD3FA78D-0CF2-4FB7-97C6-9FDFC941817A}" type="pres">
      <dgm:prSet presAssocID="{15FB4381-613E-43A2-999D-39E6B8302906}" presName="composite" presStyleCnt="0"/>
      <dgm:spPr/>
    </dgm:pt>
    <dgm:pt modelId="{FC33A594-5008-46EA-89E5-E8FE4C7D72AE}" type="pres">
      <dgm:prSet presAssocID="{15FB4381-613E-43A2-999D-39E6B8302906}" presName="parTx" presStyleLbl="alignNode1" presStyleIdx="2" presStyleCnt="3">
        <dgm:presLayoutVars>
          <dgm:chMax val="0"/>
          <dgm:chPref val="0"/>
        </dgm:presLayoutVars>
      </dgm:prSet>
      <dgm:spPr/>
    </dgm:pt>
    <dgm:pt modelId="{BE889B38-246B-4F88-856C-2E2D4A4F212C}" type="pres">
      <dgm:prSet presAssocID="{15FB4381-613E-43A2-999D-39E6B8302906}" presName="desTx" presStyleLbl="alignAccFollowNode1" presStyleIdx="2" presStyleCnt="3">
        <dgm:presLayoutVars/>
      </dgm:prSet>
      <dgm:spPr/>
    </dgm:pt>
  </dgm:ptLst>
  <dgm:cxnLst>
    <dgm:cxn modelId="{FDD73700-C3D8-4A08-970D-5F4D24D23910}" srcId="{957AF8C6-BE52-4073-81D4-1EA36E5F59B9}" destId="{A3A68F55-96FA-43A0-BCFB-0806CD624581}" srcOrd="0" destOrd="0" parTransId="{2BA2714D-18AD-45A8-901E-5082D4C3FD20}" sibTransId="{2C7745C0-03DF-492A-AB3C-B157991EA557}"/>
    <dgm:cxn modelId="{FFC2090C-3ED1-4787-8FB8-466B3A55F9A0}" srcId="{49FDC00E-2296-4648-B6FE-E737292FDAAA}" destId="{BBD7497B-C9A1-4399-B7B6-30FF223F383E}" srcOrd="0" destOrd="0" parTransId="{858FF9AC-F864-4B57-AC82-52BCDCE44321}" sibTransId="{BD9DC0F1-7F2B-4DE5-850F-7B67C380E795}"/>
    <dgm:cxn modelId="{A4CA212F-A4DB-4C48-9E4D-2275D98EF6B8}" type="presOf" srcId="{957AF8C6-BE52-4073-81D4-1EA36E5F59B9}" destId="{984DBCF5-9BEB-454E-8FB2-5EFF1A70DBBE}" srcOrd="0" destOrd="0" presId="urn:microsoft.com/office/officeart/2016/7/layout/ChevronBlockProcess"/>
    <dgm:cxn modelId="{71DA6830-0D53-4FD0-9A68-F0581D5D476E}" type="presOf" srcId="{A3A68F55-96FA-43A0-BCFB-0806CD624581}" destId="{702B4E3E-9F92-4922-B05D-22EE2DC1DFD5}" srcOrd="0" destOrd="0" presId="urn:microsoft.com/office/officeart/2016/7/layout/ChevronBlockProcess"/>
    <dgm:cxn modelId="{A25B0F34-9E28-4779-94F6-F5FA1F4432FC}" type="presOf" srcId="{BBD7497B-C9A1-4399-B7B6-30FF223F383E}" destId="{5981F6B6-E465-4BFD-86FE-B1374DA317CB}" srcOrd="0" destOrd="0" presId="urn:microsoft.com/office/officeart/2016/7/layout/ChevronBlockProcess"/>
    <dgm:cxn modelId="{2F33D93E-943C-484F-960F-88F05CA65627}" srcId="{49FDC00E-2296-4648-B6FE-E737292FDAAA}" destId="{F6305548-DC07-453B-AD01-733A07EFC111}" srcOrd="1" destOrd="0" parTransId="{CEF12E43-CD65-480A-8ED0-F6C8D9CA4A77}" sibTransId="{CADFF9C6-0B4D-406E-80BC-86FF5842FC09}"/>
    <dgm:cxn modelId="{1E93AC3F-A179-49E1-B080-E1C6477B85BE}" srcId="{15FB4381-613E-43A2-999D-39E6B8302906}" destId="{91769565-8772-4E6B-B262-2A8736537C78}" srcOrd="1" destOrd="0" parTransId="{BE866A4A-B6C6-41C5-80FD-59013E937074}" sibTransId="{DB5FD94B-4A6A-41A6-900F-0E923EA55600}"/>
    <dgm:cxn modelId="{B736CF40-C904-4145-AB62-5C3F77A61A4E}" type="presOf" srcId="{0D88BEF9-F277-46F7-8ADE-62F78F371B54}" destId="{702B4E3E-9F92-4922-B05D-22EE2DC1DFD5}" srcOrd="0" destOrd="1" presId="urn:microsoft.com/office/officeart/2016/7/layout/ChevronBlockProcess"/>
    <dgm:cxn modelId="{C729205F-3DCD-4468-981D-15869282F90D}" type="presOf" srcId="{49FDC00E-2296-4648-B6FE-E737292FDAAA}" destId="{435B6EAA-1DA9-4643-93D5-03D882D957D9}" srcOrd="0" destOrd="0" presId="urn:microsoft.com/office/officeart/2016/7/layout/ChevronBlockProcess"/>
    <dgm:cxn modelId="{336C966A-2D86-4B9B-AC94-CB4D388C819A}" srcId="{97E2D1CC-7BF8-4806-B4C2-E3598E1C0A29}" destId="{49FDC00E-2296-4648-B6FE-E737292FDAAA}" srcOrd="1" destOrd="0" parTransId="{336E58C4-3DBB-474B-9963-04E31E0AB597}" sibTransId="{DB4ACECE-463B-4F0A-8003-E6EC76D9E6A6}"/>
    <dgm:cxn modelId="{C863D56D-92AA-4823-9488-3CF44534E9CB}" type="presOf" srcId="{15FB4381-613E-43A2-999D-39E6B8302906}" destId="{FC33A594-5008-46EA-89E5-E8FE4C7D72AE}" srcOrd="0" destOrd="0" presId="urn:microsoft.com/office/officeart/2016/7/layout/ChevronBlockProcess"/>
    <dgm:cxn modelId="{BEA3E56D-F082-4D46-BAE3-F940C87009AB}" type="presOf" srcId="{97E2D1CC-7BF8-4806-B4C2-E3598E1C0A29}" destId="{BD3F35DF-A111-4B41-87F3-E58F492DF2A3}" srcOrd="0" destOrd="0" presId="urn:microsoft.com/office/officeart/2016/7/layout/ChevronBlockProcess"/>
    <dgm:cxn modelId="{A967CF84-EF9A-4524-A930-38B0A9B5B408}" type="presOf" srcId="{91769565-8772-4E6B-B262-2A8736537C78}" destId="{BE889B38-246B-4F88-856C-2E2D4A4F212C}" srcOrd="0" destOrd="1" presId="urn:microsoft.com/office/officeart/2016/7/layout/ChevronBlockProcess"/>
    <dgm:cxn modelId="{5F52CEB2-D041-4BAF-A509-26879EA69B15}" srcId="{957AF8C6-BE52-4073-81D4-1EA36E5F59B9}" destId="{0D88BEF9-F277-46F7-8ADE-62F78F371B54}" srcOrd="1" destOrd="0" parTransId="{223F8D1F-2201-445A-8FA6-05741EF97ED0}" sibTransId="{EAE6C65E-3D63-4CB3-ADB6-8FDCEEE0CE15}"/>
    <dgm:cxn modelId="{E472F5CC-17BD-406D-BEB3-EB86D0A4E126}" srcId="{97E2D1CC-7BF8-4806-B4C2-E3598E1C0A29}" destId="{957AF8C6-BE52-4073-81D4-1EA36E5F59B9}" srcOrd="0" destOrd="0" parTransId="{42F344B4-F297-4D03-8A15-E346E4A71724}" sibTransId="{08F05D75-679F-4A55-9D01-2E8E6DDF7D8C}"/>
    <dgm:cxn modelId="{145807CD-8343-4BA1-B125-21680C4FCFE2}" type="presOf" srcId="{F6305548-DC07-453B-AD01-733A07EFC111}" destId="{5981F6B6-E465-4BFD-86FE-B1374DA317CB}" srcOrd="0" destOrd="1" presId="urn:microsoft.com/office/officeart/2016/7/layout/ChevronBlockProcess"/>
    <dgm:cxn modelId="{8DBBA1E3-978C-40BD-A2D6-5BB007F4879F}" srcId="{97E2D1CC-7BF8-4806-B4C2-E3598E1C0A29}" destId="{15FB4381-613E-43A2-999D-39E6B8302906}" srcOrd="2" destOrd="0" parTransId="{3DB8DA3F-18D1-4142-A739-E97B6A67D2D8}" sibTransId="{F91395AB-0DD0-42A6-ACE8-67D9607C41AE}"/>
    <dgm:cxn modelId="{425F9CEE-5F9F-4B0C-966D-9438FF47A9A3}" type="presOf" srcId="{1150B9E9-9D10-4B4D-B680-99FB189DEB82}" destId="{BE889B38-246B-4F88-856C-2E2D4A4F212C}" srcOrd="0" destOrd="0" presId="urn:microsoft.com/office/officeart/2016/7/layout/ChevronBlockProcess"/>
    <dgm:cxn modelId="{0E217BF8-7A65-401F-AC0D-0BCAC914F15F}" srcId="{15FB4381-613E-43A2-999D-39E6B8302906}" destId="{1150B9E9-9D10-4B4D-B680-99FB189DEB82}" srcOrd="0" destOrd="0" parTransId="{7A7F3D81-A290-45BD-8BB6-662246496945}" sibTransId="{95720E75-79D2-4F5D-AFCC-3869A3A3370F}"/>
    <dgm:cxn modelId="{E118AEBD-92EB-49F8-AEBB-168AEE47CFCE}" type="presParOf" srcId="{BD3F35DF-A111-4B41-87F3-E58F492DF2A3}" destId="{DDB159D9-6FB9-440F-A6CB-7253EAF33C6C}" srcOrd="0" destOrd="0" presId="urn:microsoft.com/office/officeart/2016/7/layout/ChevronBlockProcess"/>
    <dgm:cxn modelId="{536E44B6-5731-4716-A2B4-6EC824D12746}" type="presParOf" srcId="{DDB159D9-6FB9-440F-A6CB-7253EAF33C6C}" destId="{984DBCF5-9BEB-454E-8FB2-5EFF1A70DBBE}" srcOrd="0" destOrd="0" presId="urn:microsoft.com/office/officeart/2016/7/layout/ChevronBlockProcess"/>
    <dgm:cxn modelId="{9747357C-BC16-47EE-A4D0-6CE125D41C2D}" type="presParOf" srcId="{DDB159D9-6FB9-440F-A6CB-7253EAF33C6C}" destId="{702B4E3E-9F92-4922-B05D-22EE2DC1DFD5}" srcOrd="1" destOrd="0" presId="urn:microsoft.com/office/officeart/2016/7/layout/ChevronBlockProcess"/>
    <dgm:cxn modelId="{7BBB8095-C2CB-4FAE-A0BF-D6A09ADB1980}" type="presParOf" srcId="{BD3F35DF-A111-4B41-87F3-E58F492DF2A3}" destId="{2E291422-B8A3-4565-B796-7DFEC0C46D50}" srcOrd="1" destOrd="0" presId="urn:microsoft.com/office/officeart/2016/7/layout/ChevronBlockProcess"/>
    <dgm:cxn modelId="{DBCFF05B-0D68-4ABD-BA31-04FC12DF6181}" type="presParOf" srcId="{BD3F35DF-A111-4B41-87F3-E58F492DF2A3}" destId="{F377D67A-FDB6-404B-9834-C0D9C9EABC67}" srcOrd="2" destOrd="0" presId="urn:microsoft.com/office/officeart/2016/7/layout/ChevronBlockProcess"/>
    <dgm:cxn modelId="{4A736B48-4F11-4EE6-92DA-7FB904889129}" type="presParOf" srcId="{F377D67A-FDB6-404B-9834-C0D9C9EABC67}" destId="{435B6EAA-1DA9-4643-93D5-03D882D957D9}" srcOrd="0" destOrd="0" presId="urn:microsoft.com/office/officeart/2016/7/layout/ChevronBlockProcess"/>
    <dgm:cxn modelId="{BA4A8433-BA85-421F-BFB0-BE00B9A952D3}" type="presParOf" srcId="{F377D67A-FDB6-404B-9834-C0D9C9EABC67}" destId="{5981F6B6-E465-4BFD-86FE-B1374DA317CB}" srcOrd="1" destOrd="0" presId="urn:microsoft.com/office/officeart/2016/7/layout/ChevronBlockProcess"/>
    <dgm:cxn modelId="{177FF962-6815-41D1-90ED-396A4B55665E}" type="presParOf" srcId="{BD3F35DF-A111-4B41-87F3-E58F492DF2A3}" destId="{A816C9DB-A6BA-4CB9-9F2C-A9DBCB401560}" srcOrd="3" destOrd="0" presId="urn:microsoft.com/office/officeart/2016/7/layout/ChevronBlockProcess"/>
    <dgm:cxn modelId="{747EC4FF-1422-4D6D-911F-57CE7102C99D}" type="presParOf" srcId="{BD3F35DF-A111-4B41-87F3-E58F492DF2A3}" destId="{BD3FA78D-0CF2-4FB7-97C6-9FDFC941817A}" srcOrd="4" destOrd="0" presId="urn:microsoft.com/office/officeart/2016/7/layout/ChevronBlockProcess"/>
    <dgm:cxn modelId="{2DFD2BB5-56BD-4F99-83F2-7C1808479C9E}" type="presParOf" srcId="{BD3FA78D-0CF2-4FB7-97C6-9FDFC941817A}" destId="{FC33A594-5008-46EA-89E5-E8FE4C7D72AE}" srcOrd="0" destOrd="0" presId="urn:microsoft.com/office/officeart/2016/7/layout/ChevronBlockProcess"/>
    <dgm:cxn modelId="{3E3E2C55-1320-46D0-87EA-E6302AC141BE}" type="presParOf" srcId="{BD3FA78D-0CF2-4FB7-97C6-9FDFC941817A}" destId="{BE889B38-246B-4F88-856C-2E2D4A4F212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84D8B9-9B6C-478C-B713-34137E38D69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2B1BF3-2648-4361-A8D9-73D376EE1AD7}">
      <dgm:prSet/>
      <dgm:spPr/>
      <dgm:t>
        <a:bodyPr/>
        <a:lstStyle/>
        <a:p>
          <a:r>
            <a:rPr lang="en-US"/>
            <a:t>Flood monitoring systems play a vital role in protecting lives and property.</a:t>
          </a:r>
        </a:p>
      </dgm:t>
    </dgm:pt>
    <dgm:pt modelId="{832AA05E-080A-4FD9-AA33-4558A8089B80}" type="parTrans" cxnId="{DB8382CC-9613-4D90-A27B-3519EFABE9E7}">
      <dgm:prSet/>
      <dgm:spPr/>
      <dgm:t>
        <a:bodyPr/>
        <a:lstStyle/>
        <a:p>
          <a:endParaRPr lang="en-US"/>
        </a:p>
      </dgm:t>
    </dgm:pt>
    <dgm:pt modelId="{118DE50F-1BFD-44F7-8A7F-265087F6CC14}" type="sibTrans" cxnId="{DB8382CC-9613-4D90-A27B-3519EFABE9E7}">
      <dgm:prSet/>
      <dgm:spPr/>
      <dgm:t>
        <a:bodyPr/>
        <a:lstStyle/>
        <a:p>
          <a:endParaRPr lang="en-US"/>
        </a:p>
      </dgm:t>
    </dgm:pt>
    <dgm:pt modelId="{5DD3F1B4-1079-409F-A6C6-CC98288147C0}">
      <dgm:prSet/>
      <dgm:spPr/>
      <dgm:t>
        <a:bodyPr/>
        <a:lstStyle/>
        <a:p>
          <a:r>
            <a:rPr lang="en-US"/>
            <a:t>Real-time data and early warnings enable proactive measures.</a:t>
          </a:r>
        </a:p>
      </dgm:t>
    </dgm:pt>
    <dgm:pt modelId="{73E75A8B-9D3E-4B1D-8F08-BAB2B6011C85}" type="parTrans" cxnId="{ADBB840A-9209-4545-97A6-F408B1D6BE65}">
      <dgm:prSet/>
      <dgm:spPr/>
      <dgm:t>
        <a:bodyPr/>
        <a:lstStyle/>
        <a:p>
          <a:endParaRPr lang="en-US"/>
        </a:p>
      </dgm:t>
    </dgm:pt>
    <dgm:pt modelId="{CFFC1BB2-A4D2-4A02-9F9A-0533899B3851}" type="sibTrans" cxnId="{ADBB840A-9209-4545-97A6-F408B1D6BE65}">
      <dgm:prSet/>
      <dgm:spPr/>
      <dgm:t>
        <a:bodyPr/>
        <a:lstStyle/>
        <a:p>
          <a:endParaRPr lang="en-US"/>
        </a:p>
      </dgm:t>
    </dgm:pt>
    <dgm:pt modelId="{0E383FBC-FD23-49EC-8D8E-B5482555EB8A}">
      <dgm:prSet/>
      <dgm:spPr/>
      <dgm:t>
        <a:bodyPr/>
        <a:lstStyle/>
        <a:p>
          <a:r>
            <a:rPr lang="en-US"/>
            <a:t>Continuous development and community engagement are essential.</a:t>
          </a:r>
        </a:p>
      </dgm:t>
    </dgm:pt>
    <dgm:pt modelId="{367EA05A-C2F9-43E7-A84C-871AC70D5BE8}" type="parTrans" cxnId="{FB9D2506-1E09-409A-8BE6-90FC883BDC04}">
      <dgm:prSet/>
      <dgm:spPr/>
      <dgm:t>
        <a:bodyPr/>
        <a:lstStyle/>
        <a:p>
          <a:endParaRPr lang="en-US"/>
        </a:p>
      </dgm:t>
    </dgm:pt>
    <dgm:pt modelId="{7028474D-69EB-4AEE-B368-04F0D220F2D6}" type="sibTrans" cxnId="{FB9D2506-1E09-409A-8BE6-90FC883BDC04}">
      <dgm:prSet/>
      <dgm:spPr/>
      <dgm:t>
        <a:bodyPr/>
        <a:lstStyle/>
        <a:p>
          <a:endParaRPr lang="en-US"/>
        </a:p>
      </dgm:t>
    </dgm:pt>
    <dgm:pt modelId="{A71F9E06-A188-43C0-941B-8AF295BB0585}" type="pres">
      <dgm:prSet presAssocID="{8C84D8B9-9B6C-478C-B713-34137E38D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1D29F6-0CD4-48B5-BECE-D9FCCBD85697}" type="pres">
      <dgm:prSet presAssocID="{D82B1BF3-2648-4361-A8D9-73D376EE1AD7}" presName="hierRoot1" presStyleCnt="0"/>
      <dgm:spPr/>
    </dgm:pt>
    <dgm:pt modelId="{3D932947-5849-47FC-8BAF-3555AD7C59AE}" type="pres">
      <dgm:prSet presAssocID="{D82B1BF3-2648-4361-A8D9-73D376EE1AD7}" presName="composite" presStyleCnt="0"/>
      <dgm:spPr/>
    </dgm:pt>
    <dgm:pt modelId="{4F22D840-D84F-4822-8FCD-C640FF807D8D}" type="pres">
      <dgm:prSet presAssocID="{D82B1BF3-2648-4361-A8D9-73D376EE1AD7}" presName="background" presStyleLbl="node0" presStyleIdx="0" presStyleCnt="3"/>
      <dgm:spPr/>
    </dgm:pt>
    <dgm:pt modelId="{F2F71246-1168-49C2-AC6D-3A8FD8BB24EE}" type="pres">
      <dgm:prSet presAssocID="{D82B1BF3-2648-4361-A8D9-73D376EE1AD7}" presName="text" presStyleLbl="fgAcc0" presStyleIdx="0" presStyleCnt="3">
        <dgm:presLayoutVars>
          <dgm:chPref val="3"/>
        </dgm:presLayoutVars>
      </dgm:prSet>
      <dgm:spPr/>
    </dgm:pt>
    <dgm:pt modelId="{CC1A46B6-497B-4A41-936D-3ADC0EE41B5B}" type="pres">
      <dgm:prSet presAssocID="{D82B1BF3-2648-4361-A8D9-73D376EE1AD7}" presName="hierChild2" presStyleCnt="0"/>
      <dgm:spPr/>
    </dgm:pt>
    <dgm:pt modelId="{35262931-6A3E-4D16-94B8-9D399417CE18}" type="pres">
      <dgm:prSet presAssocID="{5DD3F1B4-1079-409F-A6C6-CC98288147C0}" presName="hierRoot1" presStyleCnt="0"/>
      <dgm:spPr/>
    </dgm:pt>
    <dgm:pt modelId="{4C1751BF-487E-4108-AA33-CB26231FFBE7}" type="pres">
      <dgm:prSet presAssocID="{5DD3F1B4-1079-409F-A6C6-CC98288147C0}" presName="composite" presStyleCnt="0"/>
      <dgm:spPr/>
    </dgm:pt>
    <dgm:pt modelId="{AE20B1D2-9966-455D-8CBE-DB80FEA96CB4}" type="pres">
      <dgm:prSet presAssocID="{5DD3F1B4-1079-409F-A6C6-CC98288147C0}" presName="background" presStyleLbl="node0" presStyleIdx="1" presStyleCnt="3"/>
      <dgm:spPr/>
    </dgm:pt>
    <dgm:pt modelId="{9F3C70F9-A795-443D-A6CD-5D1F62A13E9F}" type="pres">
      <dgm:prSet presAssocID="{5DD3F1B4-1079-409F-A6C6-CC98288147C0}" presName="text" presStyleLbl="fgAcc0" presStyleIdx="1" presStyleCnt="3">
        <dgm:presLayoutVars>
          <dgm:chPref val="3"/>
        </dgm:presLayoutVars>
      </dgm:prSet>
      <dgm:spPr/>
    </dgm:pt>
    <dgm:pt modelId="{17AE6C00-A5E1-4E8E-85A6-CC39D21D4D3F}" type="pres">
      <dgm:prSet presAssocID="{5DD3F1B4-1079-409F-A6C6-CC98288147C0}" presName="hierChild2" presStyleCnt="0"/>
      <dgm:spPr/>
    </dgm:pt>
    <dgm:pt modelId="{08FD1750-C784-47C5-A526-F7597B5F3A9F}" type="pres">
      <dgm:prSet presAssocID="{0E383FBC-FD23-49EC-8D8E-B5482555EB8A}" presName="hierRoot1" presStyleCnt="0"/>
      <dgm:spPr/>
    </dgm:pt>
    <dgm:pt modelId="{C8BD23C5-6E4A-47B7-8761-3796208A0665}" type="pres">
      <dgm:prSet presAssocID="{0E383FBC-FD23-49EC-8D8E-B5482555EB8A}" presName="composite" presStyleCnt="0"/>
      <dgm:spPr/>
    </dgm:pt>
    <dgm:pt modelId="{370CE732-2B1C-4006-AE25-7BDDAFC64789}" type="pres">
      <dgm:prSet presAssocID="{0E383FBC-FD23-49EC-8D8E-B5482555EB8A}" presName="background" presStyleLbl="node0" presStyleIdx="2" presStyleCnt="3"/>
      <dgm:spPr/>
    </dgm:pt>
    <dgm:pt modelId="{98310ADA-1CE6-44F9-B1B1-BD65CB49D7E4}" type="pres">
      <dgm:prSet presAssocID="{0E383FBC-FD23-49EC-8D8E-B5482555EB8A}" presName="text" presStyleLbl="fgAcc0" presStyleIdx="2" presStyleCnt="3">
        <dgm:presLayoutVars>
          <dgm:chPref val="3"/>
        </dgm:presLayoutVars>
      </dgm:prSet>
      <dgm:spPr/>
    </dgm:pt>
    <dgm:pt modelId="{109480F6-2780-4BF0-8BA0-B30A685C6C78}" type="pres">
      <dgm:prSet presAssocID="{0E383FBC-FD23-49EC-8D8E-B5482555EB8A}" presName="hierChild2" presStyleCnt="0"/>
      <dgm:spPr/>
    </dgm:pt>
  </dgm:ptLst>
  <dgm:cxnLst>
    <dgm:cxn modelId="{FB9D2506-1E09-409A-8BE6-90FC883BDC04}" srcId="{8C84D8B9-9B6C-478C-B713-34137E38D698}" destId="{0E383FBC-FD23-49EC-8D8E-B5482555EB8A}" srcOrd="2" destOrd="0" parTransId="{367EA05A-C2F9-43E7-A84C-871AC70D5BE8}" sibTransId="{7028474D-69EB-4AEE-B368-04F0D220F2D6}"/>
    <dgm:cxn modelId="{ADBB840A-9209-4545-97A6-F408B1D6BE65}" srcId="{8C84D8B9-9B6C-478C-B713-34137E38D698}" destId="{5DD3F1B4-1079-409F-A6C6-CC98288147C0}" srcOrd="1" destOrd="0" parTransId="{73E75A8B-9D3E-4B1D-8F08-BAB2B6011C85}" sibTransId="{CFFC1BB2-A4D2-4A02-9F9A-0533899B3851}"/>
    <dgm:cxn modelId="{0412D597-D41B-4FE6-81E5-506002E96D93}" type="presOf" srcId="{5DD3F1B4-1079-409F-A6C6-CC98288147C0}" destId="{9F3C70F9-A795-443D-A6CD-5D1F62A13E9F}" srcOrd="0" destOrd="0" presId="urn:microsoft.com/office/officeart/2005/8/layout/hierarchy1"/>
    <dgm:cxn modelId="{A4C2A3C8-AA9C-432C-B182-138D8B5BE4F7}" type="presOf" srcId="{0E383FBC-FD23-49EC-8D8E-B5482555EB8A}" destId="{98310ADA-1CE6-44F9-B1B1-BD65CB49D7E4}" srcOrd="0" destOrd="0" presId="urn:microsoft.com/office/officeart/2005/8/layout/hierarchy1"/>
    <dgm:cxn modelId="{2F5679CA-CA66-473C-988C-5B72F2C2570B}" type="presOf" srcId="{D82B1BF3-2648-4361-A8D9-73D376EE1AD7}" destId="{F2F71246-1168-49C2-AC6D-3A8FD8BB24EE}" srcOrd="0" destOrd="0" presId="urn:microsoft.com/office/officeart/2005/8/layout/hierarchy1"/>
    <dgm:cxn modelId="{DB8382CC-9613-4D90-A27B-3519EFABE9E7}" srcId="{8C84D8B9-9B6C-478C-B713-34137E38D698}" destId="{D82B1BF3-2648-4361-A8D9-73D376EE1AD7}" srcOrd="0" destOrd="0" parTransId="{832AA05E-080A-4FD9-AA33-4558A8089B80}" sibTransId="{118DE50F-1BFD-44F7-8A7F-265087F6CC14}"/>
    <dgm:cxn modelId="{77F3D3E0-A581-466A-B8BD-8FCF35C6F8C3}" type="presOf" srcId="{8C84D8B9-9B6C-478C-B713-34137E38D698}" destId="{A71F9E06-A188-43C0-941B-8AF295BB0585}" srcOrd="0" destOrd="0" presId="urn:microsoft.com/office/officeart/2005/8/layout/hierarchy1"/>
    <dgm:cxn modelId="{E3EB669D-3AD4-4918-83C1-0A26C1FE0AA9}" type="presParOf" srcId="{A71F9E06-A188-43C0-941B-8AF295BB0585}" destId="{041D29F6-0CD4-48B5-BECE-D9FCCBD85697}" srcOrd="0" destOrd="0" presId="urn:microsoft.com/office/officeart/2005/8/layout/hierarchy1"/>
    <dgm:cxn modelId="{58D1A0FB-A4F1-493F-BDA0-6B95B50D6733}" type="presParOf" srcId="{041D29F6-0CD4-48B5-BECE-D9FCCBD85697}" destId="{3D932947-5849-47FC-8BAF-3555AD7C59AE}" srcOrd="0" destOrd="0" presId="urn:microsoft.com/office/officeart/2005/8/layout/hierarchy1"/>
    <dgm:cxn modelId="{0D29191E-6E44-4CD1-B879-26360B96804A}" type="presParOf" srcId="{3D932947-5849-47FC-8BAF-3555AD7C59AE}" destId="{4F22D840-D84F-4822-8FCD-C640FF807D8D}" srcOrd="0" destOrd="0" presId="urn:microsoft.com/office/officeart/2005/8/layout/hierarchy1"/>
    <dgm:cxn modelId="{3898E005-A74C-47B5-B478-1F7074CE4F9E}" type="presParOf" srcId="{3D932947-5849-47FC-8BAF-3555AD7C59AE}" destId="{F2F71246-1168-49C2-AC6D-3A8FD8BB24EE}" srcOrd="1" destOrd="0" presId="urn:microsoft.com/office/officeart/2005/8/layout/hierarchy1"/>
    <dgm:cxn modelId="{C964ECDC-CA71-4482-8796-3DED20DD6D52}" type="presParOf" srcId="{041D29F6-0CD4-48B5-BECE-D9FCCBD85697}" destId="{CC1A46B6-497B-4A41-936D-3ADC0EE41B5B}" srcOrd="1" destOrd="0" presId="urn:microsoft.com/office/officeart/2005/8/layout/hierarchy1"/>
    <dgm:cxn modelId="{4BADAD9E-496B-48B8-AA58-40DC952F1F99}" type="presParOf" srcId="{A71F9E06-A188-43C0-941B-8AF295BB0585}" destId="{35262931-6A3E-4D16-94B8-9D399417CE18}" srcOrd="1" destOrd="0" presId="urn:microsoft.com/office/officeart/2005/8/layout/hierarchy1"/>
    <dgm:cxn modelId="{92674B63-5A1B-4288-A9AF-7C23ADD1257B}" type="presParOf" srcId="{35262931-6A3E-4D16-94B8-9D399417CE18}" destId="{4C1751BF-487E-4108-AA33-CB26231FFBE7}" srcOrd="0" destOrd="0" presId="urn:microsoft.com/office/officeart/2005/8/layout/hierarchy1"/>
    <dgm:cxn modelId="{1934907B-6210-4D0B-AE48-97BD84E7A06A}" type="presParOf" srcId="{4C1751BF-487E-4108-AA33-CB26231FFBE7}" destId="{AE20B1D2-9966-455D-8CBE-DB80FEA96CB4}" srcOrd="0" destOrd="0" presId="urn:microsoft.com/office/officeart/2005/8/layout/hierarchy1"/>
    <dgm:cxn modelId="{443540D6-BFC7-4D8D-B14E-4188E1D3FCA0}" type="presParOf" srcId="{4C1751BF-487E-4108-AA33-CB26231FFBE7}" destId="{9F3C70F9-A795-443D-A6CD-5D1F62A13E9F}" srcOrd="1" destOrd="0" presId="urn:microsoft.com/office/officeart/2005/8/layout/hierarchy1"/>
    <dgm:cxn modelId="{F34A5BCF-B485-487C-A78D-30917E171596}" type="presParOf" srcId="{35262931-6A3E-4D16-94B8-9D399417CE18}" destId="{17AE6C00-A5E1-4E8E-85A6-CC39D21D4D3F}" srcOrd="1" destOrd="0" presId="urn:microsoft.com/office/officeart/2005/8/layout/hierarchy1"/>
    <dgm:cxn modelId="{CF9D27AD-621F-40AD-B7E1-E853DC9075FD}" type="presParOf" srcId="{A71F9E06-A188-43C0-941B-8AF295BB0585}" destId="{08FD1750-C784-47C5-A526-F7597B5F3A9F}" srcOrd="2" destOrd="0" presId="urn:microsoft.com/office/officeart/2005/8/layout/hierarchy1"/>
    <dgm:cxn modelId="{4548D83D-8FB9-4848-BACA-B501DD1E1D11}" type="presParOf" srcId="{08FD1750-C784-47C5-A526-F7597B5F3A9F}" destId="{C8BD23C5-6E4A-47B7-8761-3796208A0665}" srcOrd="0" destOrd="0" presId="urn:microsoft.com/office/officeart/2005/8/layout/hierarchy1"/>
    <dgm:cxn modelId="{27982782-D073-4D6A-A356-F8E8F7D8062A}" type="presParOf" srcId="{C8BD23C5-6E4A-47B7-8761-3796208A0665}" destId="{370CE732-2B1C-4006-AE25-7BDDAFC64789}" srcOrd="0" destOrd="0" presId="urn:microsoft.com/office/officeart/2005/8/layout/hierarchy1"/>
    <dgm:cxn modelId="{C2A9BA55-4788-402E-83E3-285116F42C15}" type="presParOf" srcId="{C8BD23C5-6E4A-47B7-8761-3796208A0665}" destId="{98310ADA-1CE6-44F9-B1B1-BD65CB49D7E4}" srcOrd="1" destOrd="0" presId="urn:microsoft.com/office/officeart/2005/8/layout/hierarchy1"/>
    <dgm:cxn modelId="{343E4025-BD0E-4E05-967F-7C16B9678C32}" type="presParOf" srcId="{08FD1750-C784-47C5-A526-F7597B5F3A9F}" destId="{109480F6-2780-4BF0-8BA0-B30A685C6C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70574-0BFE-4A32-BE2F-2EE11951AF5F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F892F-BFB4-40DA-BE49-CF43BEEB27E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Floods are a type of natural calamity that can seriously harm both persons and property. </a:t>
          </a:r>
        </a:p>
      </dsp:txBody>
      <dsp:txXfrm>
        <a:off x="712199" y="2612207"/>
        <a:ext cx="4320000" cy="720000"/>
      </dsp:txXfrm>
    </dsp:sp>
    <dsp:sp modelId="{6121CB71-30F2-4781-B1DA-353BCFCEB860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9E2A9-2C45-424C-BC47-8052013A2368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Early flood detection and prompt response are essential for minimising their effects.</a:t>
          </a:r>
        </a:p>
      </dsp:txBody>
      <dsp:txXfrm>
        <a:off x="5788200" y="261220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BCF5-9BEB-454E-8FB2-5EFF1A70DBBE}">
      <dsp:nvSpPr>
        <dsp:cNvPr id="0" name=""/>
        <dsp:cNvSpPr/>
      </dsp:nvSpPr>
      <dsp:spPr>
        <a:xfrm>
          <a:off x="9189" y="38565"/>
          <a:ext cx="3636706" cy="1091011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4710" tIns="134710" rIns="134710" bIns="1347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Early Warning Systems</a:t>
          </a:r>
        </a:p>
      </dsp:txBody>
      <dsp:txXfrm>
        <a:off x="336492" y="38565"/>
        <a:ext cx="2982100" cy="1091011"/>
      </dsp:txXfrm>
    </dsp:sp>
    <dsp:sp modelId="{702B4E3E-9F92-4922-B05D-22EE2DC1DFD5}">
      <dsp:nvSpPr>
        <dsp:cNvPr id="0" name=""/>
        <dsp:cNvSpPr/>
      </dsp:nvSpPr>
      <dsp:spPr>
        <a:xfrm>
          <a:off x="9189" y="1129577"/>
          <a:ext cx="3309402" cy="28561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16" tIns="261516" rIns="261516" bIns="52303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Provides time for evacuation and protective measures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Reduces risk of loss of life and injury</a:t>
          </a:r>
        </a:p>
      </dsp:txBody>
      <dsp:txXfrm>
        <a:off x="9189" y="1129577"/>
        <a:ext cx="3309402" cy="2856170"/>
      </dsp:txXfrm>
    </dsp:sp>
    <dsp:sp modelId="{435B6EAA-1DA9-4643-93D5-03D882D957D9}">
      <dsp:nvSpPr>
        <dsp:cNvPr id="0" name=""/>
        <dsp:cNvSpPr/>
      </dsp:nvSpPr>
      <dsp:spPr>
        <a:xfrm>
          <a:off x="3591846" y="38565"/>
          <a:ext cx="3636706" cy="1091011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4710" tIns="134710" rIns="134710" bIns="1347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Improved Decision Making</a:t>
          </a:r>
        </a:p>
      </dsp:txBody>
      <dsp:txXfrm>
        <a:off x="3919149" y="38565"/>
        <a:ext cx="2982100" cy="1091011"/>
      </dsp:txXfrm>
    </dsp:sp>
    <dsp:sp modelId="{5981F6B6-E465-4BFD-86FE-B1374DA317CB}">
      <dsp:nvSpPr>
        <dsp:cNvPr id="0" name=""/>
        <dsp:cNvSpPr/>
      </dsp:nvSpPr>
      <dsp:spPr>
        <a:xfrm>
          <a:off x="3591846" y="1129577"/>
          <a:ext cx="3309402" cy="28561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16" tIns="261516" rIns="261516" bIns="52303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Real-time data allows for informed decisions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Enables targeted resource allocation during emergencies</a:t>
          </a:r>
        </a:p>
      </dsp:txBody>
      <dsp:txXfrm>
        <a:off x="3591846" y="1129577"/>
        <a:ext cx="3309402" cy="2856170"/>
      </dsp:txXfrm>
    </dsp:sp>
    <dsp:sp modelId="{FC33A594-5008-46EA-89E5-E8FE4C7D72AE}">
      <dsp:nvSpPr>
        <dsp:cNvPr id="0" name=""/>
        <dsp:cNvSpPr/>
      </dsp:nvSpPr>
      <dsp:spPr>
        <a:xfrm>
          <a:off x="7174504" y="38565"/>
          <a:ext cx="3636706" cy="1091011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4710" tIns="134710" rIns="134710" bIns="1347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Flood Mitigation Strategies</a:t>
          </a:r>
        </a:p>
      </dsp:txBody>
      <dsp:txXfrm>
        <a:off x="7501807" y="38565"/>
        <a:ext cx="2982100" cy="1091011"/>
      </dsp:txXfrm>
    </dsp:sp>
    <dsp:sp modelId="{BE889B38-246B-4F88-856C-2E2D4A4F212C}">
      <dsp:nvSpPr>
        <dsp:cNvPr id="0" name=""/>
        <dsp:cNvSpPr/>
      </dsp:nvSpPr>
      <dsp:spPr>
        <a:xfrm>
          <a:off x="7174504" y="1129577"/>
          <a:ext cx="3309402" cy="28561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16" tIns="261516" rIns="261516" bIns="52303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Long-term data helps identify flood-prone areas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Supports infrastructure development and flood plain management</a:t>
          </a:r>
        </a:p>
      </dsp:txBody>
      <dsp:txXfrm>
        <a:off x="7174504" y="1129577"/>
        <a:ext cx="3309402" cy="2856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2D840-D84F-4822-8FCD-C640FF807D8D}">
      <dsp:nvSpPr>
        <dsp:cNvPr id="0" name=""/>
        <dsp:cNvSpPr/>
      </dsp:nvSpPr>
      <dsp:spPr>
        <a:xfrm>
          <a:off x="0" y="885313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F71246-1168-49C2-AC6D-3A8FD8BB24EE}">
      <dsp:nvSpPr>
        <dsp:cNvPr id="0" name=""/>
        <dsp:cNvSpPr/>
      </dsp:nvSpPr>
      <dsp:spPr>
        <a:xfrm>
          <a:off x="338137" y="1206543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Flood monitoring systems play a vital role in protecting lives and property.</a:t>
          </a:r>
        </a:p>
      </dsp:txBody>
      <dsp:txXfrm>
        <a:off x="394737" y="1263143"/>
        <a:ext cx="2930037" cy="1819255"/>
      </dsp:txXfrm>
    </dsp:sp>
    <dsp:sp modelId="{AE20B1D2-9966-455D-8CBE-DB80FEA96CB4}">
      <dsp:nvSpPr>
        <dsp:cNvPr id="0" name=""/>
        <dsp:cNvSpPr/>
      </dsp:nvSpPr>
      <dsp:spPr>
        <a:xfrm>
          <a:off x="3719512" y="885313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3C70F9-A795-443D-A6CD-5D1F62A13E9F}">
      <dsp:nvSpPr>
        <dsp:cNvPr id="0" name=""/>
        <dsp:cNvSpPr/>
      </dsp:nvSpPr>
      <dsp:spPr>
        <a:xfrm>
          <a:off x="4057650" y="1206543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Real-time data and early warnings enable proactive measures.</a:t>
          </a:r>
        </a:p>
      </dsp:txBody>
      <dsp:txXfrm>
        <a:off x="4114250" y="1263143"/>
        <a:ext cx="2930037" cy="1819255"/>
      </dsp:txXfrm>
    </dsp:sp>
    <dsp:sp modelId="{370CE732-2B1C-4006-AE25-7BDDAFC64789}">
      <dsp:nvSpPr>
        <dsp:cNvPr id="0" name=""/>
        <dsp:cNvSpPr/>
      </dsp:nvSpPr>
      <dsp:spPr>
        <a:xfrm>
          <a:off x="7439025" y="885313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310ADA-1CE6-44F9-B1B1-BD65CB49D7E4}">
      <dsp:nvSpPr>
        <dsp:cNvPr id="0" name=""/>
        <dsp:cNvSpPr/>
      </dsp:nvSpPr>
      <dsp:spPr>
        <a:xfrm>
          <a:off x="7777162" y="1206543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Continuous development and community engagement are essential.</a:t>
          </a:r>
        </a:p>
      </dsp:txBody>
      <dsp:txXfrm>
        <a:off x="7833762" y="1263143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99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0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58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3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2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0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8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9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9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4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0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9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92D-6738-4EFE-9FCC-86D0FF5A890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FD85C-C5AA-4BF5-B823-15EA6D75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29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F8602-1616-F2B3-7DD0-084B18B7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Flood Detection and Prevention System using ESP 32</a:t>
            </a:r>
            <a:endParaRPr lang="en-IN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1DB91FC9-1EBB-CE4C-F465-BB8318F6D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19162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9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EFBF-7188-AC42-C5B0-4750F830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5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D4B8-067E-1D7C-1966-2C4951FB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A real-time data collection and analysis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Monitors water levels, rainfall, and other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Provides early warnings of potential floods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Helps mitigate flood damage and save lives</a:t>
            </a:r>
          </a:p>
          <a:p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The system uses ultrasonic sensors to determine the depth of the water.</a:t>
            </a:r>
          </a:p>
          <a:p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ESP-32 to store and analyze sensor data.</a:t>
            </a:r>
          </a:p>
          <a:p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ESP32 Wi-Fi connectivity to transfer the data which is gathered by the sensors to the ESP-32. </a:t>
            </a:r>
            <a:endParaRPr lang="en-IN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Top flood detection and prevention system using IoT">
            <a:extLst>
              <a:ext uri="{FF2B5EF4-FFF2-40B4-BE49-F238E27FC236}">
                <a16:creationId xmlns:a16="http://schemas.microsoft.com/office/drawing/2014/main" id="{F92FE9CE-2B9E-1028-128A-382518F0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8" r="20103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6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9D94D-761B-5D2D-E973-6C216E3CF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8473" b="69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E054B-D38F-4819-9914-9801778F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System Benefits</a:t>
            </a: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C22C6E-4ED8-EE1A-BA5C-4452E68C7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15912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0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6102-35FA-0F66-37C6-801ACDE5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The Future of Flood Monitoring</a:t>
            </a:r>
            <a:endParaRPr lang="en-IN"/>
          </a:p>
        </p:txBody>
      </p:sp>
      <p:pic>
        <p:nvPicPr>
          <p:cNvPr id="6" name="Picture 5" descr="Group of people holding strings">
            <a:extLst>
              <a:ext uri="{FF2B5EF4-FFF2-40B4-BE49-F238E27FC236}">
                <a16:creationId xmlns:a16="http://schemas.microsoft.com/office/drawing/2014/main" id="{88A0AB1E-365D-205D-A2AC-1AAF0A75E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1" r="8697" b="2"/>
          <a:stretch/>
        </p:blipFill>
        <p:spPr>
          <a:xfrm>
            <a:off x="630705" y="746124"/>
            <a:ext cx="3644962" cy="54725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FE8C-6ECE-F02E-FE24-2243CDAE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Integration with advanced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Drones for aerial surveillance and real-time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Artificial intelligence for enhanced data analysis and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Integration with existing emergency response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Community Preparedness Initiatives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Public education and awareness campaigns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Flood plan development and evacuation drills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Collaboration with local authorities and stakeholders</a:t>
            </a:r>
          </a:p>
          <a:p>
            <a:endParaRPr lang="en-IN"/>
          </a:p>
        </p:txBody>
      </p:sp>
      <p:sp>
        <p:nvSpPr>
          <p:cNvPr id="4" name="AutoShape 2" descr="Image of ">
            <a:extLst>
              <a:ext uri="{FF2B5EF4-FFF2-40B4-BE49-F238E27FC236}">
                <a16:creationId xmlns:a16="http://schemas.microsoft.com/office/drawing/2014/main" id="{A3CA7585-0CC5-60B9-EC3A-977495D79F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29789" cy="37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6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80279-9805-52CA-2ECD-B56B6CA3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779" y="884902"/>
            <a:ext cx="6786717" cy="822107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Hardware Description</a:t>
            </a:r>
            <a:endParaRPr lang="en-IN" sz="4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AD7E-208D-54CB-00C0-49EE27E60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The system's main element, the ESP 32, is utilised to gather and process data from the sensors. It is a cheap, compact computer that is simple to combine with other hardware elements like sensors. 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1. ESP 32 (any model) 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2. Ultrasonic sensor (HC-SR04) 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3. Rain sensor 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4. LED (3) (any color) 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5. LCD (16x2 or 20x4) 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6. DHT11 sensor (temperature and humidity sensor) 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7. Breadboard or PCB for circuit connections 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8. Jumper wires for connecting components</a:t>
            </a:r>
            <a:endParaRPr lang="en-IN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6EE3C-EEA9-34E7-6DAE-38897B32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776671"/>
            <a:ext cx="6533501" cy="29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70E6D-9649-F4A5-4AE7-511CE9E3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  <a:t>Web application</a:t>
            </a:r>
            <a:endParaRPr lang="en-IN" sz="3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2A77-4DB4-0EC0-F1CF-7A879CD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This will display the real time data on thingspeak and provide alerts to users when the water levels reach a critical level. The web application will be accessible from any device with an internet connection.</a:t>
            </a:r>
            <a:endParaRPr lang="en-IN"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6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C6254C-FE93-BDF8-28E2-DD78FBB3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result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26EF8A-7312-B762-8A80-0F434B27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67F67-1DF4-B523-8048-D53ABD68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76" y="1336566"/>
            <a:ext cx="6123013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1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1F306C-43FE-65C8-6E16-BDAE5DB6A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52D65-86BC-DE27-84FA-D29FC7D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67FF63-DA56-8740-9200-BE1ECCDF5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85941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14347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</TotalTime>
  <Words>380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Century Gothic</vt:lpstr>
      <vt:lpstr>Vapor Trail</vt:lpstr>
      <vt:lpstr>Flood Detection and Prevention System using ESP 32</vt:lpstr>
      <vt:lpstr>Introduction</vt:lpstr>
      <vt:lpstr>System Benefits</vt:lpstr>
      <vt:lpstr>The Future of Flood Monitoring</vt:lpstr>
      <vt:lpstr>Hardware Description</vt:lpstr>
      <vt:lpstr>Web application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Detection and Prevention System using ESP 32</dc:title>
  <dc:creator>Ekhlakh Ahmad</dc:creator>
  <cp:lastModifiedBy>Ekhlakh Ahmad</cp:lastModifiedBy>
  <cp:revision>1</cp:revision>
  <dcterms:created xsi:type="dcterms:W3CDTF">2024-04-15T06:00:57Z</dcterms:created>
  <dcterms:modified xsi:type="dcterms:W3CDTF">2024-04-15T06:31:06Z</dcterms:modified>
</cp:coreProperties>
</file>