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6A018-417C-4FDD-9269-7007E5DE14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01A64-76F7-41AE-B0BF-EB4B6E88A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ECB14D85-F687-4C71-A29F-3E102AA6D395}" type="parTrans" cxnId="{F3A2EAB2-38D5-4FB7-9C55-F0B65026614C}">
      <dgm:prSet/>
      <dgm:spPr/>
      <dgm:t>
        <a:bodyPr/>
        <a:lstStyle/>
        <a:p>
          <a:endParaRPr lang="en-US"/>
        </a:p>
      </dgm:t>
    </dgm:pt>
    <dgm:pt modelId="{EBED2A53-1D2C-487C-A90A-654E62568E5F}" type="sibTrans" cxnId="{F3A2EAB2-38D5-4FB7-9C55-F0B65026614C}">
      <dgm:prSet/>
      <dgm:spPr/>
      <dgm:t>
        <a:bodyPr/>
        <a:lstStyle/>
        <a:p>
          <a:endParaRPr lang="en-US"/>
        </a:p>
      </dgm:t>
    </dgm:pt>
    <dgm:pt modelId="{83C60EB2-41FB-44C3-9827-11CE85B2BFC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Problems</a:t>
          </a:r>
          <a:endParaRPr lang="en-US"/>
        </a:p>
      </dgm:t>
    </dgm:pt>
    <dgm:pt modelId="{9DF4B5DE-7185-4F98-8DC2-92DBD1413B5A}" type="parTrans" cxnId="{515E0CE5-6F65-45C6-AE2B-2220CDF4D336}">
      <dgm:prSet/>
      <dgm:spPr/>
      <dgm:t>
        <a:bodyPr/>
        <a:lstStyle/>
        <a:p>
          <a:endParaRPr lang="en-US"/>
        </a:p>
      </dgm:t>
    </dgm:pt>
    <dgm:pt modelId="{26005DDB-9DB8-465D-BD1B-9AD11E417F67}" type="sibTrans" cxnId="{515E0CE5-6F65-45C6-AE2B-2220CDF4D336}">
      <dgm:prSet/>
      <dgm:spPr/>
      <dgm:t>
        <a:bodyPr/>
        <a:lstStyle/>
        <a:p>
          <a:endParaRPr lang="en-US"/>
        </a:p>
      </dgm:t>
    </dgm:pt>
    <dgm:pt modelId="{5B56BD12-AA13-411A-BFC1-BBA173E6EC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Solution</a:t>
          </a:r>
          <a:endParaRPr lang="en-US"/>
        </a:p>
      </dgm:t>
    </dgm:pt>
    <dgm:pt modelId="{C023C2EA-5D22-40BD-8188-A06B4FACFC06}" type="parTrans" cxnId="{A3213FE5-E34D-4170-A915-81588C748B6E}">
      <dgm:prSet/>
      <dgm:spPr/>
      <dgm:t>
        <a:bodyPr/>
        <a:lstStyle/>
        <a:p>
          <a:endParaRPr lang="en-US"/>
        </a:p>
      </dgm:t>
    </dgm:pt>
    <dgm:pt modelId="{6EDD94F1-DD4E-4C55-81E6-9FC8896FE912}" type="sibTrans" cxnId="{A3213FE5-E34D-4170-A915-81588C748B6E}">
      <dgm:prSet/>
      <dgm:spPr/>
      <dgm:t>
        <a:bodyPr/>
        <a:lstStyle/>
        <a:p>
          <a:endParaRPr lang="en-US"/>
        </a:p>
      </dgm:t>
    </dgm:pt>
    <dgm:pt modelId="{1FCF5B68-884E-4F58-AFC2-BABE963E99AD}" type="pres">
      <dgm:prSet presAssocID="{8AB6A018-417C-4FDD-9269-7007E5DE14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800F53-93A8-4B99-916A-0F475D94703B}" type="pres">
      <dgm:prSet presAssocID="{F7201A64-76F7-41AE-B0BF-EB4B6E88AF94}" presName="hierRoot1" presStyleCnt="0"/>
      <dgm:spPr/>
    </dgm:pt>
    <dgm:pt modelId="{E3B19017-769B-403B-8826-C609C86B9E70}" type="pres">
      <dgm:prSet presAssocID="{F7201A64-76F7-41AE-B0BF-EB4B6E88AF94}" presName="composite" presStyleCnt="0"/>
      <dgm:spPr/>
    </dgm:pt>
    <dgm:pt modelId="{F86600B2-88FF-47F2-A102-3010D1A95C18}" type="pres">
      <dgm:prSet presAssocID="{F7201A64-76F7-41AE-B0BF-EB4B6E88AF94}" presName="background" presStyleLbl="node0" presStyleIdx="0" presStyleCnt="3"/>
      <dgm:spPr/>
    </dgm:pt>
    <dgm:pt modelId="{2A80D03D-C44D-47A1-AD89-92324047B28E}" type="pres">
      <dgm:prSet presAssocID="{F7201A64-76F7-41AE-B0BF-EB4B6E88AF94}" presName="text" presStyleLbl="fgAcc0" presStyleIdx="0" presStyleCnt="3">
        <dgm:presLayoutVars>
          <dgm:chPref val="3"/>
        </dgm:presLayoutVars>
      </dgm:prSet>
      <dgm:spPr/>
    </dgm:pt>
    <dgm:pt modelId="{3DC83B33-FEFE-43EB-9646-97236731C195}" type="pres">
      <dgm:prSet presAssocID="{F7201A64-76F7-41AE-B0BF-EB4B6E88AF94}" presName="hierChild2" presStyleCnt="0"/>
      <dgm:spPr/>
    </dgm:pt>
    <dgm:pt modelId="{575C7220-4FDD-416C-8112-3C9DCFD4AD17}" type="pres">
      <dgm:prSet presAssocID="{83C60EB2-41FB-44C3-9827-11CE85B2BFC5}" presName="hierRoot1" presStyleCnt="0"/>
      <dgm:spPr/>
    </dgm:pt>
    <dgm:pt modelId="{C2C01515-3F87-4C64-90D0-3A6D0C232B76}" type="pres">
      <dgm:prSet presAssocID="{83C60EB2-41FB-44C3-9827-11CE85B2BFC5}" presName="composite" presStyleCnt="0"/>
      <dgm:spPr/>
    </dgm:pt>
    <dgm:pt modelId="{EFCEA4C7-5766-4BF7-A0D2-3F20677B276B}" type="pres">
      <dgm:prSet presAssocID="{83C60EB2-41FB-44C3-9827-11CE85B2BFC5}" presName="background" presStyleLbl="node0" presStyleIdx="1" presStyleCnt="3"/>
      <dgm:spPr/>
    </dgm:pt>
    <dgm:pt modelId="{ECEA9D1B-3326-4A6E-B62C-6923100139E3}" type="pres">
      <dgm:prSet presAssocID="{83C60EB2-41FB-44C3-9827-11CE85B2BFC5}" presName="text" presStyleLbl="fgAcc0" presStyleIdx="1" presStyleCnt="3">
        <dgm:presLayoutVars>
          <dgm:chPref val="3"/>
        </dgm:presLayoutVars>
      </dgm:prSet>
      <dgm:spPr/>
    </dgm:pt>
    <dgm:pt modelId="{87A4C058-3902-4EAD-BF71-51BBA55C0BB1}" type="pres">
      <dgm:prSet presAssocID="{83C60EB2-41FB-44C3-9827-11CE85B2BFC5}" presName="hierChild2" presStyleCnt="0"/>
      <dgm:spPr/>
    </dgm:pt>
    <dgm:pt modelId="{EFE0F862-5048-4513-BD65-2AF5A947BCE2}" type="pres">
      <dgm:prSet presAssocID="{5B56BD12-AA13-411A-BFC1-BBA173E6EC32}" presName="hierRoot1" presStyleCnt="0"/>
      <dgm:spPr/>
    </dgm:pt>
    <dgm:pt modelId="{A2EEB6E7-CF7C-4AB4-A6F8-08DC47C0C096}" type="pres">
      <dgm:prSet presAssocID="{5B56BD12-AA13-411A-BFC1-BBA173E6EC32}" presName="composite" presStyleCnt="0"/>
      <dgm:spPr/>
    </dgm:pt>
    <dgm:pt modelId="{F0150421-B9BC-461C-A169-7BC6CC0883C7}" type="pres">
      <dgm:prSet presAssocID="{5B56BD12-AA13-411A-BFC1-BBA173E6EC32}" presName="background" presStyleLbl="node0" presStyleIdx="2" presStyleCnt="3"/>
      <dgm:spPr/>
    </dgm:pt>
    <dgm:pt modelId="{20C9D1D0-4505-473F-AAB0-0D34B84CCDA2}" type="pres">
      <dgm:prSet presAssocID="{5B56BD12-AA13-411A-BFC1-BBA173E6EC32}" presName="text" presStyleLbl="fgAcc0" presStyleIdx="2" presStyleCnt="3">
        <dgm:presLayoutVars>
          <dgm:chPref val="3"/>
        </dgm:presLayoutVars>
      </dgm:prSet>
      <dgm:spPr/>
    </dgm:pt>
    <dgm:pt modelId="{3A899F57-AC54-4572-8DBF-3016BD6586FE}" type="pres">
      <dgm:prSet presAssocID="{5B56BD12-AA13-411A-BFC1-BBA173E6EC32}" presName="hierChild2" presStyleCnt="0"/>
      <dgm:spPr/>
    </dgm:pt>
  </dgm:ptLst>
  <dgm:cxnLst>
    <dgm:cxn modelId="{F3A2EAB2-38D5-4FB7-9C55-F0B65026614C}" srcId="{8AB6A018-417C-4FDD-9269-7007E5DE14B7}" destId="{F7201A64-76F7-41AE-B0BF-EB4B6E88AF94}" srcOrd="0" destOrd="0" parTransId="{ECB14D85-F687-4C71-A29F-3E102AA6D395}" sibTransId="{EBED2A53-1D2C-487C-A90A-654E62568E5F}"/>
    <dgm:cxn modelId="{1017BAB3-6B55-4D95-BB4E-F36A2A651F74}" type="presOf" srcId="{5B56BD12-AA13-411A-BFC1-BBA173E6EC32}" destId="{20C9D1D0-4505-473F-AAB0-0D34B84CCDA2}" srcOrd="0" destOrd="0" presId="urn:microsoft.com/office/officeart/2005/8/layout/hierarchy1"/>
    <dgm:cxn modelId="{FA9DB6B4-CC26-47DC-9668-AFE50C63806B}" type="presOf" srcId="{8AB6A018-417C-4FDD-9269-7007E5DE14B7}" destId="{1FCF5B68-884E-4F58-AFC2-BABE963E99AD}" srcOrd="0" destOrd="0" presId="urn:microsoft.com/office/officeart/2005/8/layout/hierarchy1"/>
    <dgm:cxn modelId="{9F1B6AC4-74D5-4999-8D00-8567D42DFDBB}" type="presOf" srcId="{F7201A64-76F7-41AE-B0BF-EB4B6E88AF94}" destId="{2A80D03D-C44D-47A1-AD89-92324047B28E}" srcOrd="0" destOrd="0" presId="urn:microsoft.com/office/officeart/2005/8/layout/hierarchy1"/>
    <dgm:cxn modelId="{B9D92BE0-B972-4EC3-B901-E1051CF5CF9E}" type="presOf" srcId="{83C60EB2-41FB-44C3-9827-11CE85B2BFC5}" destId="{ECEA9D1B-3326-4A6E-B62C-6923100139E3}" srcOrd="0" destOrd="0" presId="urn:microsoft.com/office/officeart/2005/8/layout/hierarchy1"/>
    <dgm:cxn modelId="{515E0CE5-6F65-45C6-AE2B-2220CDF4D336}" srcId="{8AB6A018-417C-4FDD-9269-7007E5DE14B7}" destId="{83C60EB2-41FB-44C3-9827-11CE85B2BFC5}" srcOrd="1" destOrd="0" parTransId="{9DF4B5DE-7185-4F98-8DC2-92DBD1413B5A}" sibTransId="{26005DDB-9DB8-465D-BD1B-9AD11E417F67}"/>
    <dgm:cxn modelId="{A3213FE5-E34D-4170-A915-81588C748B6E}" srcId="{8AB6A018-417C-4FDD-9269-7007E5DE14B7}" destId="{5B56BD12-AA13-411A-BFC1-BBA173E6EC32}" srcOrd="2" destOrd="0" parTransId="{C023C2EA-5D22-40BD-8188-A06B4FACFC06}" sibTransId="{6EDD94F1-DD4E-4C55-81E6-9FC8896FE912}"/>
    <dgm:cxn modelId="{E0EA6A05-5173-4781-8145-70FF2B7A9247}" type="presParOf" srcId="{1FCF5B68-884E-4F58-AFC2-BABE963E99AD}" destId="{7B800F53-93A8-4B99-916A-0F475D94703B}" srcOrd="0" destOrd="0" presId="urn:microsoft.com/office/officeart/2005/8/layout/hierarchy1"/>
    <dgm:cxn modelId="{D3F01644-F781-47AC-BCD5-528DA2B076C4}" type="presParOf" srcId="{7B800F53-93A8-4B99-916A-0F475D94703B}" destId="{E3B19017-769B-403B-8826-C609C86B9E70}" srcOrd="0" destOrd="0" presId="urn:microsoft.com/office/officeart/2005/8/layout/hierarchy1"/>
    <dgm:cxn modelId="{16E9A363-9854-4ADA-BB77-A21E82E6A260}" type="presParOf" srcId="{E3B19017-769B-403B-8826-C609C86B9E70}" destId="{F86600B2-88FF-47F2-A102-3010D1A95C18}" srcOrd="0" destOrd="0" presId="urn:microsoft.com/office/officeart/2005/8/layout/hierarchy1"/>
    <dgm:cxn modelId="{B2960546-8423-4F2C-B232-2B1266EC1A38}" type="presParOf" srcId="{E3B19017-769B-403B-8826-C609C86B9E70}" destId="{2A80D03D-C44D-47A1-AD89-92324047B28E}" srcOrd="1" destOrd="0" presId="urn:microsoft.com/office/officeart/2005/8/layout/hierarchy1"/>
    <dgm:cxn modelId="{BF5AA0A6-1F98-4DAF-8102-2FA530E8E817}" type="presParOf" srcId="{7B800F53-93A8-4B99-916A-0F475D94703B}" destId="{3DC83B33-FEFE-43EB-9646-97236731C195}" srcOrd="1" destOrd="0" presId="urn:microsoft.com/office/officeart/2005/8/layout/hierarchy1"/>
    <dgm:cxn modelId="{DE4A9947-DB0F-4A3D-8884-A82884CC46FA}" type="presParOf" srcId="{1FCF5B68-884E-4F58-AFC2-BABE963E99AD}" destId="{575C7220-4FDD-416C-8112-3C9DCFD4AD17}" srcOrd="1" destOrd="0" presId="urn:microsoft.com/office/officeart/2005/8/layout/hierarchy1"/>
    <dgm:cxn modelId="{D3A1F43F-B05E-4816-AD3D-9F58751DF6FD}" type="presParOf" srcId="{575C7220-4FDD-416C-8112-3C9DCFD4AD17}" destId="{C2C01515-3F87-4C64-90D0-3A6D0C232B76}" srcOrd="0" destOrd="0" presId="urn:microsoft.com/office/officeart/2005/8/layout/hierarchy1"/>
    <dgm:cxn modelId="{6F385EB5-F8B9-4B21-8859-E1A21CE9F7EA}" type="presParOf" srcId="{C2C01515-3F87-4C64-90D0-3A6D0C232B76}" destId="{EFCEA4C7-5766-4BF7-A0D2-3F20677B276B}" srcOrd="0" destOrd="0" presId="urn:microsoft.com/office/officeart/2005/8/layout/hierarchy1"/>
    <dgm:cxn modelId="{6FF01C7C-63D6-42F2-A3B1-47827CB8983A}" type="presParOf" srcId="{C2C01515-3F87-4C64-90D0-3A6D0C232B76}" destId="{ECEA9D1B-3326-4A6E-B62C-6923100139E3}" srcOrd="1" destOrd="0" presId="urn:microsoft.com/office/officeart/2005/8/layout/hierarchy1"/>
    <dgm:cxn modelId="{9D764853-7085-4C52-BA44-29A3EC09886C}" type="presParOf" srcId="{575C7220-4FDD-416C-8112-3C9DCFD4AD17}" destId="{87A4C058-3902-4EAD-BF71-51BBA55C0BB1}" srcOrd="1" destOrd="0" presId="urn:microsoft.com/office/officeart/2005/8/layout/hierarchy1"/>
    <dgm:cxn modelId="{A314ED53-9C35-413A-946A-BE0241FCF4D2}" type="presParOf" srcId="{1FCF5B68-884E-4F58-AFC2-BABE963E99AD}" destId="{EFE0F862-5048-4513-BD65-2AF5A947BCE2}" srcOrd="2" destOrd="0" presId="urn:microsoft.com/office/officeart/2005/8/layout/hierarchy1"/>
    <dgm:cxn modelId="{0E659B06-913D-492C-870B-1141A1B5CAA4}" type="presParOf" srcId="{EFE0F862-5048-4513-BD65-2AF5A947BCE2}" destId="{A2EEB6E7-CF7C-4AB4-A6F8-08DC47C0C096}" srcOrd="0" destOrd="0" presId="urn:microsoft.com/office/officeart/2005/8/layout/hierarchy1"/>
    <dgm:cxn modelId="{E13D6DC7-1380-4ACA-9B17-729C48F742A1}" type="presParOf" srcId="{A2EEB6E7-CF7C-4AB4-A6F8-08DC47C0C096}" destId="{F0150421-B9BC-461C-A169-7BC6CC0883C7}" srcOrd="0" destOrd="0" presId="urn:microsoft.com/office/officeart/2005/8/layout/hierarchy1"/>
    <dgm:cxn modelId="{C0903D8B-31D5-4BC2-8AEA-B3D2FB8B229E}" type="presParOf" srcId="{A2EEB6E7-CF7C-4AB4-A6F8-08DC47C0C096}" destId="{20C9D1D0-4505-473F-AAB0-0D34B84CCDA2}" srcOrd="1" destOrd="0" presId="urn:microsoft.com/office/officeart/2005/8/layout/hierarchy1"/>
    <dgm:cxn modelId="{C00D0B64-3E09-4D74-9FDF-0A56E18A0381}" type="presParOf" srcId="{EFE0F862-5048-4513-BD65-2AF5A947BCE2}" destId="{3A899F57-AC54-4572-8DBF-3016BD658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6A018-417C-4FDD-9269-7007E5DE14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01A64-76F7-41AE-B0BF-EB4B6E88A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</a:t>
          </a:r>
        </a:p>
      </dgm:t>
    </dgm:pt>
    <dgm:pt modelId="{ECB14D85-F687-4C71-A29F-3E102AA6D395}" type="parTrans" cxnId="{F3A2EAB2-38D5-4FB7-9C55-F0B65026614C}">
      <dgm:prSet/>
      <dgm:spPr/>
      <dgm:t>
        <a:bodyPr/>
        <a:lstStyle/>
        <a:p>
          <a:endParaRPr lang="en-US"/>
        </a:p>
      </dgm:t>
    </dgm:pt>
    <dgm:pt modelId="{EBED2A53-1D2C-487C-A90A-654E62568E5F}" type="sibTrans" cxnId="{F3A2EAB2-38D5-4FB7-9C55-F0B65026614C}">
      <dgm:prSet/>
      <dgm:spPr/>
      <dgm:t>
        <a:bodyPr/>
        <a:lstStyle/>
        <a:p>
          <a:endParaRPr lang="en-US"/>
        </a:p>
      </dgm:t>
    </dgm:pt>
    <dgm:pt modelId="{83C60EB2-41FB-44C3-9827-11CE85B2B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Parameters</a:t>
          </a:r>
        </a:p>
      </dgm:t>
    </dgm:pt>
    <dgm:pt modelId="{9DF4B5DE-7185-4F98-8DC2-92DBD1413B5A}" type="parTrans" cxnId="{515E0CE5-6F65-45C6-AE2B-2220CDF4D336}">
      <dgm:prSet/>
      <dgm:spPr/>
      <dgm:t>
        <a:bodyPr/>
        <a:lstStyle/>
        <a:p>
          <a:endParaRPr lang="en-US"/>
        </a:p>
      </dgm:t>
    </dgm:pt>
    <dgm:pt modelId="{26005DDB-9DB8-465D-BD1B-9AD11E417F67}" type="sibTrans" cxnId="{515E0CE5-6F65-45C6-AE2B-2220CDF4D336}">
      <dgm:prSet/>
      <dgm:spPr/>
      <dgm:t>
        <a:bodyPr/>
        <a:lstStyle/>
        <a:p>
          <a:endParaRPr lang="en-US"/>
        </a:p>
      </dgm:t>
    </dgm:pt>
    <dgm:pt modelId="{5B56BD12-AA13-411A-BFC1-BBA173E6EC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</a:t>
          </a:r>
        </a:p>
        <a:p>
          <a:pPr>
            <a:lnSpc>
              <a:spcPct val="100000"/>
            </a:lnSpc>
          </a:pPr>
          <a:r>
            <a:rPr lang="en-IN" dirty="0"/>
            <a:t>Visualization</a:t>
          </a:r>
          <a:endParaRPr lang="en-US" dirty="0"/>
        </a:p>
      </dgm:t>
    </dgm:pt>
    <dgm:pt modelId="{C023C2EA-5D22-40BD-8188-A06B4FACFC06}" type="parTrans" cxnId="{A3213FE5-E34D-4170-A915-81588C748B6E}">
      <dgm:prSet/>
      <dgm:spPr/>
      <dgm:t>
        <a:bodyPr/>
        <a:lstStyle/>
        <a:p>
          <a:endParaRPr lang="en-US"/>
        </a:p>
      </dgm:t>
    </dgm:pt>
    <dgm:pt modelId="{6EDD94F1-DD4E-4C55-81E6-9FC8896FE912}" type="sibTrans" cxnId="{A3213FE5-E34D-4170-A915-81588C748B6E}">
      <dgm:prSet/>
      <dgm:spPr/>
      <dgm:t>
        <a:bodyPr/>
        <a:lstStyle/>
        <a:p>
          <a:endParaRPr lang="en-US"/>
        </a:p>
      </dgm:t>
    </dgm:pt>
    <dgm:pt modelId="{1FCF5B68-884E-4F58-AFC2-BABE963E99AD}" type="pres">
      <dgm:prSet presAssocID="{8AB6A018-417C-4FDD-9269-7007E5DE14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800F53-93A8-4B99-916A-0F475D94703B}" type="pres">
      <dgm:prSet presAssocID="{F7201A64-76F7-41AE-B0BF-EB4B6E88AF94}" presName="hierRoot1" presStyleCnt="0"/>
      <dgm:spPr/>
    </dgm:pt>
    <dgm:pt modelId="{E3B19017-769B-403B-8826-C609C86B9E70}" type="pres">
      <dgm:prSet presAssocID="{F7201A64-76F7-41AE-B0BF-EB4B6E88AF94}" presName="composite" presStyleCnt="0"/>
      <dgm:spPr/>
    </dgm:pt>
    <dgm:pt modelId="{F86600B2-88FF-47F2-A102-3010D1A95C18}" type="pres">
      <dgm:prSet presAssocID="{F7201A64-76F7-41AE-B0BF-EB4B6E88AF94}" presName="background" presStyleLbl="node0" presStyleIdx="0" presStyleCnt="3"/>
      <dgm:spPr/>
    </dgm:pt>
    <dgm:pt modelId="{2A80D03D-C44D-47A1-AD89-92324047B28E}" type="pres">
      <dgm:prSet presAssocID="{F7201A64-76F7-41AE-B0BF-EB4B6E88AF94}" presName="text" presStyleLbl="fgAcc0" presStyleIdx="0" presStyleCnt="3">
        <dgm:presLayoutVars>
          <dgm:chPref val="3"/>
        </dgm:presLayoutVars>
      </dgm:prSet>
      <dgm:spPr/>
    </dgm:pt>
    <dgm:pt modelId="{3DC83B33-FEFE-43EB-9646-97236731C195}" type="pres">
      <dgm:prSet presAssocID="{F7201A64-76F7-41AE-B0BF-EB4B6E88AF94}" presName="hierChild2" presStyleCnt="0"/>
      <dgm:spPr/>
    </dgm:pt>
    <dgm:pt modelId="{575C7220-4FDD-416C-8112-3C9DCFD4AD17}" type="pres">
      <dgm:prSet presAssocID="{83C60EB2-41FB-44C3-9827-11CE85B2BFC5}" presName="hierRoot1" presStyleCnt="0"/>
      <dgm:spPr/>
    </dgm:pt>
    <dgm:pt modelId="{C2C01515-3F87-4C64-90D0-3A6D0C232B76}" type="pres">
      <dgm:prSet presAssocID="{83C60EB2-41FB-44C3-9827-11CE85B2BFC5}" presName="composite" presStyleCnt="0"/>
      <dgm:spPr/>
    </dgm:pt>
    <dgm:pt modelId="{EFCEA4C7-5766-4BF7-A0D2-3F20677B276B}" type="pres">
      <dgm:prSet presAssocID="{83C60EB2-41FB-44C3-9827-11CE85B2BFC5}" presName="background" presStyleLbl="node0" presStyleIdx="1" presStyleCnt="3"/>
      <dgm:spPr/>
    </dgm:pt>
    <dgm:pt modelId="{ECEA9D1B-3326-4A6E-B62C-6923100139E3}" type="pres">
      <dgm:prSet presAssocID="{83C60EB2-41FB-44C3-9827-11CE85B2BFC5}" presName="text" presStyleLbl="fgAcc0" presStyleIdx="1" presStyleCnt="3">
        <dgm:presLayoutVars>
          <dgm:chPref val="3"/>
        </dgm:presLayoutVars>
      </dgm:prSet>
      <dgm:spPr/>
    </dgm:pt>
    <dgm:pt modelId="{87A4C058-3902-4EAD-BF71-51BBA55C0BB1}" type="pres">
      <dgm:prSet presAssocID="{83C60EB2-41FB-44C3-9827-11CE85B2BFC5}" presName="hierChild2" presStyleCnt="0"/>
      <dgm:spPr/>
    </dgm:pt>
    <dgm:pt modelId="{EFE0F862-5048-4513-BD65-2AF5A947BCE2}" type="pres">
      <dgm:prSet presAssocID="{5B56BD12-AA13-411A-BFC1-BBA173E6EC32}" presName="hierRoot1" presStyleCnt="0"/>
      <dgm:spPr/>
    </dgm:pt>
    <dgm:pt modelId="{A2EEB6E7-CF7C-4AB4-A6F8-08DC47C0C096}" type="pres">
      <dgm:prSet presAssocID="{5B56BD12-AA13-411A-BFC1-BBA173E6EC32}" presName="composite" presStyleCnt="0"/>
      <dgm:spPr/>
    </dgm:pt>
    <dgm:pt modelId="{F0150421-B9BC-461C-A169-7BC6CC0883C7}" type="pres">
      <dgm:prSet presAssocID="{5B56BD12-AA13-411A-BFC1-BBA173E6EC32}" presName="background" presStyleLbl="node0" presStyleIdx="2" presStyleCnt="3"/>
      <dgm:spPr/>
    </dgm:pt>
    <dgm:pt modelId="{20C9D1D0-4505-473F-AAB0-0D34B84CCDA2}" type="pres">
      <dgm:prSet presAssocID="{5B56BD12-AA13-411A-BFC1-BBA173E6EC32}" presName="text" presStyleLbl="fgAcc0" presStyleIdx="2" presStyleCnt="3">
        <dgm:presLayoutVars>
          <dgm:chPref val="3"/>
        </dgm:presLayoutVars>
      </dgm:prSet>
      <dgm:spPr/>
    </dgm:pt>
    <dgm:pt modelId="{3A899F57-AC54-4572-8DBF-3016BD6586FE}" type="pres">
      <dgm:prSet presAssocID="{5B56BD12-AA13-411A-BFC1-BBA173E6EC32}" presName="hierChild2" presStyleCnt="0"/>
      <dgm:spPr/>
    </dgm:pt>
  </dgm:ptLst>
  <dgm:cxnLst>
    <dgm:cxn modelId="{D0A2700E-30E7-447D-B436-ABB4724C4E93}" type="presOf" srcId="{83C60EB2-41FB-44C3-9827-11CE85B2BFC5}" destId="{ECEA9D1B-3326-4A6E-B62C-6923100139E3}" srcOrd="0" destOrd="0" presId="urn:microsoft.com/office/officeart/2005/8/layout/hierarchy1"/>
    <dgm:cxn modelId="{D695E18E-858C-4C8C-B60E-22EDE98E8A43}" type="presOf" srcId="{F7201A64-76F7-41AE-B0BF-EB4B6E88AF94}" destId="{2A80D03D-C44D-47A1-AD89-92324047B28E}" srcOrd="0" destOrd="0" presId="urn:microsoft.com/office/officeart/2005/8/layout/hierarchy1"/>
    <dgm:cxn modelId="{F3A2EAB2-38D5-4FB7-9C55-F0B65026614C}" srcId="{8AB6A018-417C-4FDD-9269-7007E5DE14B7}" destId="{F7201A64-76F7-41AE-B0BF-EB4B6E88AF94}" srcOrd="0" destOrd="0" parTransId="{ECB14D85-F687-4C71-A29F-3E102AA6D395}" sibTransId="{EBED2A53-1D2C-487C-A90A-654E62568E5F}"/>
    <dgm:cxn modelId="{DD5D0CB3-373D-4A51-AA87-2ED4A42BD982}" type="presOf" srcId="{5B56BD12-AA13-411A-BFC1-BBA173E6EC32}" destId="{20C9D1D0-4505-473F-AAB0-0D34B84CCDA2}" srcOrd="0" destOrd="0" presId="urn:microsoft.com/office/officeart/2005/8/layout/hierarchy1"/>
    <dgm:cxn modelId="{DB6ABAC5-D55C-44D3-BF71-F6BB36AA14AE}" type="presOf" srcId="{8AB6A018-417C-4FDD-9269-7007E5DE14B7}" destId="{1FCF5B68-884E-4F58-AFC2-BABE963E99AD}" srcOrd="0" destOrd="0" presId="urn:microsoft.com/office/officeart/2005/8/layout/hierarchy1"/>
    <dgm:cxn modelId="{515E0CE5-6F65-45C6-AE2B-2220CDF4D336}" srcId="{8AB6A018-417C-4FDD-9269-7007E5DE14B7}" destId="{83C60EB2-41FB-44C3-9827-11CE85B2BFC5}" srcOrd="1" destOrd="0" parTransId="{9DF4B5DE-7185-4F98-8DC2-92DBD1413B5A}" sibTransId="{26005DDB-9DB8-465D-BD1B-9AD11E417F67}"/>
    <dgm:cxn modelId="{A3213FE5-E34D-4170-A915-81588C748B6E}" srcId="{8AB6A018-417C-4FDD-9269-7007E5DE14B7}" destId="{5B56BD12-AA13-411A-BFC1-BBA173E6EC32}" srcOrd="2" destOrd="0" parTransId="{C023C2EA-5D22-40BD-8188-A06B4FACFC06}" sibTransId="{6EDD94F1-DD4E-4C55-81E6-9FC8896FE912}"/>
    <dgm:cxn modelId="{BF34F257-EA7D-4032-94BD-E8D362001997}" type="presParOf" srcId="{1FCF5B68-884E-4F58-AFC2-BABE963E99AD}" destId="{7B800F53-93A8-4B99-916A-0F475D94703B}" srcOrd="0" destOrd="0" presId="urn:microsoft.com/office/officeart/2005/8/layout/hierarchy1"/>
    <dgm:cxn modelId="{4908CF2C-5309-4A73-9E92-28525FBB1C6E}" type="presParOf" srcId="{7B800F53-93A8-4B99-916A-0F475D94703B}" destId="{E3B19017-769B-403B-8826-C609C86B9E70}" srcOrd="0" destOrd="0" presId="urn:microsoft.com/office/officeart/2005/8/layout/hierarchy1"/>
    <dgm:cxn modelId="{1401CD8E-5B84-4A83-9167-C13BAC0BCBB4}" type="presParOf" srcId="{E3B19017-769B-403B-8826-C609C86B9E70}" destId="{F86600B2-88FF-47F2-A102-3010D1A95C18}" srcOrd="0" destOrd="0" presId="urn:microsoft.com/office/officeart/2005/8/layout/hierarchy1"/>
    <dgm:cxn modelId="{1F363042-0B8A-4BB2-B7DB-27B8E6238711}" type="presParOf" srcId="{E3B19017-769B-403B-8826-C609C86B9E70}" destId="{2A80D03D-C44D-47A1-AD89-92324047B28E}" srcOrd="1" destOrd="0" presId="urn:microsoft.com/office/officeart/2005/8/layout/hierarchy1"/>
    <dgm:cxn modelId="{D83E599B-09D5-4034-B6A6-216503B04EEB}" type="presParOf" srcId="{7B800F53-93A8-4B99-916A-0F475D94703B}" destId="{3DC83B33-FEFE-43EB-9646-97236731C195}" srcOrd="1" destOrd="0" presId="urn:microsoft.com/office/officeart/2005/8/layout/hierarchy1"/>
    <dgm:cxn modelId="{04849693-93AF-48B9-ADE2-2EDB4E835AC8}" type="presParOf" srcId="{1FCF5B68-884E-4F58-AFC2-BABE963E99AD}" destId="{575C7220-4FDD-416C-8112-3C9DCFD4AD17}" srcOrd="1" destOrd="0" presId="urn:microsoft.com/office/officeart/2005/8/layout/hierarchy1"/>
    <dgm:cxn modelId="{5716889A-D740-459A-BC57-31D8A42420A3}" type="presParOf" srcId="{575C7220-4FDD-416C-8112-3C9DCFD4AD17}" destId="{C2C01515-3F87-4C64-90D0-3A6D0C232B76}" srcOrd="0" destOrd="0" presId="urn:microsoft.com/office/officeart/2005/8/layout/hierarchy1"/>
    <dgm:cxn modelId="{8E95FE9C-51EC-47F0-AE57-CE9911323FC9}" type="presParOf" srcId="{C2C01515-3F87-4C64-90D0-3A6D0C232B76}" destId="{EFCEA4C7-5766-4BF7-A0D2-3F20677B276B}" srcOrd="0" destOrd="0" presId="urn:microsoft.com/office/officeart/2005/8/layout/hierarchy1"/>
    <dgm:cxn modelId="{CA2E60F8-A268-4C28-8CA0-CCFA947C2E99}" type="presParOf" srcId="{C2C01515-3F87-4C64-90D0-3A6D0C232B76}" destId="{ECEA9D1B-3326-4A6E-B62C-6923100139E3}" srcOrd="1" destOrd="0" presId="urn:microsoft.com/office/officeart/2005/8/layout/hierarchy1"/>
    <dgm:cxn modelId="{FB86F193-1943-44C8-B2CE-1F24889CD278}" type="presParOf" srcId="{575C7220-4FDD-416C-8112-3C9DCFD4AD17}" destId="{87A4C058-3902-4EAD-BF71-51BBA55C0BB1}" srcOrd="1" destOrd="0" presId="urn:microsoft.com/office/officeart/2005/8/layout/hierarchy1"/>
    <dgm:cxn modelId="{137E8777-FA5E-4E69-A94E-05878FB48626}" type="presParOf" srcId="{1FCF5B68-884E-4F58-AFC2-BABE963E99AD}" destId="{EFE0F862-5048-4513-BD65-2AF5A947BCE2}" srcOrd="2" destOrd="0" presId="urn:microsoft.com/office/officeart/2005/8/layout/hierarchy1"/>
    <dgm:cxn modelId="{3B6BA724-5ECD-491A-A583-1368BEFFF5DF}" type="presParOf" srcId="{EFE0F862-5048-4513-BD65-2AF5A947BCE2}" destId="{A2EEB6E7-CF7C-4AB4-A6F8-08DC47C0C096}" srcOrd="0" destOrd="0" presId="urn:microsoft.com/office/officeart/2005/8/layout/hierarchy1"/>
    <dgm:cxn modelId="{0EA2BE6A-9018-4255-9EC8-BBECEB0C0308}" type="presParOf" srcId="{A2EEB6E7-CF7C-4AB4-A6F8-08DC47C0C096}" destId="{F0150421-B9BC-461C-A169-7BC6CC0883C7}" srcOrd="0" destOrd="0" presId="urn:microsoft.com/office/officeart/2005/8/layout/hierarchy1"/>
    <dgm:cxn modelId="{3DE81D3B-D960-42D7-8034-BC17AA076069}" type="presParOf" srcId="{A2EEB6E7-CF7C-4AB4-A6F8-08DC47C0C096}" destId="{20C9D1D0-4505-473F-AAB0-0D34B84CCDA2}" srcOrd="1" destOrd="0" presId="urn:microsoft.com/office/officeart/2005/8/layout/hierarchy1"/>
    <dgm:cxn modelId="{B77BAB0C-7513-413C-81D8-F0E7026E4541}" type="presParOf" srcId="{EFE0F862-5048-4513-BD65-2AF5A947BCE2}" destId="{3A899F57-AC54-4572-8DBF-3016BD658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600B2-88FF-47F2-A102-3010D1A95C18}">
      <dsp:nvSpPr>
        <dsp:cNvPr id="0" name=""/>
        <dsp:cNvSpPr/>
      </dsp:nvSpPr>
      <dsp:spPr>
        <a:xfrm>
          <a:off x="0" y="1262818"/>
          <a:ext cx="1372046" cy="87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D03D-C44D-47A1-AD89-92324047B28E}">
      <dsp:nvSpPr>
        <dsp:cNvPr id="0" name=""/>
        <dsp:cNvSpPr/>
      </dsp:nvSpPr>
      <dsp:spPr>
        <a:xfrm>
          <a:off x="152449" y="1407645"/>
          <a:ext cx="1372046" cy="87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</a:t>
          </a:r>
        </a:p>
      </dsp:txBody>
      <dsp:txXfrm>
        <a:off x="177967" y="1433163"/>
        <a:ext cx="1321010" cy="820213"/>
      </dsp:txXfrm>
    </dsp:sp>
    <dsp:sp modelId="{EFCEA4C7-5766-4BF7-A0D2-3F20677B276B}">
      <dsp:nvSpPr>
        <dsp:cNvPr id="0" name=""/>
        <dsp:cNvSpPr/>
      </dsp:nvSpPr>
      <dsp:spPr>
        <a:xfrm>
          <a:off x="1676946" y="1262818"/>
          <a:ext cx="1372046" cy="87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9D1B-3326-4A6E-B62C-6923100139E3}">
      <dsp:nvSpPr>
        <dsp:cNvPr id="0" name=""/>
        <dsp:cNvSpPr/>
      </dsp:nvSpPr>
      <dsp:spPr>
        <a:xfrm>
          <a:off x="1829395" y="1407645"/>
          <a:ext cx="1372046" cy="87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Problems</a:t>
          </a:r>
          <a:endParaRPr lang="en-US" sz="2000" kern="1200"/>
        </a:p>
      </dsp:txBody>
      <dsp:txXfrm>
        <a:off x="1854913" y="1433163"/>
        <a:ext cx="1321010" cy="820213"/>
      </dsp:txXfrm>
    </dsp:sp>
    <dsp:sp modelId="{F0150421-B9BC-461C-A169-7BC6CC0883C7}">
      <dsp:nvSpPr>
        <dsp:cNvPr id="0" name=""/>
        <dsp:cNvSpPr/>
      </dsp:nvSpPr>
      <dsp:spPr>
        <a:xfrm>
          <a:off x="3353892" y="1262818"/>
          <a:ext cx="1372046" cy="87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9D1D0-4505-473F-AAB0-0D34B84CCDA2}">
      <dsp:nvSpPr>
        <dsp:cNvPr id="0" name=""/>
        <dsp:cNvSpPr/>
      </dsp:nvSpPr>
      <dsp:spPr>
        <a:xfrm>
          <a:off x="3506342" y="1407645"/>
          <a:ext cx="1372046" cy="87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Solution</a:t>
          </a:r>
          <a:endParaRPr lang="en-US" sz="2000" kern="1200"/>
        </a:p>
      </dsp:txBody>
      <dsp:txXfrm>
        <a:off x="3531860" y="1433163"/>
        <a:ext cx="1321010" cy="820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600B2-88FF-47F2-A102-3010D1A95C18}">
      <dsp:nvSpPr>
        <dsp:cNvPr id="0" name=""/>
        <dsp:cNvSpPr/>
      </dsp:nvSpPr>
      <dsp:spPr>
        <a:xfrm>
          <a:off x="0" y="1262818"/>
          <a:ext cx="1372046" cy="87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D03D-C44D-47A1-AD89-92324047B28E}">
      <dsp:nvSpPr>
        <dsp:cNvPr id="0" name=""/>
        <dsp:cNvSpPr/>
      </dsp:nvSpPr>
      <dsp:spPr>
        <a:xfrm>
          <a:off x="152449" y="1407645"/>
          <a:ext cx="1372046" cy="87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Features</a:t>
          </a:r>
        </a:p>
      </dsp:txBody>
      <dsp:txXfrm>
        <a:off x="177967" y="1433163"/>
        <a:ext cx="1321010" cy="820213"/>
      </dsp:txXfrm>
    </dsp:sp>
    <dsp:sp modelId="{EFCEA4C7-5766-4BF7-A0D2-3F20677B276B}">
      <dsp:nvSpPr>
        <dsp:cNvPr id="0" name=""/>
        <dsp:cNvSpPr/>
      </dsp:nvSpPr>
      <dsp:spPr>
        <a:xfrm>
          <a:off x="1676946" y="1262818"/>
          <a:ext cx="1372046" cy="87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9D1B-3326-4A6E-B62C-6923100139E3}">
      <dsp:nvSpPr>
        <dsp:cNvPr id="0" name=""/>
        <dsp:cNvSpPr/>
      </dsp:nvSpPr>
      <dsp:spPr>
        <a:xfrm>
          <a:off x="1829395" y="1407645"/>
          <a:ext cx="1372046" cy="87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Parameters</a:t>
          </a:r>
        </a:p>
      </dsp:txBody>
      <dsp:txXfrm>
        <a:off x="1854913" y="1433163"/>
        <a:ext cx="1321010" cy="820213"/>
      </dsp:txXfrm>
    </dsp:sp>
    <dsp:sp modelId="{F0150421-B9BC-461C-A169-7BC6CC0883C7}">
      <dsp:nvSpPr>
        <dsp:cNvPr id="0" name=""/>
        <dsp:cNvSpPr/>
      </dsp:nvSpPr>
      <dsp:spPr>
        <a:xfrm>
          <a:off x="3353892" y="1262818"/>
          <a:ext cx="1372046" cy="87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9D1D0-4505-473F-AAB0-0D34B84CCDA2}">
      <dsp:nvSpPr>
        <dsp:cNvPr id="0" name=""/>
        <dsp:cNvSpPr/>
      </dsp:nvSpPr>
      <dsp:spPr>
        <a:xfrm>
          <a:off x="3506342" y="1407645"/>
          <a:ext cx="1372046" cy="87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Visualization</a:t>
          </a:r>
          <a:endParaRPr lang="en-US" sz="1800" kern="1200" dirty="0"/>
        </a:p>
      </dsp:txBody>
      <dsp:txXfrm>
        <a:off x="3531860" y="1433163"/>
        <a:ext cx="1321010" cy="820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6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4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56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5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2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8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581F-C084-4570-AD9B-4FE6A4FB1E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864D-15E6-4838-A5D3-80300C01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42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90" name="Rectangle 108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Performance evaluation of air pollution control device at traffic  intersections in Delhi | International Journal of Environmental Science and  Technology">
            <a:extLst>
              <a:ext uri="{FF2B5EF4-FFF2-40B4-BE49-F238E27FC236}">
                <a16:creationId xmlns:a16="http://schemas.microsoft.com/office/drawing/2014/main" id="{88DB831D-D45C-C0BA-A517-25A0E9DE7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1" b="15963"/>
          <a:stretch/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210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1" name="Group 1210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212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3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4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5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6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7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8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9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0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1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2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3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4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5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6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7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8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0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1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EBAC4B-75BB-4E60-6B08-9E18687A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The air quality checker</a:t>
            </a:r>
          </a:p>
        </p:txBody>
      </p:sp>
    </p:spTree>
    <p:extLst>
      <p:ext uri="{BB962C8B-B14F-4D97-AF65-F5344CB8AC3E}">
        <p14:creationId xmlns:p14="http://schemas.microsoft.com/office/powerpoint/2010/main" val="12641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191-7F02-9300-D398-2C63A816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  <a:endParaRPr lang="en-IN" sz="7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2BAE6D0-088C-8C68-D90D-7B188463EC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6571488"/>
              </p:ext>
            </p:extLst>
          </p:nvPr>
        </p:nvGraphicFramePr>
        <p:xfrm>
          <a:off x="1141410" y="2249486"/>
          <a:ext cx="487838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D83C5-639E-FF69-9477-DB1BFFB86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8977"/>
              </p:ext>
            </p:extLst>
          </p:nvPr>
        </p:nvGraphicFramePr>
        <p:xfrm>
          <a:off x="6172203" y="2249486"/>
          <a:ext cx="487838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9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C52-D110-11A3-8E32-A428B88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7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381C-E3E7-8C3F-23F6-8C8A4F32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09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Air quality checkers are devices that measure air quality. 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They are used to detect the levels of pollutants in the air, such as carbon dioxide, ozone, and particulate matter. 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Air quality checkers can be used indoors or outdoors, and they can be used to monitor air quality in real time or over time.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Air quality checkers are important because they can help people to identify and avoid air pollution. 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Air pollution can cause a variety of health problems, including respiratory problems, heart disease, and cancer. 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By using an air quality checker, people can take steps to protect their health from the harmful effects of air pollution.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8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2C0DA-8758-EF5B-FBD6-E4F46ED6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2" y="618518"/>
            <a:ext cx="5178077" cy="94347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Problems</a:t>
            </a: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F8F5-3C4F-0C34-6D63-35C63D46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520" y="1856197"/>
            <a:ext cx="3656730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Dirty Air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Smog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Car smoke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Coal smoke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Car exhaust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Chemical fumes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Heavy metals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Indoor smells</a:t>
            </a:r>
            <a:endParaRPr lang="en-IN" sz="1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ound Diagonal Corner Rectangle 8">
            <a:extLst>
              <a:ext uri="{FF2B5EF4-FFF2-40B4-BE49-F238E27FC236}">
                <a16:creationId xmlns:a16="http://schemas.microsoft.com/office/drawing/2014/main" id="{B7C9601D-3E7E-42E7-A75E-D238CBFEA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r Pollution">
            <a:extLst>
              <a:ext uri="{FF2B5EF4-FFF2-40B4-BE49-F238E27FC236}">
                <a16:creationId xmlns:a16="http://schemas.microsoft.com/office/drawing/2014/main" id="{91D566FC-B709-379C-40F0-479327F01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r="-4" b="14461"/>
          <a:stretch/>
        </p:blipFill>
        <p:spPr bwMode="auto">
          <a:xfrm>
            <a:off x="7941728" y="934655"/>
            <a:ext cx="2788920" cy="15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C2C2A4-031C-6A52-5ABA-CCD6601EC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781"/>
          <a:stretch/>
        </p:blipFill>
        <p:spPr bwMode="auto">
          <a:xfrm>
            <a:off x="7941728" y="2449637"/>
            <a:ext cx="2788920" cy="15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098FA530-DA73-4EFF-BF80-ACDBED71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2449636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Europe's air pollution problem">
            <a:extLst>
              <a:ext uri="{FF2B5EF4-FFF2-40B4-BE49-F238E27FC236}">
                <a16:creationId xmlns:a16="http://schemas.microsoft.com/office/drawing/2014/main" id="{AFF96BBF-9CEB-21EA-FF34-C8D4898A6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4207"/>
          <a:stretch/>
        </p:blipFill>
        <p:spPr bwMode="auto">
          <a:xfrm>
            <a:off x="7941728" y="3959023"/>
            <a:ext cx="2788920" cy="15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73A74A42-9BED-4E08-A011-A00332274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3959022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2C0DA-8758-EF5B-FBD6-E4F46ED6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  <a:endParaRPr lang="en-IN" sz="7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F8F5-3C4F-0C34-6D63-35C63D46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538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</TotalTime>
  <Words>152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Tw Cen MT</vt:lpstr>
      <vt:lpstr>Circuit</vt:lpstr>
      <vt:lpstr>The air quality checker</vt:lpstr>
      <vt:lpstr>Table of content</vt:lpstr>
      <vt:lpstr>introduction</vt:lpstr>
      <vt:lpstr>Problems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air quality checker</dc:title>
  <dc:creator>Ekhlakh Ahmad</dc:creator>
  <cp:lastModifiedBy>Ekhlakh Ahmad</cp:lastModifiedBy>
  <cp:revision>1</cp:revision>
  <dcterms:created xsi:type="dcterms:W3CDTF">2024-04-16T10:47:25Z</dcterms:created>
  <dcterms:modified xsi:type="dcterms:W3CDTF">2024-04-16T11:27:29Z</dcterms:modified>
</cp:coreProperties>
</file>