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7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1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9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96F9C-C1CF-4372-BBB6-45EC9FB8E2A9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F85A35-211E-4F16-9244-C1FCF3C8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5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699A-6D15-AB0E-8399-EBFA2FAF5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Grid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7D752-0B32-BBB9-C4A3-9D9D0F64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0E14-FD8D-B4D1-53B0-FD998FA1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6D7B-B6FE-D772-A746-C0CB6DC8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 grid container can be created  by setting the display property with a value of grid or inline-grid. All direct children of grid containers become grid items. </a:t>
            </a:r>
          </a:p>
          <a:p>
            <a:pPr marL="0" indent="0">
              <a:buNone/>
            </a:pPr>
            <a:r>
              <a:rPr lang="en-US" dirty="0"/>
              <a:t>A grid container's properties specify how browsers should layout items within the grid box model.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85C75-437B-6D62-5B32-A97333B1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1554"/>
            <a:ext cx="5944115" cy="2636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5239A-064F-488F-3439-8C719CA1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74" y="3499943"/>
            <a:ext cx="2758679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16BC7-E072-6457-71A3-220ECDDB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57655-1AC5-0755-1BB2-0A78183D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8" y="1586204"/>
            <a:ext cx="7392041" cy="272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52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8DF96-C180-F76E-DF15-F98E79A17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E935-832C-DDBD-0868-7573D776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Grid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B32689-3175-AEE5-A5EF-2FB6760AC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0626"/>
            <a:ext cx="5944115" cy="2636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9CCF4-A1F8-E8A5-1601-99CBF7F3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603" y="2861261"/>
            <a:ext cx="3276884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9C529-BB7B-C1FD-44F0-0E4CE7C1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3333C-055A-74AD-AC45-97DFE4BC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4" y="1390261"/>
            <a:ext cx="4795934" cy="3247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86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47AE-EA68-9FED-0083-53F42D40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E962D9-728D-7C3D-35F2-417F9983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Grid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A3FDBE-E15E-3DEF-F6F7-A14F915D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grid-template-columns and grid-template-rows we create an Explicit Grid.</a:t>
            </a:r>
          </a:p>
          <a:p>
            <a:r>
              <a:rPr lang="en-US" dirty="0"/>
              <a:t>grid-template-columns specifies the number and widths of columns browsers should display in the selected grid container.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50vh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4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A1EEA-4101-A1A4-AD28-E76AC142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685C9-DB29-205E-06F8-BA471EAF7C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4637" y="774441"/>
            <a:ext cx="10058400" cy="4777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17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7A7B6-FC37-C1D1-D772-2D2B7147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4A95-1230-11D2-8937-E7AAC2F0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Grid-template-rows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8F39-706D-497C-CAD9-A32D0C63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50vh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6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A89A5-9193-7324-B67B-707C1DAA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737AB-4BB2-0234-4603-504374E6E4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75976" y="1351740"/>
            <a:ext cx="7524750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04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27EE8-6590-C205-3AF2-169D0300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BAC4-8F5E-7F83-E490-0283F5A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EF0E-D629-1C1B-2F1F-3765FA91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justify-content specifies how browsers should position a grid container's columns along its row axis.</a:t>
            </a:r>
          </a:p>
          <a:p>
            <a:r>
              <a:rPr lang="en-US" dirty="0"/>
              <a:t>The justify-content property accepts the following values: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stretch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space-between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space-around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space-evenly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8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16514-A00D-93D2-6182-B5B9F2CB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C38E8B-7FAC-11AB-72DA-1A5A39B4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975"/>
            <a:ext cx="12192000" cy="5042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E8E173-18A8-D69C-E063-0998B7AF1F67}"/>
              </a:ext>
            </a:extLst>
          </p:cNvPr>
          <p:cNvSpPr txBox="1"/>
          <p:nvPr/>
        </p:nvSpPr>
        <p:spPr>
          <a:xfrm>
            <a:off x="1054359" y="41054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Justify-content:Start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23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5400-452D-02AC-EC84-2F381EC4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12A5-B6DF-3F28-719B-D3027FDF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grid can be defined with rows and columns. You can choose how to size these row and column tracks or they can react to the size of the content.</a:t>
            </a:r>
          </a:p>
          <a:p>
            <a:r>
              <a:rPr lang="en-US" dirty="0"/>
              <a:t>Direct children of the grid container will be automatically placed onto this grid.</a:t>
            </a:r>
          </a:p>
          <a:p>
            <a:r>
              <a:rPr lang="en-US" dirty="0"/>
              <a:t>Or, you can place the items in the precise location that you want.</a:t>
            </a:r>
          </a:p>
          <a:p>
            <a:r>
              <a:rPr lang="en-US" dirty="0"/>
              <a:t>Lines and areas on the grid can be named to make placement easier.</a:t>
            </a:r>
          </a:p>
          <a:p>
            <a:r>
              <a:rPr lang="en-US" dirty="0"/>
              <a:t>Spare space in the grid container can be distributed between the tracks.</a:t>
            </a:r>
          </a:p>
          <a:p>
            <a:r>
              <a:rPr lang="en-US" dirty="0"/>
              <a:t>Grid items can be aligned within their area.</a:t>
            </a:r>
          </a:p>
        </p:txBody>
      </p:sp>
    </p:spTree>
    <p:extLst>
      <p:ext uri="{BB962C8B-B14F-4D97-AF65-F5344CB8AC3E}">
        <p14:creationId xmlns:p14="http://schemas.microsoft.com/office/powerpoint/2010/main" val="26890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F959-F3EE-0AF0-EA18-6FD716EC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justify-content: end;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FBE9E-40A6-61B9-5FA0-7CD44B61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81" y="1846263"/>
            <a:ext cx="9200964" cy="4022725"/>
          </a:xfrm>
        </p:spPr>
      </p:pic>
    </p:spTree>
    <p:extLst>
      <p:ext uri="{BB962C8B-B14F-4D97-AF65-F5344CB8AC3E}">
        <p14:creationId xmlns:p14="http://schemas.microsoft.com/office/powerpoint/2010/main" val="90388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1E35F-AFCF-0C6C-4334-361F85EA5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1E2-B162-D8A2-7603-00DDD388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justify-content: center;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AAC8C-B14E-0C33-8CD6-3CA50714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76505"/>
            <a:ext cx="10058400" cy="3962240"/>
          </a:xfrm>
        </p:spPr>
      </p:pic>
    </p:spTree>
    <p:extLst>
      <p:ext uri="{BB962C8B-B14F-4D97-AF65-F5344CB8AC3E}">
        <p14:creationId xmlns:p14="http://schemas.microsoft.com/office/powerpoint/2010/main" val="174809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444F-88FE-9487-F81F-DE984823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325-45D1-3A88-EBCC-6FF616E6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justify-content: space-around;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B6B49-C2C2-5603-05B4-EEB09C67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888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D9677-1BA2-185E-6752-1A9923BE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1D0F-8777-9AF7-3B6A-FE5FA4B6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justify-content: space-between;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50657-3744-ACFA-9EED-74B46BDAA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221" y="1846263"/>
            <a:ext cx="9719884" cy="4022725"/>
          </a:xfrm>
        </p:spPr>
      </p:pic>
    </p:spTree>
    <p:extLst>
      <p:ext uri="{BB962C8B-B14F-4D97-AF65-F5344CB8AC3E}">
        <p14:creationId xmlns:p14="http://schemas.microsoft.com/office/powerpoint/2010/main" val="30009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4ED44-DB4B-65DD-C832-C8D2E588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DC58-CD47-4816-DD74-9B30F81E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justify-content: space-evenly;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3E4D6-907F-215C-E33B-FB00873A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21" y="1846263"/>
            <a:ext cx="9900083" cy="4022725"/>
          </a:xfrm>
        </p:spPr>
      </p:pic>
    </p:spTree>
    <p:extLst>
      <p:ext uri="{BB962C8B-B14F-4D97-AF65-F5344CB8AC3E}">
        <p14:creationId xmlns:p14="http://schemas.microsoft.com/office/powerpoint/2010/main" val="229061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8689-B6D8-FF89-44A1-EADDA451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46F7-A6AB-EE65-EC6B-E2087B86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grid-row-start &amp; grid-row-end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75C1-8B90-7D1B-6BA8-6C0452CD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grid-row-start and grid-row-end properties allow single grid items to take up multiple rows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5B92D-1EBA-56E0-5736-2701CF89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584579"/>
            <a:ext cx="6596743" cy="3458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D854B-2F4B-1CEF-8567-3810ABF0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23" y="3429000"/>
            <a:ext cx="3429297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8826-3D59-4DA3-721F-457CB460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CFD2-4627-EE9F-7023-F3B9561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grid-column-start &amp; grid-column-end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68747-B4CA-CAD9-4F44-DF0E1BC8A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3545"/>
            <a:ext cx="7563345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D341D-11E6-E36A-1351-F3C8063E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738" y="3077332"/>
            <a:ext cx="3490262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1CAF-2C31-AA2D-12EF-6115D58E8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6E35-7FA6-7B97-32F9-C8B0473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5725-D8C5-DBB2-4ED4-3D79AAE8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49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B4D79-16C3-F617-49ED-48E8B4AB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68C-F9B1-8FD4-184E-355CA2FC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F43F-E1A4-8B82-6584-3C9E5E7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9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3EE87-92AF-40FD-2991-67B43CFB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CCE-A00B-5180-6D1F-963F170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B63-AE66-6A04-DDF6-23994B66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8BABE-155B-F00E-D709-C7D332B5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BE5D3-2FAC-E8E5-3170-511635E04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7192" y="2442256"/>
            <a:ext cx="10058400" cy="1450975"/>
          </a:xfrm>
        </p:spPr>
        <p:txBody>
          <a:bodyPr/>
          <a:lstStyle/>
          <a:p>
            <a:r>
              <a:rPr lang="en-IN" dirty="0"/>
              <a:t>Grid terminology</a:t>
            </a:r>
          </a:p>
        </p:txBody>
      </p:sp>
    </p:spTree>
    <p:extLst>
      <p:ext uri="{BB962C8B-B14F-4D97-AF65-F5344CB8AC3E}">
        <p14:creationId xmlns:p14="http://schemas.microsoft.com/office/powerpoint/2010/main" val="89115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A48C7-79F8-66A5-7950-4BA42D601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87CD-5F6E-0F95-1A3B-98DE95BA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05C2-814C-4CE9-A052-1037D4F1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0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B3F6-4253-4026-7CD6-826DF3455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1099-8A38-C639-7CAD-5D50949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939A-9062-56E6-1015-6B439EBB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0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9381-A053-DCCF-FC8E-3C1813B8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50DE-51C9-6DC0-FBAB-F7780CC6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7AE2-3036-F0D7-396E-05D31C3D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4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2B009-2DCC-50F1-CA85-D70D28A52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BCE-230A-54F8-1928-8816399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8577-8E13-0A23-8D72-2276A43D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1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F79C-5363-C169-1833-6615272F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B398-0AA1-8B12-BA17-B9D98514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0C84-A794-2007-A96D-38797F70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10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7DEF-AF34-A91F-3DB9-AF6C8586C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F65-0210-6647-D4D9-03A790AC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A111-6A66-842F-8EB1-0AACE0E1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3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B9E3-E0E2-07AC-8D8A-37EAD2888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E5B-519C-CFF1-2099-0DA0D507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4FE-DA1F-F055-AF1A-E8C9B6E9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3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F2DD-21E1-9268-90AC-C65E0415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369D-8714-A391-8AD8-4A3FF660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095-0DFC-E6F3-893D-4BE8B0EB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99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B054-63CC-85EC-8CBA-CF575303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E37C-2E45-3D65-5DFE-BC118DF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FC68-F6BD-2944-9124-17761ED2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9CA73-4241-5F2E-7E66-DE1ECA120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1F3C-D22C-98D1-88BF-03C5A2E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Lines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A7D3D-4E7B-3E32-2193-EE20E2363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788" y="2024063"/>
            <a:ext cx="6762750" cy="3667125"/>
          </a:xfrm>
          <a:prstGeom prst="rect">
            <a:avLst/>
          </a:prstGeom>
        </p:spPr>
      </p:pic>
      <p:sp>
        <p:nvSpPr>
          <p:cNvPr id="4" name="AutoShape 2" descr="A diagram representation of grid lines">
            <a:extLst>
              <a:ext uri="{FF2B5EF4-FFF2-40B4-BE49-F238E27FC236}">
                <a16:creationId xmlns:a16="http://schemas.microsoft.com/office/drawing/2014/main" id="{8BAD8192-25E5-7D35-4258-E15A98844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EC2D8-2495-025A-6287-C87887137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B39B-BF97-7388-7836-D9F19DE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Track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A965-DEAA-7E73-195A-D9B56AAF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E118-C3A7-F3BD-D6D6-5578E1AC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06" y="2310343"/>
            <a:ext cx="6762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602A-CF8C-DAE8-DD94-AFEA1C2F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4B0A-37EC-9556-E7A3-A1A5D664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AC1C-B453-803A-A9D2-EA694E64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5FAE-C16E-07BE-B9BB-1FA4A34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34" y="2099290"/>
            <a:ext cx="6762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5EE36-DBA5-08CD-1A46-63FCFDBE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41A2-A6A3-8FAA-472A-66C1A6EE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A5CAD-D2A0-C8C7-1ED3-AA900FC9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788" y="2024063"/>
            <a:ext cx="6762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50A1F-8364-4F7D-1B76-D4D1C772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28EB-3FFE-D431-3141-5FEB92ED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Gap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6E174-43E1-54F8-7F08-9483325D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788" y="2024063"/>
            <a:ext cx="6762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1748B-57E2-5937-A5A7-7BC98AC8D2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70269" y="1780949"/>
            <a:ext cx="7569200" cy="402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2B8D0-9486-8AAD-94A8-F11F0CB86CE3}"/>
              </a:ext>
            </a:extLst>
          </p:cNvPr>
          <p:cNvSpPr txBox="1"/>
          <p:nvPr/>
        </p:nvSpPr>
        <p:spPr>
          <a:xfrm>
            <a:off x="2106385" y="407995"/>
            <a:ext cx="907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Gutters are the spaces between the columns. Gutters help to separate the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002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341</Words>
  <Application>Microsoft Office PowerPoint</Application>
  <PresentationFormat>Widescreen</PresentationFormat>
  <Paragraphs>55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Retrospect</vt:lpstr>
      <vt:lpstr>CSS Grid</vt:lpstr>
      <vt:lpstr>Introduction</vt:lpstr>
      <vt:lpstr>Grid terminology</vt:lpstr>
      <vt:lpstr>Grid Lines</vt:lpstr>
      <vt:lpstr>Grid Track</vt:lpstr>
      <vt:lpstr>Grid Cell</vt:lpstr>
      <vt:lpstr>Grid Area</vt:lpstr>
      <vt:lpstr>Grid Gap</vt:lpstr>
      <vt:lpstr>PowerPoint Presentation</vt:lpstr>
      <vt:lpstr>Grid Container</vt:lpstr>
      <vt:lpstr>PowerPoint Presentation</vt:lpstr>
      <vt:lpstr>Inline Grid</vt:lpstr>
      <vt:lpstr>PowerPoint Presentation</vt:lpstr>
      <vt:lpstr>Explicit Grid </vt:lpstr>
      <vt:lpstr>PowerPoint Presentation</vt:lpstr>
      <vt:lpstr>Grid-template-rows</vt:lpstr>
      <vt:lpstr>PowerPoint Presentation</vt:lpstr>
      <vt:lpstr>justify-content</vt:lpstr>
      <vt:lpstr>PowerPoint Presentation</vt:lpstr>
      <vt:lpstr> justify-content: end;</vt:lpstr>
      <vt:lpstr>justify-content: center;</vt:lpstr>
      <vt:lpstr> justify-content: space-around;</vt:lpstr>
      <vt:lpstr> justify-content: space-between;</vt:lpstr>
      <vt:lpstr> justify-content: space-evenly;</vt:lpstr>
      <vt:lpstr>grid-row-start &amp; grid-row-end</vt:lpstr>
      <vt:lpstr>grid-column-start &amp; grid-column-end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Bhawna Sharma</dc:creator>
  <cp:lastModifiedBy>Bhawna Sharma</cp:lastModifiedBy>
  <cp:revision>4</cp:revision>
  <dcterms:created xsi:type="dcterms:W3CDTF">2024-02-06T17:34:19Z</dcterms:created>
  <dcterms:modified xsi:type="dcterms:W3CDTF">2024-02-07T04:20:30Z</dcterms:modified>
</cp:coreProperties>
</file>