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C34CB5D-7F51-463F-99D4-365CE470F266}"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5E158-D3DB-4948-B3FC-FE01414A53A7}" type="slidenum">
              <a:rPr lang="en-US" smtClean="0"/>
              <a:t>‹#›</a:t>
            </a:fld>
            <a:endParaRPr lang="en-US"/>
          </a:p>
        </p:txBody>
      </p:sp>
    </p:spTree>
    <p:extLst>
      <p:ext uri="{BB962C8B-B14F-4D97-AF65-F5344CB8AC3E}">
        <p14:creationId xmlns:p14="http://schemas.microsoft.com/office/powerpoint/2010/main" val="255274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34CB5D-7F51-463F-99D4-365CE470F266}"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5E158-D3DB-4948-B3FC-FE01414A53A7}" type="slidenum">
              <a:rPr lang="en-US" smtClean="0"/>
              <a:t>‹#›</a:t>
            </a:fld>
            <a:endParaRPr lang="en-US"/>
          </a:p>
        </p:txBody>
      </p:sp>
    </p:spTree>
    <p:extLst>
      <p:ext uri="{BB962C8B-B14F-4D97-AF65-F5344CB8AC3E}">
        <p14:creationId xmlns:p14="http://schemas.microsoft.com/office/powerpoint/2010/main" val="360570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34CB5D-7F51-463F-99D4-365CE470F266}"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5E158-D3DB-4948-B3FC-FE01414A53A7}" type="slidenum">
              <a:rPr lang="en-US" smtClean="0"/>
              <a:t>‹#›</a:t>
            </a:fld>
            <a:endParaRPr lang="en-US"/>
          </a:p>
        </p:txBody>
      </p:sp>
    </p:spTree>
    <p:extLst>
      <p:ext uri="{BB962C8B-B14F-4D97-AF65-F5344CB8AC3E}">
        <p14:creationId xmlns:p14="http://schemas.microsoft.com/office/powerpoint/2010/main" val="252390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34CB5D-7F51-463F-99D4-365CE470F266}"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5E158-D3DB-4948-B3FC-FE01414A53A7}" type="slidenum">
              <a:rPr lang="en-US" smtClean="0"/>
              <a:t>‹#›</a:t>
            </a:fld>
            <a:endParaRPr lang="en-US"/>
          </a:p>
        </p:txBody>
      </p:sp>
    </p:spTree>
    <p:extLst>
      <p:ext uri="{BB962C8B-B14F-4D97-AF65-F5344CB8AC3E}">
        <p14:creationId xmlns:p14="http://schemas.microsoft.com/office/powerpoint/2010/main" val="355337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34CB5D-7F51-463F-99D4-365CE470F266}"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5E158-D3DB-4948-B3FC-FE01414A53A7}" type="slidenum">
              <a:rPr lang="en-US" smtClean="0"/>
              <a:t>‹#›</a:t>
            </a:fld>
            <a:endParaRPr lang="en-US"/>
          </a:p>
        </p:txBody>
      </p:sp>
    </p:spTree>
    <p:extLst>
      <p:ext uri="{BB962C8B-B14F-4D97-AF65-F5344CB8AC3E}">
        <p14:creationId xmlns:p14="http://schemas.microsoft.com/office/powerpoint/2010/main" val="90578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34CB5D-7F51-463F-99D4-365CE470F266}"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5E158-D3DB-4948-B3FC-FE01414A53A7}" type="slidenum">
              <a:rPr lang="en-US" smtClean="0"/>
              <a:t>‹#›</a:t>
            </a:fld>
            <a:endParaRPr lang="en-US"/>
          </a:p>
        </p:txBody>
      </p:sp>
    </p:spTree>
    <p:extLst>
      <p:ext uri="{BB962C8B-B14F-4D97-AF65-F5344CB8AC3E}">
        <p14:creationId xmlns:p14="http://schemas.microsoft.com/office/powerpoint/2010/main" val="263076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34CB5D-7F51-463F-99D4-365CE470F266}"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5E158-D3DB-4948-B3FC-FE01414A53A7}" type="slidenum">
              <a:rPr lang="en-US" smtClean="0"/>
              <a:t>‹#›</a:t>
            </a:fld>
            <a:endParaRPr lang="en-US"/>
          </a:p>
        </p:txBody>
      </p:sp>
    </p:spTree>
    <p:extLst>
      <p:ext uri="{BB962C8B-B14F-4D97-AF65-F5344CB8AC3E}">
        <p14:creationId xmlns:p14="http://schemas.microsoft.com/office/powerpoint/2010/main" val="60400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34CB5D-7F51-463F-99D4-365CE470F266}"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5E158-D3DB-4948-B3FC-FE01414A53A7}" type="slidenum">
              <a:rPr lang="en-US" smtClean="0"/>
              <a:t>‹#›</a:t>
            </a:fld>
            <a:endParaRPr lang="en-US"/>
          </a:p>
        </p:txBody>
      </p:sp>
    </p:spTree>
    <p:extLst>
      <p:ext uri="{BB962C8B-B14F-4D97-AF65-F5344CB8AC3E}">
        <p14:creationId xmlns:p14="http://schemas.microsoft.com/office/powerpoint/2010/main" val="271540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4CB5D-7F51-463F-99D4-365CE470F266}"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5E158-D3DB-4948-B3FC-FE01414A53A7}" type="slidenum">
              <a:rPr lang="en-US" smtClean="0"/>
              <a:t>‹#›</a:t>
            </a:fld>
            <a:endParaRPr lang="en-US"/>
          </a:p>
        </p:txBody>
      </p:sp>
    </p:spTree>
    <p:extLst>
      <p:ext uri="{BB962C8B-B14F-4D97-AF65-F5344CB8AC3E}">
        <p14:creationId xmlns:p14="http://schemas.microsoft.com/office/powerpoint/2010/main" val="306199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34CB5D-7F51-463F-99D4-365CE470F266}"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5E158-D3DB-4948-B3FC-FE01414A53A7}" type="slidenum">
              <a:rPr lang="en-US" smtClean="0"/>
              <a:t>‹#›</a:t>
            </a:fld>
            <a:endParaRPr lang="en-US"/>
          </a:p>
        </p:txBody>
      </p:sp>
    </p:spTree>
    <p:extLst>
      <p:ext uri="{BB962C8B-B14F-4D97-AF65-F5344CB8AC3E}">
        <p14:creationId xmlns:p14="http://schemas.microsoft.com/office/powerpoint/2010/main" val="358716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34CB5D-7F51-463F-99D4-365CE470F266}"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5E158-D3DB-4948-B3FC-FE01414A53A7}" type="slidenum">
              <a:rPr lang="en-US" smtClean="0"/>
              <a:t>‹#›</a:t>
            </a:fld>
            <a:endParaRPr lang="en-US"/>
          </a:p>
        </p:txBody>
      </p:sp>
    </p:spTree>
    <p:extLst>
      <p:ext uri="{BB962C8B-B14F-4D97-AF65-F5344CB8AC3E}">
        <p14:creationId xmlns:p14="http://schemas.microsoft.com/office/powerpoint/2010/main" val="1781868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4CB5D-7F51-463F-99D4-365CE470F266}" type="datetimeFigureOut">
              <a:rPr lang="en-US" smtClean="0"/>
              <a:t>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5E158-D3DB-4948-B3FC-FE01414A53A7}" type="slidenum">
              <a:rPr lang="en-US" smtClean="0"/>
              <a:t>‹#›</a:t>
            </a:fld>
            <a:endParaRPr lang="en-US"/>
          </a:p>
        </p:txBody>
      </p:sp>
    </p:spTree>
    <p:extLst>
      <p:ext uri="{BB962C8B-B14F-4D97-AF65-F5344CB8AC3E}">
        <p14:creationId xmlns:p14="http://schemas.microsoft.com/office/powerpoint/2010/main" val="24406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C07210-4044-888F-CA8A-32BC4B05F5B2}"/>
              </a:ext>
            </a:extLst>
          </p:cNvPr>
          <p:cNvPicPr>
            <a:picLocks noChangeAspect="1"/>
          </p:cNvPicPr>
          <p:nvPr/>
        </p:nvPicPr>
        <p:blipFill>
          <a:blip r:embed="rId2"/>
          <a:stretch>
            <a:fillRect/>
          </a:stretch>
        </p:blipFill>
        <p:spPr>
          <a:xfrm>
            <a:off x="914400" y="727587"/>
            <a:ext cx="8816655" cy="4903784"/>
          </a:xfrm>
          <a:prstGeom prst="rect">
            <a:avLst/>
          </a:prstGeom>
        </p:spPr>
      </p:pic>
    </p:spTree>
    <p:extLst>
      <p:ext uri="{BB962C8B-B14F-4D97-AF65-F5344CB8AC3E}">
        <p14:creationId xmlns:p14="http://schemas.microsoft.com/office/powerpoint/2010/main" val="160115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246924"/>
            <a:ext cx="11582400" cy="1815882"/>
          </a:xfrm>
          <a:prstGeom prst="rect">
            <a:avLst/>
          </a:prstGeom>
        </p:spPr>
        <p:txBody>
          <a:bodyPr wrap="square">
            <a:spAutoFit/>
          </a:bodyPr>
          <a:lstStyle/>
          <a:p>
            <a:pPr marL="342900" indent="-342900">
              <a:buFont typeface="Arial" panose="020B0604020202020204" pitchFamily="34" charset="0"/>
              <a:buChar char="•"/>
            </a:pPr>
            <a:r>
              <a:rPr lang="en-US" sz="2800" i="0" dirty="0">
                <a:solidFill>
                  <a:srgbClr val="374151"/>
                </a:solidFill>
                <a:effectLst/>
                <a:latin typeface="Söhne"/>
              </a:rPr>
              <a:t>Design a template for a trendy coffee shop. Include sections for the menu, online reservations, and a gallery of the establishment. Prioritize a visually appealing design that complements the restaurant's brand.</a:t>
            </a:r>
            <a:endParaRPr lang="en-US" sz="2800" dirty="0"/>
          </a:p>
        </p:txBody>
      </p:sp>
      <p:sp>
        <p:nvSpPr>
          <p:cNvPr id="5" name="Rectangle 4"/>
          <p:cNvSpPr/>
          <p:nvPr/>
        </p:nvSpPr>
        <p:spPr>
          <a:xfrm>
            <a:off x="76200" y="3825532"/>
            <a:ext cx="11719560" cy="1815882"/>
          </a:xfrm>
          <a:prstGeom prst="rect">
            <a:avLst/>
          </a:prstGeom>
        </p:spPr>
        <p:txBody>
          <a:bodyPr wrap="square">
            <a:spAutoFit/>
          </a:bodyPr>
          <a:lstStyle/>
          <a:p>
            <a:pPr marL="342900" indent="-342900">
              <a:buFont typeface="Arial" panose="020B0604020202020204" pitchFamily="34" charset="0"/>
              <a:buChar char="•"/>
            </a:pPr>
            <a:r>
              <a:rPr lang="en-US" sz="2800" i="0" dirty="0">
                <a:solidFill>
                  <a:srgbClr val="374151"/>
                </a:solidFill>
                <a:effectLst/>
                <a:latin typeface="Söhne"/>
              </a:rPr>
              <a:t>Develop a real estate website template for showcasing property listings. Include features like property details, images, and a search functionality. Prioritize a clean and organized layout for property information.</a:t>
            </a:r>
            <a:endParaRPr lang="en-US" sz="2800" dirty="0"/>
          </a:p>
        </p:txBody>
      </p:sp>
      <p:sp>
        <p:nvSpPr>
          <p:cNvPr id="7" name="TextBox 6"/>
          <p:cNvSpPr txBox="1"/>
          <p:nvPr/>
        </p:nvSpPr>
        <p:spPr>
          <a:xfrm>
            <a:off x="2657856" y="164592"/>
            <a:ext cx="6867144" cy="523220"/>
          </a:xfrm>
          <a:prstGeom prst="rect">
            <a:avLst/>
          </a:prstGeom>
          <a:noFill/>
        </p:spPr>
        <p:txBody>
          <a:bodyPr wrap="square" rtlCol="0">
            <a:spAutoFit/>
          </a:bodyPr>
          <a:lstStyle/>
          <a:p>
            <a:r>
              <a:rPr lang="en-US" sz="2800" b="1" dirty="0"/>
              <a:t>Design Templates by using HTML &amp; CSS</a:t>
            </a:r>
          </a:p>
        </p:txBody>
      </p:sp>
    </p:spTree>
    <p:extLst>
      <p:ext uri="{BB962C8B-B14F-4D97-AF65-F5344CB8AC3E}">
        <p14:creationId xmlns:p14="http://schemas.microsoft.com/office/powerpoint/2010/main" val="260923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6512" y="442252"/>
            <a:ext cx="11783568" cy="2062103"/>
          </a:xfrm>
          <a:prstGeom prst="rect">
            <a:avLst/>
          </a:prstGeom>
        </p:spPr>
        <p:txBody>
          <a:bodyPr wrap="square">
            <a:spAutoFit/>
          </a:bodyPr>
          <a:lstStyle/>
          <a:p>
            <a:pPr marL="342900" indent="-342900">
              <a:buFont typeface="Arial" panose="020B0604020202020204" pitchFamily="34" charset="0"/>
              <a:buChar char="•"/>
            </a:pPr>
            <a:r>
              <a:rPr lang="en-US" sz="3200" i="0" dirty="0">
                <a:solidFill>
                  <a:srgbClr val="374151"/>
                </a:solidFill>
                <a:effectLst/>
                <a:latin typeface="Söhne"/>
              </a:rPr>
              <a:t>Create a template for an online learning platform. Include sections for courses, instructors, and student testimonials. Prioritize user-friendly navigation and an intuitive course discovery process.</a:t>
            </a:r>
            <a:endParaRPr lang="en-US" sz="3200" dirty="0"/>
          </a:p>
        </p:txBody>
      </p:sp>
      <p:sp>
        <p:nvSpPr>
          <p:cNvPr id="8" name="Rectangle 7"/>
          <p:cNvSpPr/>
          <p:nvPr/>
        </p:nvSpPr>
        <p:spPr>
          <a:xfrm>
            <a:off x="121920" y="3633508"/>
            <a:ext cx="11774424" cy="2062103"/>
          </a:xfrm>
          <a:prstGeom prst="rect">
            <a:avLst/>
          </a:prstGeom>
        </p:spPr>
        <p:txBody>
          <a:bodyPr wrap="square">
            <a:spAutoFit/>
          </a:bodyPr>
          <a:lstStyle/>
          <a:p>
            <a:pPr marL="457200" indent="-457200">
              <a:buFont typeface="Arial" panose="020B0604020202020204" pitchFamily="34" charset="0"/>
              <a:buChar char="•"/>
            </a:pPr>
            <a:r>
              <a:rPr lang="en-US" sz="3200" i="0" dirty="0">
                <a:solidFill>
                  <a:srgbClr val="374151"/>
                </a:solidFill>
                <a:effectLst/>
                <a:latin typeface="Söhne"/>
              </a:rPr>
              <a:t>Design a personal portfolio template for a front-end developer. Include sections for About Me, Projects, Skills, and Contact. Emphasize a clean and modern design with a focus on showcasing coding projects.</a:t>
            </a:r>
            <a:endParaRPr lang="en-US" sz="3200" dirty="0"/>
          </a:p>
        </p:txBody>
      </p:sp>
    </p:spTree>
    <p:extLst>
      <p:ext uri="{BB962C8B-B14F-4D97-AF65-F5344CB8AC3E}">
        <p14:creationId xmlns:p14="http://schemas.microsoft.com/office/powerpoint/2010/main" val="166868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5072" y="980408"/>
            <a:ext cx="11847576" cy="1815882"/>
          </a:xfrm>
          <a:prstGeom prst="rect">
            <a:avLst/>
          </a:prstGeom>
        </p:spPr>
        <p:txBody>
          <a:bodyPr wrap="square">
            <a:spAutoFit/>
          </a:bodyPr>
          <a:lstStyle/>
          <a:p>
            <a:pPr marL="342900" indent="-342900">
              <a:buFont typeface="Arial" panose="020B0604020202020204" pitchFamily="34" charset="0"/>
              <a:buChar char="•"/>
            </a:pPr>
            <a:r>
              <a:rPr lang="en-US" sz="2800" b="0" i="0" dirty="0">
                <a:solidFill>
                  <a:srgbClr val="374151"/>
                </a:solidFill>
                <a:effectLst/>
                <a:latin typeface="Söhne"/>
              </a:rPr>
              <a:t>A local restaurant needs a website redesign to attract more online orders. Discuss how you would enhance the restaurant's website, including menu presentation, online reservation system, and any other features to improve the overall user experience.</a:t>
            </a:r>
            <a:endParaRPr lang="en-US" sz="2800" dirty="0"/>
          </a:p>
        </p:txBody>
      </p:sp>
    </p:spTree>
    <p:extLst>
      <p:ext uri="{BB962C8B-B14F-4D97-AF65-F5344CB8AC3E}">
        <p14:creationId xmlns:p14="http://schemas.microsoft.com/office/powerpoint/2010/main" val="2796094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185</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Bhawna Sharma</cp:lastModifiedBy>
  <cp:revision>7</cp:revision>
  <dcterms:created xsi:type="dcterms:W3CDTF">2024-01-11T04:11:00Z</dcterms:created>
  <dcterms:modified xsi:type="dcterms:W3CDTF">2024-01-12T07:01:24Z</dcterms:modified>
</cp:coreProperties>
</file>