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CD66-C925-FD24-43F8-A1D91452B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036DC-6354-0C76-9752-322FDA19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A739-A988-CE4D-0A21-86967EFB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3B4-1779-4527-8640-5817EF2F683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7212-7122-D89B-3788-CB7BBF7A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A6646-F8FA-C51B-F878-2553A453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0193-3897-4BAC-93C7-AEC4023FB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9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7FEA-3782-1CC2-4B63-2F226B58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7E304-C697-E027-3590-B74DE9D6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844C-A9FB-1EB6-3674-7DD70CAC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3B4-1779-4527-8640-5817EF2F683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662B-6043-5CCF-D5D8-F093CC5F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1276-5A67-8559-223C-84C62E51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0193-3897-4BAC-93C7-AEC4023FB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4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53F0D-3498-B1DF-5F79-6421D480E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BC90D-A203-22C8-34CC-3A2C29A7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10DD3-8C5D-75DA-991E-3904C65F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3B4-1779-4527-8640-5817EF2F683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A9CB-B9ED-F3C9-035D-AC0A7EF3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FCE5-8B62-9E26-BD2B-FC126C31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0193-3897-4BAC-93C7-AEC4023FB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6661-828E-2EF7-EE47-2CD346CE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39D8-92E1-5E96-C88D-7A4D53F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B923-2ED3-CE3C-2BE4-1C0069EF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3B4-1779-4527-8640-5817EF2F683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5A6D-4CE4-D83E-4B6C-0085A52D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9345-A9A3-98BC-DCE8-2069CE43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0193-3897-4BAC-93C7-AEC4023FB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7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B99E-F6DE-E64C-0184-F31D2B56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8360-28F6-2E88-7062-32EE46F6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8D60-49C9-03D2-FB7F-6803DB7B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3B4-1779-4527-8640-5817EF2F683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6C024-1F52-2DF7-6FC3-301A816C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61A1-9EAF-A1E4-7D42-A511D7AA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0193-3897-4BAC-93C7-AEC4023FB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4AE-CCA9-B05D-3FEE-BB7B5628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A689-E16C-E9F7-9776-1F5529BC2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75644-0407-72AA-252B-61A2A892F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C8991-D447-D1A4-2F4A-C5D2D7B8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3B4-1779-4527-8640-5817EF2F683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D2B0-E4EA-FB30-39C7-027CB32A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BC733-0779-9014-D2CC-CB21E746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0193-3897-4BAC-93C7-AEC4023FB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1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F3A0-B8AC-8575-643D-9976FD91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03BEE-A915-7753-AC3F-04A72F6F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13E1D-76F8-28B5-167C-526C6D40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40BDC-7B8C-8B80-1400-49CA82C34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619F3-C5A0-EF82-0354-CE5198B73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4431D-E55D-0F64-297A-B25440B6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3B4-1779-4527-8640-5817EF2F683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ADF8D-72DA-88B1-308C-555C158F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1EBBB-404A-1470-7ED4-8F382A2E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0193-3897-4BAC-93C7-AEC4023FB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1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E740-0FDF-7CF0-B8AB-2AAD8429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1CD42-9511-BE63-AF9A-85AF0DE1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3B4-1779-4527-8640-5817EF2F683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F1DC1-AF73-417F-C75D-968E9A22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7CFFC-88F3-BBE3-AF3B-6247861D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0193-3897-4BAC-93C7-AEC4023FB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8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EEC69-A7D3-EA3F-B547-71A9B3FC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3B4-1779-4527-8640-5817EF2F683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551BE-D061-21C6-2891-1A973960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0CF6C-C056-4F17-59F1-533750A0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0193-3897-4BAC-93C7-AEC4023FB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6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E809-8ACE-E4F8-4225-97112FC8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4AE8-5287-CF0B-9089-AD424B3D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04523-3098-3AFE-5B77-684A9AC99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7938D-D29C-38AB-A9AE-84854412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3B4-1779-4527-8640-5817EF2F683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1269-CBBF-3332-490F-42ABCE9A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B0090-EBB8-CEFF-3D35-783419D6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0193-3897-4BAC-93C7-AEC4023FB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9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9421-F81D-6252-12F9-27EA3BB2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38171-108A-8A45-B09F-98B6C8AEA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5262E-5B3C-3856-3B55-57951122D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C2391-CB04-BD5F-E60C-1488C158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3B4-1779-4527-8640-5817EF2F683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8E377-F006-ED74-FEAE-AE0645E3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C66B6-5E67-998B-2ED0-D6549ACA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0193-3897-4BAC-93C7-AEC4023FB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8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8C535-8AD9-AB78-B72A-81643845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0C74A-250C-2832-0264-612C39A6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AD0F-D750-6896-EE5C-90B492B25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273B4-1779-4527-8640-5817EF2F683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87A5-D5EE-4E9F-FF21-CE22FAA48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23DC-1825-49C1-C7F9-2BC40107E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0193-3897-4BAC-93C7-AEC4023FB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ame website with five navigation links viewed in a mobile browser and viewed in a tablet browser. The navigation is visible on the tablet, but hidden on the mobile device.">
            <a:extLst>
              <a:ext uri="{FF2B5EF4-FFF2-40B4-BE49-F238E27FC236}">
                <a16:creationId xmlns:a16="http://schemas.microsoft.com/office/drawing/2014/main" id="{D3C610C7-9CD5-A4D7-348D-F52E50E8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2" y="1045029"/>
            <a:ext cx="10384971" cy="549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A66BB-68E5-0C7A-B3F8-41D15338700C}"/>
              </a:ext>
            </a:extLst>
          </p:cNvPr>
          <p:cNvSpPr txBox="1"/>
          <p:nvPr/>
        </p:nvSpPr>
        <p:spPr>
          <a:xfrm>
            <a:off x="1408923" y="195943"/>
            <a:ext cx="3191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Try This….!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7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Bhawna Sharma</dc:creator>
  <cp:lastModifiedBy>Bhawna Sharma</cp:lastModifiedBy>
  <cp:revision>1</cp:revision>
  <dcterms:created xsi:type="dcterms:W3CDTF">2024-01-31T06:08:49Z</dcterms:created>
  <dcterms:modified xsi:type="dcterms:W3CDTF">2024-01-31T06:09:08Z</dcterms:modified>
</cp:coreProperties>
</file>