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8FE-57C1-9D85-455B-BA1B3A10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13435-E5A5-02B1-6B94-B0348DBC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1BC0-3A04-1EA4-91D6-8E55EA29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26AA-4407-D509-6F96-90948E5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3D80-FBBA-6B5B-D401-2250F3B3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1AE2-4135-6C1C-AA01-8BC2B7BE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5940A-B231-4913-927E-42457437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48C9-B33F-3911-4A76-6ABB165D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7B50-7E27-97F9-0E8E-DAB632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670C-DF0B-9996-BA0B-146B828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3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1AC11-0671-8B21-40F9-15B833F9D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C0AE-5476-0CC9-095C-2A342829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75B-A045-73B9-7C22-878EB858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DD2B-FC1B-5B1C-7528-7162B10B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45CB-0E95-3C67-BD45-BF03A67B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74AA-B55E-44E9-9124-87E5F112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17C9-2AE3-9252-9FF9-9EF524A8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11F1-E745-1B5E-53CA-FD49AB9C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ECD7-8358-7BEA-F7D2-0E81D7C4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9B51-9522-059A-79BD-5E0118C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F2BA-AC0A-2A61-30A8-B5D3FB20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35FA-3335-887B-1B6F-C805E8E2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B7C-9A34-E145-2A71-D6A8E7C9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3869-44A3-8DD8-8591-5D5B57B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6E79-71F9-91BC-FA49-E62700E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3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F8-560C-756F-562A-E159F45D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2049-DBCC-B742-0552-A6F868F4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0B75B-85A5-3F83-A0C3-9C0DA48F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5169-325A-94D9-6F41-7CC582C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1BB89-B969-221C-4012-5CE865D0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D201-24EC-9CC2-39C5-332A98DB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1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614B-EA4C-7192-0E8F-CDB32DC9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6562-B281-6B8F-E5CE-297B75F5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9C84-B593-655D-55FB-02B9A562C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309E4-8485-E2EE-3FFA-212F1880C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411D2-E722-1D6E-5767-8D79123BB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B56FD-BAFF-AF7E-7B65-9CF03052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68565-9D41-D3F2-485E-80C1CF33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F2EC9-D36F-99F5-4456-BD2001F5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43A-1F4F-EE76-E122-18B9B767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D028-899F-2BBA-E696-C2AF0F37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644A-D34E-B411-A394-4C07A747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27D8-5606-35F8-3126-6BEBFF3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7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57173-87B9-4C69-A02E-2DC55A6D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99CA4-85CF-00DB-0D8B-D5A35D72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B03C-1396-DAB0-6911-7353DCF3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D8DB-9DE4-108A-43D9-0F417723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3A9-115E-9426-2A41-6EF67654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84F8-A6DC-86C2-BDA7-367415AA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4531-B32F-B246-BD56-6141588C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A16-1A3D-E57E-4AE1-843A909C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905D-4261-0847-DDFD-11A9AF31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4762-9BA8-EBEC-74D0-31096108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EA1E1-4B2F-B70E-4647-B03E2BD9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D562-2AA9-B9B5-EF08-A0712CAE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7C521-18E6-443A-8BAD-66B8BCC1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711A-0EA4-D9E9-3B0F-32242E4A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0A18-FA8A-8651-4F24-AE19665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E780C-364F-CCBD-4D19-88EA70F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DA9A-2823-324F-F412-2AEC7CF7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630A-7D0E-8452-23BF-58EF0E594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845D-362F-4F00-81FF-C2D9B40DC01A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7E64-ABAB-9A93-2491-617193133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5D17-2222-419E-0A10-0DACE3B6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99DA-6D88-4491-8415-8BDDD994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7F820-EBE8-88AD-B36F-B8147718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22"/>
            <a:ext cx="12192000" cy="54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167B3-8C17-2655-3FC8-104FD9C3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50" y="1123750"/>
            <a:ext cx="298729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Sharma</dc:creator>
  <cp:lastModifiedBy>Bhawna Sharma</cp:lastModifiedBy>
  <cp:revision>1</cp:revision>
  <dcterms:created xsi:type="dcterms:W3CDTF">2024-03-12T04:18:55Z</dcterms:created>
  <dcterms:modified xsi:type="dcterms:W3CDTF">2024-03-12T04:19:04Z</dcterms:modified>
</cp:coreProperties>
</file>