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2062-89E4-0C26-AD15-53EF8DD8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ED406-4989-BD49-BCB1-CACE32F86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8E70-7BEC-98AC-6D4E-9901F463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1C9-E9D2-4A52-AEB3-F228EE68CCA4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A55C-62A4-EA28-8A82-5CCFF5EE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6CC7D-F76A-AAC8-D232-062FEFB2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37-BCBE-470F-A98D-421CB5EC1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5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7368-160C-47C9-6AEF-1A1F4A53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9DAD8-8162-B7A1-48EE-147492116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0242-C169-1690-8EF6-B769451B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1C9-E9D2-4A52-AEB3-F228EE68CCA4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48A6-CB4E-821C-F69A-4903F95F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D2DE-6E38-A85B-35D8-CE0B615E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37-BCBE-470F-A98D-421CB5EC1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4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E2DC5-0552-8512-532B-A87E6731F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BB2DC-0C02-3242-0160-BDABCDF61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4155-257E-E623-BCC7-868E1197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1C9-E9D2-4A52-AEB3-F228EE68CCA4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8899-70D5-B750-0D44-B1919A71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0894-0E28-886B-1E1D-06C021B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37-BCBE-470F-A98D-421CB5EC1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5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F46A-4B95-E3E3-791B-39BA86BF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B7DB-33DB-AADC-163E-A49D340A8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0BF1-4C86-F355-E93F-EC90DCF7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1C9-E9D2-4A52-AEB3-F228EE68CCA4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7B2D-48D4-89B2-5D5F-70E52810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DD716-8E67-DD11-CFB3-6DD4B605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37-BCBE-470F-A98D-421CB5EC1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51A6-0EDD-B2A3-6382-590A1065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15856-363E-54A8-FF98-B2285EDB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848D-2B90-44BD-2FD0-45169815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1C9-E9D2-4A52-AEB3-F228EE68CCA4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66A2-FED1-A172-57EC-FFCF4B47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9E156-5C4F-F675-AFA0-27AE522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37-BCBE-470F-A98D-421CB5EC1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5455-C423-C673-BF67-61650A9A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0DEA-5DBF-18CF-EB77-2ED597445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080EF-A0C3-88EF-47D6-06B64DE72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B247-FC48-177B-A2A9-975922E7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1C9-E9D2-4A52-AEB3-F228EE68CCA4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069FB-FA6E-FB89-1EDE-9A8A3471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5F72C-01BD-6CD9-65A0-7C0C78BA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37-BCBE-470F-A98D-421CB5EC1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3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66FC-2ABF-8499-946A-04D1461F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F98D-C1A5-1EC7-42DF-2565E42B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A184D-5B7D-CE4C-B588-708369C9E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D27B-7A6F-A72B-79E5-4F2C469BD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2E7F2-D253-7179-F8B8-3B24FDCCB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35D3A-9BC7-31C2-E33D-D028C39A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1C9-E9D2-4A52-AEB3-F228EE68CCA4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C74CF-6404-25DF-449F-CFDD929C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1D840-4A67-83C6-C42B-A8875391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37-BCBE-470F-A98D-421CB5EC1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8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3F7D-A7F5-C28D-DF31-AD3E4C3F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3326B-9434-25B3-7E4B-7267AFF7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1C9-E9D2-4A52-AEB3-F228EE68CCA4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33DC1-347F-659F-24F3-26A0E093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FD171-5D70-8367-6D2E-FEB7F44A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37-BCBE-470F-A98D-421CB5EC1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1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E7A59-4619-FC3D-149B-E043428C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1C9-E9D2-4A52-AEB3-F228EE68CCA4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F613A-FC73-F068-7933-B77CB253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7A4C0-EF21-A6B2-BAC2-98680A06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37-BCBE-470F-A98D-421CB5EC1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53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1A6C-BB28-3692-E3E7-3B6B123B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27A1-1C3C-EE47-2897-BE0AFB81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84348-97FF-16D5-281D-C66C6AE60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7D0C-60C0-186F-AFD3-F39AF659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1C9-E9D2-4A52-AEB3-F228EE68CCA4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FB95A-9A0A-C685-1C1B-F24331F9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A4A6-37A6-F356-F158-3983A348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37-BCBE-470F-A98D-421CB5EC1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CAD0-A23F-95B8-55DD-B88C96ED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20AE9-812B-578E-721D-E6BEBE6DD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DDD7E-11FC-D1D3-88AD-34FB8D525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70E4-9676-1552-5EDD-CC49BA6F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1C9-E9D2-4A52-AEB3-F228EE68CCA4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20D69-1F07-AB89-1C5D-5FCDFC19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D1600-C03D-B128-53C0-4F4CF3F3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37-BCBE-470F-A98D-421CB5EC1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9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9AC47-FE90-16FC-854C-13B30C62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994F8-73B9-C388-4F1A-A27D90AF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EE97-3800-9612-2DAC-95C096FCA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71C9-E9D2-4A52-AEB3-F228EE68CCA4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F660-1FAE-C2CC-9E7F-41BFEEA65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B233-98FB-139D-1C1B-CBF5F9ECB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B4F37-BCBE-470F-A98D-421CB5EC1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64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D15D6-073A-24CC-0581-FB3737F1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21" y="934949"/>
            <a:ext cx="8737509" cy="27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4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74035-EEEA-121B-3861-95488037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94" y="678096"/>
            <a:ext cx="7797224" cy="23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5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0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Seema</dc:creator>
  <cp:lastModifiedBy>Dr. Seema</cp:lastModifiedBy>
  <cp:revision>1</cp:revision>
  <dcterms:created xsi:type="dcterms:W3CDTF">2023-03-16T09:11:09Z</dcterms:created>
  <dcterms:modified xsi:type="dcterms:W3CDTF">2023-03-16T09:12:57Z</dcterms:modified>
</cp:coreProperties>
</file>