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3D5ED-7A98-4E31-AFC4-7A7F4D85A6B0}" type="datetimeFigureOut">
              <a:rPr lang="en-IN" smtClean="0"/>
              <a:pPr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E824-BF6D-4170-B291-F8DF077E76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627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3D5ED-7A98-4E31-AFC4-7A7F4D85A6B0}" type="datetimeFigureOut">
              <a:rPr lang="en-IN" smtClean="0"/>
              <a:pPr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E824-BF6D-4170-B291-F8DF077E76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97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23A3D5ED-7A98-4E31-AFC4-7A7F4D85A6B0}" type="datetimeFigureOut">
              <a:rPr lang="en-IN" smtClean="0"/>
              <a:pPr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F72E824-BF6D-4170-B291-F8DF077E76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75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3D5ED-7A98-4E31-AFC4-7A7F4D85A6B0}" type="datetimeFigureOut">
              <a:rPr lang="en-IN" smtClean="0"/>
              <a:pPr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E824-BF6D-4170-B291-F8DF077E76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56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A3D5ED-7A98-4E31-AFC4-7A7F4D85A6B0}" type="datetimeFigureOut">
              <a:rPr lang="en-IN" smtClean="0"/>
              <a:pPr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72E824-BF6D-4170-B291-F8DF077E76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2715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3D5ED-7A98-4E31-AFC4-7A7F4D85A6B0}" type="datetimeFigureOut">
              <a:rPr lang="en-IN" smtClean="0"/>
              <a:pPr/>
              <a:t>18-04-2023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E824-BF6D-4170-B291-F8DF077E76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537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3D5ED-7A98-4E31-AFC4-7A7F4D85A6B0}" type="datetimeFigureOut">
              <a:rPr lang="en-IN" smtClean="0"/>
              <a:pPr/>
              <a:t>18-04-2023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E824-BF6D-4170-B291-F8DF077E76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50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3D5ED-7A98-4E31-AFC4-7A7F4D85A6B0}" type="datetimeFigureOut">
              <a:rPr lang="en-IN" smtClean="0"/>
              <a:pPr/>
              <a:t>18-04-2023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E824-BF6D-4170-B291-F8DF077E76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862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3D5ED-7A98-4E31-AFC4-7A7F4D85A6B0}" type="datetimeFigureOut">
              <a:rPr lang="en-IN" smtClean="0"/>
              <a:pPr/>
              <a:t>18-04-2023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E824-BF6D-4170-B291-F8DF077E76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212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3D5ED-7A98-4E31-AFC4-7A7F4D85A6B0}" type="datetimeFigureOut">
              <a:rPr lang="en-IN" smtClean="0"/>
              <a:pPr/>
              <a:t>18-04-2023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E824-BF6D-4170-B291-F8DF077E76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088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3D5ED-7A98-4E31-AFC4-7A7F4D85A6B0}" type="datetimeFigureOut">
              <a:rPr lang="en-IN" smtClean="0"/>
              <a:pPr/>
              <a:t>18-04-2023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E824-BF6D-4170-B291-F8DF077E76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58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23A3D5ED-7A98-4E31-AFC4-7A7F4D85A6B0}" type="datetimeFigureOut">
              <a:rPr lang="en-IN" smtClean="0"/>
              <a:pPr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F72E824-BF6D-4170-B291-F8DF077E76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1723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48B93B-3642-9AAC-E973-65306693B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17" y="60960"/>
            <a:ext cx="4764133" cy="1153887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Debate Matters – the Art of Argument</a:t>
            </a:r>
            <a:endParaRPr lang="en-IN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A3BDA9-9340-AE9E-3934-5DA428DB1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128156"/>
            <a:ext cx="5303520" cy="5729843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just"/>
            <a:r>
              <a:rPr lang="en-IN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EVENT DETAIL:</a:t>
            </a:r>
            <a:endParaRPr lang="en-US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Centre for Professional Enhancement is going to conduct “Debate Competition” Topics are given before hand. Students can register in team of 2. Best opportunity to showcase your speaking skills</a:t>
            </a:r>
            <a:endParaRPr lang="en-IN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Date: 20</a:t>
            </a:r>
            <a:r>
              <a:rPr lang="en-IN" sz="2800" b="1" baseline="3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IN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April, 2023</a:t>
            </a:r>
          </a:p>
          <a:p>
            <a:r>
              <a:rPr lang="en-IN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Time: 5:00 PM Onwards</a:t>
            </a:r>
          </a:p>
          <a:p>
            <a:r>
              <a:rPr lang="en-IN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Venue: Block 14-501L</a:t>
            </a:r>
          </a:p>
          <a:p>
            <a:r>
              <a:rPr lang="en-IN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RESOURCE PERSON : Mr. Sapan</a:t>
            </a:r>
          </a:p>
          <a:p>
            <a:endParaRPr lang="en-IN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037A130-B0DD-16D6-1C55-4F1F002F5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225661"/>
              </p:ext>
            </p:extLst>
          </p:nvPr>
        </p:nvGraphicFramePr>
        <p:xfrm>
          <a:off x="5286374" y="176741"/>
          <a:ext cx="6588125" cy="6385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8125">
                  <a:extLst>
                    <a:ext uri="{9D8B030D-6E8A-4147-A177-3AD203B41FA5}">
                      <a16:colId xmlns:a16="http://schemas.microsoft.com/office/drawing/2014/main" val="1032749513"/>
                    </a:ext>
                  </a:extLst>
                </a:gridCol>
              </a:tblGrid>
              <a:tr h="6385984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                  </a:t>
                      </a:r>
                    </a:p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       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Scan the</a:t>
                      </a:r>
                      <a:r>
                        <a:rPr lang="en-IN" baseline="0" dirty="0">
                          <a:solidFill>
                            <a:schemeClr val="bg1"/>
                          </a:solidFill>
                        </a:rPr>
                        <a:t> QR code to Register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      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11559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BF569AC-114C-474E-8F31-A47E52EF8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528" y="854199"/>
            <a:ext cx="5800165" cy="580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38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2740A-AE14-4D71-AAB1-A9E231DAB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Scan ME – NOW!!</a:t>
            </a:r>
            <a:endParaRPr lang="en-IN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C11333-5865-4F69-AE3A-4B90E8A184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945341" y="2211494"/>
            <a:ext cx="4419600" cy="3931920"/>
          </a:xfrm>
        </p:spPr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E7A1BC-F78A-4224-B0E4-F7E133442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D041A0-B967-42D5-B1A3-573A81ABC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253" y="1535518"/>
            <a:ext cx="4865289" cy="486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8891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215</TotalTime>
  <Words>79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Corbel</vt:lpstr>
      <vt:lpstr>Times New Roman</vt:lpstr>
      <vt:lpstr>Wingdings</vt:lpstr>
      <vt:lpstr>Banded</vt:lpstr>
      <vt:lpstr>Debate Matters – the Art of Argument</vt:lpstr>
      <vt:lpstr>       Scan ME – NOW!!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“Event Name”</dc:title>
  <dc:creator>Vanshul Singh</dc:creator>
  <cp:lastModifiedBy>Sapan</cp:lastModifiedBy>
  <cp:revision>19</cp:revision>
  <dcterms:created xsi:type="dcterms:W3CDTF">2022-08-01T06:47:40Z</dcterms:created>
  <dcterms:modified xsi:type="dcterms:W3CDTF">2023-04-18T03:34:08Z</dcterms:modified>
</cp:coreProperties>
</file>