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D3C2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3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532" y="3486410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42"/>
                </a:moveTo>
                <a:lnTo>
                  <a:pt x="44897" y="2667239"/>
                </a:lnTo>
                <a:lnTo>
                  <a:pt x="89827" y="2669929"/>
                </a:lnTo>
                <a:lnTo>
                  <a:pt x="134821" y="2672605"/>
                </a:lnTo>
                <a:lnTo>
                  <a:pt x="179912" y="2675260"/>
                </a:lnTo>
                <a:lnTo>
                  <a:pt x="225132" y="2677888"/>
                </a:lnTo>
                <a:lnTo>
                  <a:pt x="270512" y="2680480"/>
                </a:lnTo>
                <a:lnTo>
                  <a:pt x="316086" y="2683031"/>
                </a:lnTo>
                <a:lnTo>
                  <a:pt x="361886" y="2685534"/>
                </a:lnTo>
                <a:lnTo>
                  <a:pt x="407943" y="2687980"/>
                </a:lnTo>
                <a:lnTo>
                  <a:pt x="454290" y="2690365"/>
                </a:lnTo>
                <a:lnTo>
                  <a:pt x="500959" y="2692680"/>
                </a:lnTo>
                <a:lnTo>
                  <a:pt x="547982" y="2694918"/>
                </a:lnTo>
                <a:lnTo>
                  <a:pt x="595392" y="2697074"/>
                </a:lnTo>
                <a:lnTo>
                  <a:pt x="643221" y="2699139"/>
                </a:lnTo>
                <a:lnTo>
                  <a:pt x="691501" y="2701107"/>
                </a:lnTo>
                <a:lnTo>
                  <a:pt x="740264" y="2702971"/>
                </a:lnTo>
                <a:lnTo>
                  <a:pt x="789542" y="2704723"/>
                </a:lnTo>
                <a:lnTo>
                  <a:pt x="839368" y="2706358"/>
                </a:lnTo>
                <a:lnTo>
                  <a:pt x="889773" y="2707869"/>
                </a:lnTo>
                <a:lnTo>
                  <a:pt x="940791" y="2709247"/>
                </a:lnTo>
                <a:lnTo>
                  <a:pt x="992453" y="2710486"/>
                </a:lnTo>
                <a:lnTo>
                  <a:pt x="1044791" y="2711580"/>
                </a:lnTo>
                <a:lnTo>
                  <a:pt x="1097838" y="2712521"/>
                </a:lnTo>
                <a:lnTo>
                  <a:pt x="1151625" y="2713303"/>
                </a:lnTo>
                <a:lnTo>
                  <a:pt x="1206186" y="2713918"/>
                </a:lnTo>
                <a:lnTo>
                  <a:pt x="1261552" y="2714360"/>
                </a:lnTo>
                <a:lnTo>
                  <a:pt x="1317756" y="2714622"/>
                </a:lnTo>
                <a:lnTo>
                  <a:pt x="1374829" y="2714696"/>
                </a:lnTo>
                <a:lnTo>
                  <a:pt x="1432804" y="2714576"/>
                </a:lnTo>
                <a:lnTo>
                  <a:pt x="1491713" y="2714254"/>
                </a:lnTo>
                <a:lnTo>
                  <a:pt x="1551589" y="2713725"/>
                </a:lnTo>
                <a:lnTo>
                  <a:pt x="1612463" y="2712981"/>
                </a:lnTo>
                <a:lnTo>
                  <a:pt x="1674368" y="2712015"/>
                </a:lnTo>
                <a:lnTo>
                  <a:pt x="1717496" y="2711270"/>
                </a:lnTo>
                <a:lnTo>
                  <a:pt x="1761028" y="2710516"/>
                </a:lnTo>
                <a:lnTo>
                  <a:pt x="1804957" y="2709749"/>
                </a:lnTo>
                <a:lnTo>
                  <a:pt x="1849280" y="2708963"/>
                </a:lnTo>
                <a:lnTo>
                  <a:pt x="1893993" y="2708156"/>
                </a:lnTo>
                <a:lnTo>
                  <a:pt x="1939090" y="2707323"/>
                </a:lnTo>
                <a:lnTo>
                  <a:pt x="1984567" y="2706460"/>
                </a:lnTo>
                <a:lnTo>
                  <a:pt x="2030419" y="2705562"/>
                </a:lnTo>
                <a:lnTo>
                  <a:pt x="2076643" y="2704625"/>
                </a:lnTo>
                <a:lnTo>
                  <a:pt x="2123233" y="2703646"/>
                </a:lnTo>
                <a:lnTo>
                  <a:pt x="2170185" y="2702619"/>
                </a:lnTo>
                <a:lnTo>
                  <a:pt x="2217495" y="2701541"/>
                </a:lnTo>
                <a:lnTo>
                  <a:pt x="2265158" y="2700408"/>
                </a:lnTo>
                <a:lnTo>
                  <a:pt x="2313169" y="2699216"/>
                </a:lnTo>
                <a:lnTo>
                  <a:pt x="2361525" y="2697959"/>
                </a:lnTo>
                <a:lnTo>
                  <a:pt x="2410220" y="2696635"/>
                </a:lnTo>
                <a:lnTo>
                  <a:pt x="2459250" y="2695239"/>
                </a:lnTo>
                <a:lnTo>
                  <a:pt x="2508610" y="2693766"/>
                </a:lnTo>
                <a:lnTo>
                  <a:pt x="2558297" y="2692213"/>
                </a:lnTo>
                <a:lnTo>
                  <a:pt x="2608305" y="2690575"/>
                </a:lnTo>
                <a:lnTo>
                  <a:pt x="2658630" y="2688848"/>
                </a:lnTo>
                <a:lnTo>
                  <a:pt x="2709267" y="2687028"/>
                </a:lnTo>
                <a:lnTo>
                  <a:pt x="2760213" y="2685111"/>
                </a:lnTo>
                <a:lnTo>
                  <a:pt x="2811462" y="2683092"/>
                </a:lnTo>
                <a:lnTo>
                  <a:pt x="2863010" y="2680968"/>
                </a:lnTo>
                <a:lnTo>
                  <a:pt x="2914853" y="2678734"/>
                </a:lnTo>
                <a:lnTo>
                  <a:pt x="2966985" y="2676386"/>
                </a:lnTo>
                <a:lnTo>
                  <a:pt x="3019403" y="2673920"/>
                </a:lnTo>
                <a:lnTo>
                  <a:pt x="3072102" y="2671331"/>
                </a:lnTo>
                <a:lnTo>
                  <a:pt x="3125077" y="2668616"/>
                </a:lnTo>
                <a:lnTo>
                  <a:pt x="3178324" y="2665770"/>
                </a:lnTo>
                <a:lnTo>
                  <a:pt x="3231839" y="2662790"/>
                </a:lnTo>
                <a:lnTo>
                  <a:pt x="3285617" y="2659670"/>
                </a:lnTo>
                <a:lnTo>
                  <a:pt x="3339653" y="2656407"/>
                </a:lnTo>
                <a:lnTo>
                  <a:pt x="3393943" y="2652996"/>
                </a:lnTo>
                <a:lnTo>
                  <a:pt x="3448482" y="2649434"/>
                </a:lnTo>
                <a:lnTo>
                  <a:pt x="3503266" y="2645716"/>
                </a:lnTo>
                <a:lnTo>
                  <a:pt x="3558291" y="2641837"/>
                </a:lnTo>
                <a:lnTo>
                  <a:pt x="3613552" y="2637795"/>
                </a:lnTo>
                <a:lnTo>
                  <a:pt x="3669044" y="2633584"/>
                </a:lnTo>
                <a:lnTo>
                  <a:pt x="3724762" y="2629201"/>
                </a:lnTo>
                <a:lnTo>
                  <a:pt x="3780704" y="2624641"/>
                </a:lnTo>
                <a:lnTo>
                  <a:pt x="3836863" y="2619900"/>
                </a:lnTo>
                <a:lnTo>
                  <a:pt x="3893235" y="2614973"/>
                </a:lnTo>
                <a:lnTo>
                  <a:pt x="3949817" y="2609858"/>
                </a:lnTo>
                <a:lnTo>
                  <a:pt x="4006602" y="2604549"/>
                </a:lnTo>
                <a:lnTo>
                  <a:pt x="4063588" y="2599042"/>
                </a:lnTo>
                <a:lnTo>
                  <a:pt x="4120768" y="2593333"/>
                </a:lnTo>
                <a:lnTo>
                  <a:pt x="4166137" y="2588697"/>
                </a:lnTo>
                <a:lnTo>
                  <a:pt x="4212100" y="2583936"/>
                </a:lnTo>
                <a:lnTo>
                  <a:pt x="4258634" y="2579050"/>
                </a:lnTo>
                <a:lnTo>
                  <a:pt x="4305717" y="2574044"/>
                </a:lnTo>
                <a:lnTo>
                  <a:pt x="4353327" y="2568918"/>
                </a:lnTo>
                <a:lnTo>
                  <a:pt x="4401442" y="2563674"/>
                </a:lnTo>
                <a:lnTo>
                  <a:pt x="4450040" y="2558316"/>
                </a:lnTo>
                <a:lnTo>
                  <a:pt x="4499098" y="2552844"/>
                </a:lnTo>
                <a:lnTo>
                  <a:pt x="4548593" y="2547260"/>
                </a:lnTo>
                <a:lnTo>
                  <a:pt x="4598504" y="2541568"/>
                </a:lnTo>
                <a:lnTo>
                  <a:pt x="4648809" y="2535768"/>
                </a:lnTo>
                <a:lnTo>
                  <a:pt x="4699484" y="2529863"/>
                </a:lnTo>
                <a:lnTo>
                  <a:pt x="4750508" y="2523855"/>
                </a:lnTo>
                <a:lnTo>
                  <a:pt x="4801858" y="2517746"/>
                </a:lnTo>
                <a:lnTo>
                  <a:pt x="4853512" y="2511538"/>
                </a:lnTo>
                <a:lnTo>
                  <a:pt x="4905448" y="2505233"/>
                </a:lnTo>
                <a:lnTo>
                  <a:pt x="4957644" y="2498833"/>
                </a:lnTo>
                <a:lnTo>
                  <a:pt x="5010077" y="2492340"/>
                </a:lnTo>
                <a:lnTo>
                  <a:pt x="5062725" y="2485757"/>
                </a:lnTo>
                <a:lnTo>
                  <a:pt x="5115565" y="2479084"/>
                </a:lnTo>
                <a:lnTo>
                  <a:pt x="5168575" y="2472325"/>
                </a:lnTo>
                <a:lnTo>
                  <a:pt x="5221734" y="2465480"/>
                </a:lnTo>
                <a:lnTo>
                  <a:pt x="5275018" y="2458554"/>
                </a:lnTo>
                <a:lnTo>
                  <a:pt x="5328406" y="2451546"/>
                </a:lnTo>
                <a:lnTo>
                  <a:pt x="5381875" y="2444460"/>
                </a:lnTo>
                <a:lnTo>
                  <a:pt x="5435403" y="2437297"/>
                </a:lnTo>
                <a:lnTo>
                  <a:pt x="5488967" y="2430060"/>
                </a:lnTo>
                <a:lnTo>
                  <a:pt x="5542545" y="2422750"/>
                </a:lnTo>
                <a:lnTo>
                  <a:pt x="5596116" y="2415370"/>
                </a:lnTo>
                <a:lnTo>
                  <a:pt x="5649656" y="2407921"/>
                </a:lnTo>
                <a:lnTo>
                  <a:pt x="5703143" y="2400406"/>
                </a:lnTo>
                <a:lnTo>
                  <a:pt x="5756556" y="2392826"/>
                </a:lnTo>
                <a:lnTo>
                  <a:pt x="5809871" y="2385184"/>
                </a:lnTo>
                <a:lnTo>
                  <a:pt x="5863067" y="2377482"/>
                </a:lnTo>
                <a:lnTo>
                  <a:pt x="5916120" y="2369722"/>
                </a:lnTo>
                <a:lnTo>
                  <a:pt x="5969010" y="2361905"/>
                </a:lnTo>
                <a:lnTo>
                  <a:pt x="6021714" y="2354035"/>
                </a:lnTo>
                <a:lnTo>
                  <a:pt x="6074208" y="2346112"/>
                </a:lnTo>
                <a:lnTo>
                  <a:pt x="6126472" y="2338139"/>
                </a:lnTo>
                <a:lnTo>
                  <a:pt x="6178482" y="2330118"/>
                </a:lnTo>
                <a:lnTo>
                  <a:pt x="6230217" y="2322051"/>
                </a:lnTo>
                <a:lnTo>
                  <a:pt x="6281654" y="2313940"/>
                </a:lnTo>
                <a:lnTo>
                  <a:pt x="6332771" y="2305787"/>
                </a:lnTo>
                <a:lnTo>
                  <a:pt x="6383545" y="2297595"/>
                </a:lnTo>
                <a:lnTo>
                  <a:pt x="6433954" y="2289364"/>
                </a:lnTo>
                <a:lnTo>
                  <a:pt x="6483977" y="2281098"/>
                </a:lnTo>
                <a:lnTo>
                  <a:pt x="6533590" y="2272798"/>
                </a:lnTo>
                <a:lnTo>
                  <a:pt x="6582771" y="2264466"/>
                </a:lnTo>
                <a:lnTo>
                  <a:pt x="6631499" y="2256104"/>
                </a:lnTo>
                <a:lnTo>
                  <a:pt x="6679750" y="2247715"/>
                </a:lnTo>
                <a:lnTo>
                  <a:pt x="6727503" y="2239300"/>
                </a:lnTo>
                <a:lnTo>
                  <a:pt x="6774735" y="2230862"/>
                </a:lnTo>
                <a:lnTo>
                  <a:pt x="6821423" y="2222402"/>
                </a:lnTo>
                <a:lnTo>
                  <a:pt x="6867547" y="2213923"/>
                </a:lnTo>
                <a:lnTo>
                  <a:pt x="6913082" y="2205426"/>
                </a:lnTo>
                <a:lnTo>
                  <a:pt x="6958008" y="2196914"/>
                </a:lnTo>
                <a:lnTo>
                  <a:pt x="7002301" y="2188388"/>
                </a:lnTo>
                <a:lnTo>
                  <a:pt x="7045940" y="2179851"/>
                </a:lnTo>
                <a:lnTo>
                  <a:pt x="7088902" y="2171305"/>
                </a:lnTo>
                <a:lnTo>
                  <a:pt x="7131164" y="2162751"/>
                </a:lnTo>
                <a:lnTo>
                  <a:pt x="7172706" y="2154193"/>
                </a:lnTo>
                <a:lnTo>
                  <a:pt x="7233990" y="2141279"/>
                </a:lnTo>
                <a:lnTo>
                  <a:pt x="7295292" y="2128018"/>
                </a:lnTo>
                <a:lnTo>
                  <a:pt x="7356561" y="2114429"/>
                </a:lnTo>
                <a:lnTo>
                  <a:pt x="7417744" y="2100531"/>
                </a:lnTo>
                <a:lnTo>
                  <a:pt x="7478789" y="2086344"/>
                </a:lnTo>
                <a:lnTo>
                  <a:pt x="7539643" y="2071887"/>
                </a:lnTo>
                <a:lnTo>
                  <a:pt x="7600255" y="2057181"/>
                </a:lnTo>
                <a:lnTo>
                  <a:pt x="7660572" y="2042245"/>
                </a:lnTo>
                <a:lnTo>
                  <a:pt x="7720543" y="2027099"/>
                </a:lnTo>
                <a:lnTo>
                  <a:pt x="7780114" y="2011762"/>
                </a:lnTo>
                <a:lnTo>
                  <a:pt x="7839234" y="1996253"/>
                </a:lnTo>
                <a:lnTo>
                  <a:pt x="7897850" y="1980594"/>
                </a:lnTo>
                <a:lnTo>
                  <a:pt x="7955910" y="1964802"/>
                </a:lnTo>
                <a:lnTo>
                  <a:pt x="8013363" y="1948898"/>
                </a:lnTo>
                <a:lnTo>
                  <a:pt x="8070155" y="1932902"/>
                </a:lnTo>
                <a:lnTo>
                  <a:pt x="8126235" y="1916833"/>
                </a:lnTo>
                <a:lnTo>
                  <a:pt x="8181550" y="1900711"/>
                </a:lnTo>
                <a:lnTo>
                  <a:pt x="8236049" y="1884555"/>
                </a:lnTo>
                <a:lnTo>
                  <a:pt x="8289678" y="1868385"/>
                </a:lnTo>
                <a:lnTo>
                  <a:pt x="8342386" y="1852221"/>
                </a:lnTo>
                <a:lnTo>
                  <a:pt x="8394121" y="1836083"/>
                </a:lnTo>
                <a:lnTo>
                  <a:pt x="8444830" y="1819989"/>
                </a:lnTo>
                <a:lnTo>
                  <a:pt x="8494462" y="1803960"/>
                </a:lnTo>
                <a:lnTo>
                  <a:pt x="8542963" y="1788015"/>
                </a:lnTo>
                <a:lnTo>
                  <a:pt x="8590282" y="1772174"/>
                </a:lnTo>
                <a:lnTo>
                  <a:pt x="8636367" y="1756457"/>
                </a:lnTo>
                <a:lnTo>
                  <a:pt x="8681165" y="1740883"/>
                </a:lnTo>
                <a:lnTo>
                  <a:pt x="8724624" y="1725472"/>
                </a:lnTo>
                <a:lnTo>
                  <a:pt x="8766692" y="1710243"/>
                </a:lnTo>
                <a:lnTo>
                  <a:pt x="8807316" y="1695216"/>
                </a:lnTo>
                <a:lnTo>
                  <a:pt x="8846446" y="1680412"/>
                </a:lnTo>
                <a:lnTo>
                  <a:pt x="8884027" y="1665848"/>
                </a:lnTo>
                <a:lnTo>
                  <a:pt x="8920009" y="1651546"/>
                </a:lnTo>
                <a:lnTo>
                  <a:pt x="8986963" y="1623804"/>
                </a:lnTo>
                <a:lnTo>
                  <a:pt x="9046892" y="1597341"/>
                </a:lnTo>
                <a:lnTo>
                  <a:pt x="9074091" y="1584639"/>
                </a:lnTo>
                <a:lnTo>
                  <a:pt x="9078468" y="1582506"/>
                </a:lnTo>
              </a:path>
              <a:path w="9078595" h="2715260">
                <a:moveTo>
                  <a:pt x="0" y="872229"/>
                </a:moveTo>
                <a:lnTo>
                  <a:pt x="35919" y="853180"/>
                </a:lnTo>
                <a:lnTo>
                  <a:pt x="71982" y="834132"/>
                </a:lnTo>
                <a:lnTo>
                  <a:pt x="108333" y="815087"/>
                </a:lnTo>
                <a:lnTo>
                  <a:pt x="145116" y="796048"/>
                </a:lnTo>
                <a:lnTo>
                  <a:pt x="182474" y="777015"/>
                </a:lnTo>
                <a:lnTo>
                  <a:pt x="220551" y="757991"/>
                </a:lnTo>
                <a:lnTo>
                  <a:pt x="259492" y="738977"/>
                </a:lnTo>
                <a:lnTo>
                  <a:pt x="299440" y="719976"/>
                </a:lnTo>
                <a:lnTo>
                  <a:pt x="340539" y="700988"/>
                </a:lnTo>
                <a:lnTo>
                  <a:pt x="382933" y="682016"/>
                </a:lnTo>
                <a:lnTo>
                  <a:pt x="426766" y="663060"/>
                </a:lnTo>
                <a:lnTo>
                  <a:pt x="472181" y="644124"/>
                </a:lnTo>
                <a:lnTo>
                  <a:pt x="519323" y="625208"/>
                </a:lnTo>
                <a:lnTo>
                  <a:pt x="568335" y="606315"/>
                </a:lnTo>
                <a:lnTo>
                  <a:pt x="619361" y="587445"/>
                </a:lnTo>
                <a:lnTo>
                  <a:pt x="672546" y="568602"/>
                </a:lnTo>
                <a:lnTo>
                  <a:pt x="728032" y="549786"/>
                </a:lnTo>
                <a:lnTo>
                  <a:pt x="785965" y="530999"/>
                </a:lnTo>
                <a:lnTo>
                  <a:pt x="846487" y="512243"/>
                </a:lnTo>
                <a:lnTo>
                  <a:pt x="909743" y="493519"/>
                </a:lnTo>
                <a:lnTo>
                  <a:pt x="975877" y="474830"/>
                </a:lnTo>
                <a:lnTo>
                  <a:pt x="1045032" y="456177"/>
                </a:lnTo>
                <a:lnTo>
                  <a:pt x="1082442" y="446311"/>
                </a:lnTo>
                <a:lnTo>
                  <a:pt x="1120581" y="436245"/>
                </a:lnTo>
                <a:lnTo>
                  <a:pt x="1159438" y="425994"/>
                </a:lnTo>
                <a:lnTo>
                  <a:pt x="1199000" y="415576"/>
                </a:lnTo>
                <a:lnTo>
                  <a:pt x="1239256" y="405004"/>
                </a:lnTo>
                <a:lnTo>
                  <a:pt x="1280195" y="394297"/>
                </a:lnTo>
                <a:lnTo>
                  <a:pt x="1321804" y="383469"/>
                </a:lnTo>
                <a:lnTo>
                  <a:pt x="1364074" y="372536"/>
                </a:lnTo>
                <a:lnTo>
                  <a:pt x="1406991" y="361514"/>
                </a:lnTo>
                <a:lnTo>
                  <a:pt x="1450545" y="350419"/>
                </a:lnTo>
                <a:lnTo>
                  <a:pt x="1494724" y="339268"/>
                </a:lnTo>
                <a:lnTo>
                  <a:pt x="1539516" y="328075"/>
                </a:lnTo>
                <a:lnTo>
                  <a:pt x="1584910" y="316858"/>
                </a:lnTo>
                <a:lnTo>
                  <a:pt x="1630895" y="305631"/>
                </a:lnTo>
                <a:lnTo>
                  <a:pt x="1677458" y="294410"/>
                </a:lnTo>
                <a:lnTo>
                  <a:pt x="1724589" y="283212"/>
                </a:lnTo>
                <a:lnTo>
                  <a:pt x="1772276" y="272053"/>
                </a:lnTo>
                <a:lnTo>
                  <a:pt x="1820507" y="260948"/>
                </a:lnTo>
                <a:lnTo>
                  <a:pt x="1869271" y="249913"/>
                </a:lnTo>
                <a:lnTo>
                  <a:pt x="1918556" y="238964"/>
                </a:lnTo>
                <a:lnTo>
                  <a:pt x="1968350" y="228117"/>
                </a:lnTo>
                <a:lnTo>
                  <a:pt x="2018643" y="217388"/>
                </a:lnTo>
                <a:lnTo>
                  <a:pt x="2069423" y="206793"/>
                </a:lnTo>
                <a:lnTo>
                  <a:pt x="2120677" y="196348"/>
                </a:lnTo>
                <a:lnTo>
                  <a:pt x="2172396" y="186068"/>
                </a:lnTo>
                <a:lnTo>
                  <a:pt x="2224566" y="175970"/>
                </a:lnTo>
                <a:lnTo>
                  <a:pt x="2277177" y="166069"/>
                </a:lnTo>
                <a:lnTo>
                  <a:pt x="2330217" y="156382"/>
                </a:lnTo>
                <a:lnTo>
                  <a:pt x="2383675" y="146924"/>
                </a:lnTo>
                <a:lnTo>
                  <a:pt x="2437538" y="137711"/>
                </a:lnTo>
                <a:lnTo>
                  <a:pt x="2491796" y="128759"/>
                </a:lnTo>
                <a:lnTo>
                  <a:pt x="2546437" y="120084"/>
                </a:lnTo>
                <a:lnTo>
                  <a:pt x="2601449" y="111702"/>
                </a:lnTo>
                <a:lnTo>
                  <a:pt x="2656822" y="103628"/>
                </a:lnTo>
                <a:lnTo>
                  <a:pt x="2712542" y="95879"/>
                </a:lnTo>
                <a:lnTo>
                  <a:pt x="2768600" y="88471"/>
                </a:lnTo>
                <a:lnTo>
                  <a:pt x="2824982" y="81419"/>
                </a:lnTo>
                <a:lnTo>
                  <a:pt x="2881679" y="74740"/>
                </a:lnTo>
                <a:lnTo>
                  <a:pt x="2938678" y="68449"/>
                </a:lnTo>
                <a:lnTo>
                  <a:pt x="2995967" y="62561"/>
                </a:lnTo>
                <a:lnTo>
                  <a:pt x="3053536" y="57094"/>
                </a:lnTo>
                <a:lnTo>
                  <a:pt x="3111373" y="52063"/>
                </a:lnTo>
                <a:lnTo>
                  <a:pt x="3155803" y="48448"/>
                </a:lnTo>
                <a:lnTo>
                  <a:pt x="3200573" y="44959"/>
                </a:lnTo>
                <a:lnTo>
                  <a:pt x="3245678" y="41597"/>
                </a:lnTo>
                <a:lnTo>
                  <a:pt x="3291111" y="38362"/>
                </a:lnTo>
                <a:lnTo>
                  <a:pt x="3336868" y="35255"/>
                </a:lnTo>
                <a:lnTo>
                  <a:pt x="3382943" y="32275"/>
                </a:lnTo>
                <a:lnTo>
                  <a:pt x="3429330" y="29425"/>
                </a:lnTo>
                <a:lnTo>
                  <a:pt x="3476023" y="26703"/>
                </a:lnTo>
                <a:lnTo>
                  <a:pt x="3523018" y="24111"/>
                </a:lnTo>
                <a:lnTo>
                  <a:pt x="3570308" y="21648"/>
                </a:lnTo>
                <a:lnTo>
                  <a:pt x="3617888" y="19316"/>
                </a:lnTo>
                <a:lnTo>
                  <a:pt x="3665752" y="17114"/>
                </a:lnTo>
                <a:lnTo>
                  <a:pt x="3713896" y="15043"/>
                </a:lnTo>
                <a:lnTo>
                  <a:pt x="3762312" y="13104"/>
                </a:lnTo>
                <a:lnTo>
                  <a:pt x="3810996" y="11297"/>
                </a:lnTo>
                <a:lnTo>
                  <a:pt x="3859942" y="9622"/>
                </a:lnTo>
                <a:lnTo>
                  <a:pt x="3909144" y="8079"/>
                </a:lnTo>
                <a:lnTo>
                  <a:pt x="3958598" y="6670"/>
                </a:lnTo>
                <a:lnTo>
                  <a:pt x="4008297" y="5395"/>
                </a:lnTo>
                <a:lnTo>
                  <a:pt x="4058235" y="4254"/>
                </a:lnTo>
                <a:lnTo>
                  <a:pt x="4108408" y="3247"/>
                </a:lnTo>
                <a:lnTo>
                  <a:pt x="4158810" y="2375"/>
                </a:lnTo>
                <a:lnTo>
                  <a:pt x="4209434" y="1638"/>
                </a:lnTo>
                <a:lnTo>
                  <a:pt x="4260276" y="1037"/>
                </a:lnTo>
                <a:lnTo>
                  <a:pt x="4311330" y="572"/>
                </a:lnTo>
                <a:lnTo>
                  <a:pt x="4362591" y="244"/>
                </a:lnTo>
                <a:lnTo>
                  <a:pt x="4414052" y="53"/>
                </a:lnTo>
                <a:lnTo>
                  <a:pt x="4465708" y="0"/>
                </a:lnTo>
                <a:lnTo>
                  <a:pt x="4517554" y="84"/>
                </a:lnTo>
                <a:lnTo>
                  <a:pt x="4569585" y="306"/>
                </a:lnTo>
                <a:lnTo>
                  <a:pt x="4621793" y="667"/>
                </a:lnTo>
                <a:lnTo>
                  <a:pt x="4674175" y="1168"/>
                </a:lnTo>
                <a:lnTo>
                  <a:pt x="4726724" y="1808"/>
                </a:lnTo>
                <a:lnTo>
                  <a:pt x="4779435" y="2588"/>
                </a:lnTo>
                <a:lnTo>
                  <a:pt x="4832302" y="3508"/>
                </a:lnTo>
                <a:lnTo>
                  <a:pt x="4885320" y="4569"/>
                </a:lnTo>
                <a:lnTo>
                  <a:pt x="4938483" y="5772"/>
                </a:lnTo>
                <a:lnTo>
                  <a:pt x="4991785" y="7116"/>
                </a:lnTo>
                <a:lnTo>
                  <a:pt x="5045222" y="8603"/>
                </a:lnTo>
                <a:lnTo>
                  <a:pt x="5098787" y="10232"/>
                </a:lnTo>
                <a:lnTo>
                  <a:pt x="5152475" y="12004"/>
                </a:lnTo>
                <a:lnTo>
                  <a:pt x="5206280" y="13919"/>
                </a:lnTo>
                <a:lnTo>
                  <a:pt x="5260196" y="15978"/>
                </a:lnTo>
                <a:lnTo>
                  <a:pt x="5314219" y="18182"/>
                </a:lnTo>
                <a:lnTo>
                  <a:pt x="5368342" y="20530"/>
                </a:lnTo>
                <a:lnTo>
                  <a:pt x="5422561" y="23023"/>
                </a:lnTo>
                <a:lnTo>
                  <a:pt x="5476868" y="25662"/>
                </a:lnTo>
                <a:lnTo>
                  <a:pt x="5531260" y="28447"/>
                </a:lnTo>
                <a:lnTo>
                  <a:pt x="5585730" y="31378"/>
                </a:lnTo>
                <a:lnTo>
                  <a:pt x="5640273" y="34456"/>
                </a:lnTo>
                <a:lnTo>
                  <a:pt x="5694882" y="37681"/>
                </a:lnTo>
                <a:lnTo>
                  <a:pt x="5749554" y="41054"/>
                </a:lnTo>
                <a:lnTo>
                  <a:pt x="5804281" y="44575"/>
                </a:lnTo>
                <a:lnTo>
                  <a:pt x="5859059" y="48245"/>
                </a:lnTo>
                <a:lnTo>
                  <a:pt x="5913882" y="52063"/>
                </a:lnTo>
                <a:lnTo>
                  <a:pt x="5961497" y="55558"/>
                </a:lnTo>
                <a:lnTo>
                  <a:pt x="6010054" y="59357"/>
                </a:lnTo>
                <a:lnTo>
                  <a:pt x="6059512" y="63450"/>
                </a:lnTo>
                <a:lnTo>
                  <a:pt x="6109828" y="67827"/>
                </a:lnTo>
                <a:lnTo>
                  <a:pt x="6160963" y="72478"/>
                </a:lnTo>
                <a:lnTo>
                  <a:pt x="6212875" y="77394"/>
                </a:lnTo>
                <a:lnTo>
                  <a:pt x="6265523" y="82565"/>
                </a:lnTo>
                <a:lnTo>
                  <a:pt x="6318865" y="87981"/>
                </a:lnTo>
                <a:lnTo>
                  <a:pt x="6372861" y="93633"/>
                </a:lnTo>
                <a:lnTo>
                  <a:pt x="6427469" y="99509"/>
                </a:lnTo>
                <a:lnTo>
                  <a:pt x="6482648" y="105602"/>
                </a:lnTo>
                <a:lnTo>
                  <a:pt x="6538356" y="111900"/>
                </a:lnTo>
                <a:lnTo>
                  <a:pt x="6594554" y="118394"/>
                </a:lnTo>
                <a:lnTo>
                  <a:pt x="6651199" y="125075"/>
                </a:lnTo>
                <a:lnTo>
                  <a:pt x="6708250" y="131932"/>
                </a:lnTo>
                <a:lnTo>
                  <a:pt x="6765667" y="138955"/>
                </a:lnTo>
                <a:lnTo>
                  <a:pt x="6823407" y="146135"/>
                </a:lnTo>
                <a:lnTo>
                  <a:pt x="6881430" y="153463"/>
                </a:lnTo>
                <a:lnTo>
                  <a:pt x="6939695" y="160927"/>
                </a:lnTo>
                <a:lnTo>
                  <a:pt x="6998160" y="168519"/>
                </a:lnTo>
                <a:lnTo>
                  <a:pt x="7056785" y="176229"/>
                </a:lnTo>
                <a:lnTo>
                  <a:pt x="7115528" y="184046"/>
                </a:lnTo>
                <a:lnTo>
                  <a:pt x="7174347" y="191962"/>
                </a:lnTo>
                <a:lnTo>
                  <a:pt x="7233203" y="199966"/>
                </a:lnTo>
                <a:lnTo>
                  <a:pt x="7292053" y="208048"/>
                </a:lnTo>
                <a:lnTo>
                  <a:pt x="7350856" y="216198"/>
                </a:lnTo>
                <a:lnTo>
                  <a:pt x="7409571" y="224408"/>
                </a:lnTo>
                <a:lnTo>
                  <a:pt x="7468158" y="232667"/>
                </a:lnTo>
                <a:lnTo>
                  <a:pt x="7526574" y="240964"/>
                </a:lnTo>
                <a:lnTo>
                  <a:pt x="7584779" y="249291"/>
                </a:lnTo>
                <a:lnTo>
                  <a:pt x="7642732" y="257638"/>
                </a:lnTo>
                <a:lnTo>
                  <a:pt x="7700390" y="265995"/>
                </a:lnTo>
                <a:lnTo>
                  <a:pt x="7757714" y="274351"/>
                </a:lnTo>
                <a:lnTo>
                  <a:pt x="7814662" y="282698"/>
                </a:lnTo>
                <a:lnTo>
                  <a:pt x="7871193" y="291025"/>
                </a:lnTo>
                <a:lnTo>
                  <a:pt x="7927265" y="299323"/>
                </a:lnTo>
                <a:lnTo>
                  <a:pt x="7982838" y="307581"/>
                </a:lnTo>
                <a:lnTo>
                  <a:pt x="8037870" y="315791"/>
                </a:lnTo>
                <a:lnTo>
                  <a:pt x="8092320" y="323942"/>
                </a:lnTo>
                <a:lnTo>
                  <a:pt x="8146147" y="332024"/>
                </a:lnTo>
                <a:lnTo>
                  <a:pt x="8199310" y="340028"/>
                </a:lnTo>
                <a:lnTo>
                  <a:pt x="8251767" y="347943"/>
                </a:lnTo>
                <a:lnTo>
                  <a:pt x="8303478" y="355760"/>
                </a:lnTo>
                <a:lnTo>
                  <a:pt x="8354400" y="363470"/>
                </a:lnTo>
                <a:lnTo>
                  <a:pt x="8404494" y="371062"/>
                </a:lnTo>
                <a:lnTo>
                  <a:pt x="8453718" y="378527"/>
                </a:lnTo>
                <a:lnTo>
                  <a:pt x="8502030" y="385854"/>
                </a:lnTo>
                <a:lnTo>
                  <a:pt x="8549389" y="393034"/>
                </a:lnTo>
                <a:lnTo>
                  <a:pt x="8595755" y="400058"/>
                </a:lnTo>
                <a:lnTo>
                  <a:pt x="8641087" y="406915"/>
                </a:lnTo>
                <a:lnTo>
                  <a:pt x="8685342" y="413595"/>
                </a:lnTo>
                <a:lnTo>
                  <a:pt x="8728479" y="420090"/>
                </a:lnTo>
                <a:lnTo>
                  <a:pt x="8770459" y="426388"/>
                </a:lnTo>
                <a:lnTo>
                  <a:pt x="8811239" y="432480"/>
                </a:lnTo>
                <a:lnTo>
                  <a:pt x="8850778" y="438357"/>
                </a:lnTo>
                <a:lnTo>
                  <a:pt x="8889035" y="444008"/>
                </a:lnTo>
                <a:lnTo>
                  <a:pt x="8961538" y="454595"/>
                </a:lnTo>
                <a:lnTo>
                  <a:pt x="9028420" y="464163"/>
                </a:lnTo>
                <a:lnTo>
                  <a:pt x="9059649" y="468540"/>
                </a:lnTo>
                <a:lnTo>
                  <a:pt x="9078468" y="471133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340" y="5640324"/>
            <a:ext cx="3005455" cy="1211580"/>
          </a:xfrm>
          <a:custGeom>
            <a:avLst/>
            <a:gdLst/>
            <a:ahLst/>
            <a:cxnLst/>
            <a:rect l="l" t="t" r="r" b="b"/>
            <a:pathLst>
              <a:path w="3005455" h="1211579">
                <a:moveTo>
                  <a:pt x="0" y="0"/>
                </a:moveTo>
                <a:lnTo>
                  <a:pt x="51736" y="23523"/>
                </a:lnTo>
                <a:lnTo>
                  <a:pt x="103465" y="47039"/>
                </a:lnTo>
                <a:lnTo>
                  <a:pt x="155181" y="70542"/>
                </a:lnTo>
                <a:lnTo>
                  <a:pt x="206875" y="94025"/>
                </a:lnTo>
                <a:lnTo>
                  <a:pt x="258542" y="117481"/>
                </a:lnTo>
                <a:lnTo>
                  <a:pt x="310173" y="140903"/>
                </a:lnTo>
                <a:lnTo>
                  <a:pt x="361763" y="164285"/>
                </a:lnTo>
                <a:lnTo>
                  <a:pt x="413304" y="187620"/>
                </a:lnTo>
                <a:lnTo>
                  <a:pt x="464788" y="210901"/>
                </a:lnTo>
                <a:lnTo>
                  <a:pt x="516210" y="234122"/>
                </a:lnTo>
                <a:lnTo>
                  <a:pt x="567562" y="257275"/>
                </a:lnTo>
                <a:lnTo>
                  <a:pt x="618837" y="280354"/>
                </a:lnTo>
                <a:lnTo>
                  <a:pt x="670028" y="303352"/>
                </a:lnTo>
                <a:lnTo>
                  <a:pt x="721127" y="326263"/>
                </a:lnTo>
                <a:lnTo>
                  <a:pt x="772129" y="349080"/>
                </a:lnTo>
                <a:lnTo>
                  <a:pt x="823026" y="371796"/>
                </a:lnTo>
                <a:lnTo>
                  <a:pt x="873811" y="394404"/>
                </a:lnTo>
                <a:lnTo>
                  <a:pt x="924477" y="416898"/>
                </a:lnTo>
                <a:lnTo>
                  <a:pt x="975017" y="439271"/>
                </a:lnTo>
                <a:lnTo>
                  <a:pt x="1025424" y="461515"/>
                </a:lnTo>
                <a:lnTo>
                  <a:pt x="1075691" y="483626"/>
                </a:lnTo>
                <a:lnTo>
                  <a:pt x="1125811" y="505594"/>
                </a:lnTo>
                <a:lnTo>
                  <a:pt x="1175776" y="527415"/>
                </a:lnTo>
                <a:lnTo>
                  <a:pt x="1225581" y="549081"/>
                </a:lnTo>
                <a:lnTo>
                  <a:pt x="1275218" y="570586"/>
                </a:lnTo>
                <a:lnTo>
                  <a:pt x="1324680" y="591923"/>
                </a:lnTo>
                <a:lnTo>
                  <a:pt x="1373960" y="613084"/>
                </a:lnTo>
                <a:lnTo>
                  <a:pt x="1423050" y="634064"/>
                </a:lnTo>
                <a:lnTo>
                  <a:pt x="1471945" y="654855"/>
                </a:lnTo>
                <a:lnTo>
                  <a:pt x="1520637" y="675452"/>
                </a:lnTo>
                <a:lnTo>
                  <a:pt x="1569118" y="695846"/>
                </a:lnTo>
                <a:lnTo>
                  <a:pt x="1617383" y="716032"/>
                </a:lnTo>
                <a:lnTo>
                  <a:pt x="1665423" y="736002"/>
                </a:lnTo>
                <a:lnTo>
                  <a:pt x="1713232" y="755751"/>
                </a:lnTo>
                <a:lnTo>
                  <a:pt x="1760804" y="775270"/>
                </a:lnTo>
                <a:lnTo>
                  <a:pt x="1808130" y="794555"/>
                </a:lnTo>
                <a:lnTo>
                  <a:pt x="1855204" y="813597"/>
                </a:lnTo>
                <a:lnTo>
                  <a:pt x="1902019" y="832390"/>
                </a:lnTo>
                <a:lnTo>
                  <a:pt x="1948568" y="850927"/>
                </a:lnTo>
                <a:lnTo>
                  <a:pt x="1994844" y="869202"/>
                </a:lnTo>
                <a:lnTo>
                  <a:pt x="2040840" y="887208"/>
                </a:lnTo>
                <a:lnTo>
                  <a:pt x="2086549" y="904937"/>
                </a:lnTo>
                <a:lnTo>
                  <a:pt x="2131963" y="922385"/>
                </a:lnTo>
                <a:lnTo>
                  <a:pt x="2177077" y="939543"/>
                </a:lnTo>
                <a:lnTo>
                  <a:pt x="2221882" y="956404"/>
                </a:lnTo>
                <a:lnTo>
                  <a:pt x="2266372" y="972963"/>
                </a:lnTo>
                <a:lnTo>
                  <a:pt x="2310540" y="989213"/>
                </a:lnTo>
                <a:lnTo>
                  <a:pt x="2354379" y="1005146"/>
                </a:lnTo>
                <a:lnTo>
                  <a:pt x="2397882" y="1020757"/>
                </a:lnTo>
                <a:lnTo>
                  <a:pt x="2441042" y="1036037"/>
                </a:lnTo>
                <a:lnTo>
                  <a:pt x="2483852" y="1050981"/>
                </a:lnTo>
                <a:lnTo>
                  <a:pt x="2526304" y="1065583"/>
                </a:lnTo>
                <a:lnTo>
                  <a:pt x="2568393" y="1079834"/>
                </a:lnTo>
                <a:lnTo>
                  <a:pt x="2610110" y="1093728"/>
                </a:lnTo>
                <a:lnTo>
                  <a:pt x="2651449" y="1107259"/>
                </a:lnTo>
                <a:lnTo>
                  <a:pt x="2692403" y="1120420"/>
                </a:lnTo>
                <a:lnTo>
                  <a:pt x="2732964" y="1133205"/>
                </a:lnTo>
                <a:lnTo>
                  <a:pt x="2773127" y="1145605"/>
                </a:lnTo>
                <a:lnTo>
                  <a:pt x="2812883" y="1157616"/>
                </a:lnTo>
                <a:lnTo>
                  <a:pt x="2852227" y="1169229"/>
                </a:lnTo>
                <a:lnTo>
                  <a:pt x="2891150" y="1180439"/>
                </a:lnTo>
                <a:lnTo>
                  <a:pt x="2929645" y="1191239"/>
                </a:lnTo>
                <a:lnTo>
                  <a:pt x="2967707" y="1201621"/>
                </a:lnTo>
                <a:lnTo>
                  <a:pt x="3005328" y="12115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532" y="5138558"/>
            <a:ext cx="9078595" cy="1713864"/>
          </a:xfrm>
          <a:custGeom>
            <a:avLst/>
            <a:gdLst/>
            <a:ahLst/>
            <a:cxnLst/>
            <a:rect l="l" t="t" r="r" b="b"/>
            <a:pathLst>
              <a:path w="9078595" h="1713865">
                <a:moveTo>
                  <a:pt x="0" y="146673"/>
                </a:moveTo>
                <a:lnTo>
                  <a:pt x="37323" y="159713"/>
                </a:lnTo>
                <a:lnTo>
                  <a:pt x="74768" y="172775"/>
                </a:lnTo>
                <a:lnTo>
                  <a:pt x="112457" y="185882"/>
                </a:lnTo>
                <a:lnTo>
                  <a:pt x="150510" y="199054"/>
                </a:lnTo>
                <a:lnTo>
                  <a:pt x="189049" y="212314"/>
                </a:lnTo>
                <a:lnTo>
                  <a:pt x="228196" y="225683"/>
                </a:lnTo>
                <a:lnTo>
                  <a:pt x="268072" y="239185"/>
                </a:lnTo>
                <a:lnTo>
                  <a:pt x="308798" y="252839"/>
                </a:lnTo>
                <a:lnTo>
                  <a:pt x="350497" y="266670"/>
                </a:lnTo>
                <a:lnTo>
                  <a:pt x="393290" y="280697"/>
                </a:lnTo>
                <a:lnTo>
                  <a:pt x="437298" y="294944"/>
                </a:lnTo>
                <a:lnTo>
                  <a:pt x="482642" y="309433"/>
                </a:lnTo>
                <a:lnTo>
                  <a:pt x="529445" y="324185"/>
                </a:lnTo>
                <a:lnTo>
                  <a:pt x="577827" y="339221"/>
                </a:lnTo>
                <a:lnTo>
                  <a:pt x="627911" y="354566"/>
                </a:lnTo>
                <a:lnTo>
                  <a:pt x="679817" y="370239"/>
                </a:lnTo>
                <a:lnTo>
                  <a:pt x="733668" y="386263"/>
                </a:lnTo>
                <a:lnTo>
                  <a:pt x="789584" y="402660"/>
                </a:lnTo>
                <a:lnTo>
                  <a:pt x="847687" y="419452"/>
                </a:lnTo>
                <a:lnTo>
                  <a:pt x="908100" y="436661"/>
                </a:lnTo>
                <a:lnTo>
                  <a:pt x="970942" y="454308"/>
                </a:lnTo>
                <a:lnTo>
                  <a:pt x="1036337" y="472417"/>
                </a:lnTo>
                <a:lnTo>
                  <a:pt x="1104404" y="491008"/>
                </a:lnTo>
                <a:lnTo>
                  <a:pt x="1142874" y="501456"/>
                </a:lnTo>
                <a:lnTo>
                  <a:pt x="1182216" y="512155"/>
                </a:lnTo>
                <a:lnTo>
                  <a:pt x="1222405" y="523093"/>
                </a:lnTo>
                <a:lnTo>
                  <a:pt x="1263418" y="534260"/>
                </a:lnTo>
                <a:lnTo>
                  <a:pt x="1305230" y="545643"/>
                </a:lnTo>
                <a:lnTo>
                  <a:pt x="1347817" y="557231"/>
                </a:lnTo>
                <a:lnTo>
                  <a:pt x="1391155" y="569012"/>
                </a:lnTo>
                <a:lnTo>
                  <a:pt x="1435221" y="580975"/>
                </a:lnTo>
                <a:lnTo>
                  <a:pt x="1479990" y="593108"/>
                </a:lnTo>
                <a:lnTo>
                  <a:pt x="1525438" y="605399"/>
                </a:lnTo>
                <a:lnTo>
                  <a:pt x="1571541" y="617838"/>
                </a:lnTo>
                <a:lnTo>
                  <a:pt x="1618274" y="630413"/>
                </a:lnTo>
                <a:lnTo>
                  <a:pt x="1665615" y="643111"/>
                </a:lnTo>
                <a:lnTo>
                  <a:pt x="1713539" y="655922"/>
                </a:lnTo>
                <a:lnTo>
                  <a:pt x="1762022" y="668834"/>
                </a:lnTo>
                <a:lnTo>
                  <a:pt x="1811039" y="681836"/>
                </a:lnTo>
                <a:lnTo>
                  <a:pt x="1860567" y="694915"/>
                </a:lnTo>
                <a:lnTo>
                  <a:pt x="1910582" y="708061"/>
                </a:lnTo>
                <a:lnTo>
                  <a:pt x="1961060" y="721262"/>
                </a:lnTo>
                <a:lnTo>
                  <a:pt x="2011976" y="734505"/>
                </a:lnTo>
                <a:lnTo>
                  <a:pt x="2063307" y="747781"/>
                </a:lnTo>
                <a:lnTo>
                  <a:pt x="2115028" y="761077"/>
                </a:lnTo>
                <a:lnTo>
                  <a:pt x="2167116" y="774381"/>
                </a:lnTo>
                <a:lnTo>
                  <a:pt x="2219546" y="787683"/>
                </a:lnTo>
                <a:lnTo>
                  <a:pt x="2272294" y="800970"/>
                </a:lnTo>
                <a:lnTo>
                  <a:pt x="2325337" y="814231"/>
                </a:lnTo>
                <a:lnTo>
                  <a:pt x="2378650" y="827455"/>
                </a:lnTo>
                <a:lnTo>
                  <a:pt x="2432210" y="840629"/>
                </a:lnTo>
                <a:lnTo>
                  <a:pt x="2485992" y="853743"/>
                </a:lnTo>
                <a:lnTo>
                  <a:pt x="2539971" y="866785"/>
                </a:lnTo>
                <a:lnTo>
                  <a:pt x="2594125" y="879743"/>
                </a:lnTo>
                <a:lnTo>
                  <a:pt x="2648429" y="892606"/>
                </a:lnTo>
                <a:lnTo>
                  <a:pt x="2702859" y="905363"/>
                </a:lnTo>
                <a:lnTo>
                  <a:pt x="2757391" y="918000"/>
                </a:lnTo>
                <a:lnTo>
                  <a:pt x="2812001" y="930509"/>
                </a:lnTo>
                <a:lnTo>
                  <a:pt x="2866664" y="942875"/>
                </a:lnTo>
                <a:lnTo>
                  <a:pt x="2921358" y="955089"/>
                </a:lnTo>
                <a:lnTo>
                  <a:pt x="2976057" y="967138"/>
                </a:lnTo>
                <a:lnTo>
                  <a:pt x="3030738" y="979012"/>
                </a:lnTo>
                <a:lnTo>
                  <a:pt x="3085376" y="990697"/>
                </a:lnTo>
                <a:lnTo>
                  <a:pt x="3139949" y="1002184"/>
                </a:lnTo>
                <a:lnTo>
                  <a:pt x="3194431" y="1013460"/>
                </a:lnTo>
                <a:lnTo>
                  <a:pt x="3240390" y="1022847"/>
                </a:lnTo>
                <a:lnTo>
                  <a:pt x="3286814" y="1032245"/>
                </a:lnTo>
                <a:lnTo>
                  <a:pt x="3333683" y="1041650"/>
                </a:lnTo>
                <a:lnTo>
                  <a:pt x="3380978" y="1051059"/>
                </a:lnTo>
                <a:lnTo>
                  <a:pt x="3428679" y="1060468"/>
                </a:lnTo>
                <a:lnTo>
                  <a:pt x="3476766" y="1069875"/>
                </a:lnTo>
                <a:lnTo>
                  <a:pt x="3525219" y="1079275"/>
                </a:lnTo>
                <a:lnTo>
                  <a:pt x="3574020" y="1088666"/>
                </a:lnTo>
                <a:lnTo>
                  <a:pt x="3623148" y="1098043"/>
                </a:lnTo>
                <a:lnTo>
                  <a:pt x="3672583" y="1107404"/>
                </a:lnTo>
                <a:lnTo>
                  <a:pt x="3722307" y="1116746"/>
                </a:lnTo>
                <a:lnTo>
                  <a:pt x="3772299" y="1126063"/>
                </a:lnTo>
                <a:lnTo>
                  <a:pt x="3822539" y="1135354"/>
                </a:lnTo>
                <a:lnTo>
                  <a:pt x="3873008" y="1144615"/>
                </a:lnTo>
                <a:lnTo>
                  <a:pt x="3923686" y="1153842"/>
                </a:lnTo>
                <a:lnTo>
                  <a:pt x="3974554" y="1163032"/>
                </a:lnTo>
                <a:lnTo>
                  <a:pt x="4025592" y="1172182"/>
                </a:lnTo>
                <a:lnTo>
                  <a:pt x="4076780" y="1181287"/>
                </a:lnTo>
                <a:lnTo>
                  <a:pt x="4128098" y="1190346"/>
                </a:lnTo>
                <a:lnTo>
                  <a:pt x="4179528" y="1199353"/>
                </a:lnTo>
                <a:lnTo>
                  <a:pt x="4231048" y="1208307"/>
                </a:lnTo>
                <a:lnTo>
                  <a:pt x="4282641" y="1217203"/>
                </a:lnTo>
                <a:lnTo>
                  <a:pt x="4334285" y="1226038"/>
                </a:lnTo>
                <a:lnTo>
                  <a:pt x="4385961" y="1234808"/>
                </a:lnTo>
                <a:lnTo>
                  <a:pt x="4437649" y="1243511"/>
                </a:lnTo>
                <a:lnTo>
                  <a:pt x="4489331" y="1252143"/>
                </a:lnTo>
                <a:lnTo>
                  <a:pt x="4540986" y="1260700"/>
                </a:lnTo>
                <a:lnTo>
                  <a:pt x="4592594" y="1269179"/>
                </a:lnTo>
                <a:lnTo>
                  <a:pt x="4644136" y="1277576"/>
                </a:lnTo>
                <a:lnTo>
                  <a:pt x="4695592" y="1285888"/>
                </a:lnTo>
                <a:lnTo>
                  <a:pt x="4746942" y="1294113"/>
                </a:lnTo>
                <a:lnTo>
                  <a:pt x="4798168" y="1302245"/>
                </a:lnTo>
                <a:lnTo>
                  <a:pt x="4849248" y="1310282"/>
                </a:lnTo>
                <a:lnTo>
                  <a:pt x="4900164" y="1318221"/>
                </a:lnTo>
                <a:lnTo>
                  <a:pt x="4950896" y="1326057"/>
                </a:lnTo>
                <a:lnTo>
                  <a:pt x="5001424" y="1333789"/>
                </a:lnTo>
                <a:lnTo>
                  <a:pt x="5051729" y="1341411"/>
                </a:lnTo>
                <a:lnTo>
                  <a:pt x="5101790" y="1348921"/>
                </a:lnTo>
                <a:lnTo>
                  <a:pt x="5151588" y="1356316"/>
                </a:lnTo>
                <a:lnTo>
                  <a:pt x="5201104" y="1363591"/>
                </a:lnTo>
                <a:lnTo>
                  <a:pt x="5250317" y="1370744"/>
                </a:lnTo>
                <a:lnTo>
                  <a:pt x="5299209" y="1377771"/>
                </a:lnTo>
                <a:lnTo>
                  <a:pt x="5347759" y="1384668"/>
                </a:lnTo>
                <a:lnTo>
                  <a:pt x="5395947" y="1391433"/>
                </a:lnTo>
                <a:lnTo>
                  <a:pt x="5443755" y="1398062"/>
                </a:lnTo>
                <a:lnTo>
                  <a:pt x="5491162" y="1404551"/>
                </a:lnTo>
                <a:lnTo>
                  <a:pt x="5538149" y="1410897"/>
                </a:lnTo>
                <a:lnTo>
                  <a:pt x="5584696" y="1417096"/>
                </a:lnTo>
                <a:lnTo>
                  <a:pt x="5630783" y="1423146"/>
                </a:lnTo>
                <a:lnTo>
                  <a:pt x="5676392" y="1429042"/>
                </a:lnTo>
                <a:lnTo>
                  <a:pt x="5731811" y="1436036"/>
                </a:lnTo>
                <a:lnTo>
                  <a:pt x="5787409" y="1442828"/>
                </a:lnTo>
                <a:lnTo>
                  <a:pt x="5843151" y="1449424"/>
                </a:lnTo>
                <a:lnTo>
                  <a:pt x="5899002" y="1455828"/>
                </a:lnTo>
                <a:lnTo>
                  <a:pt x="5954929" y="1462043"/>
                </a:lnTo>
                <a:lnTo>
                  <a:pt x="6010898" y="1468074"/>
                </a:lnTo>
                <a:lnTo>
                  <a:pt x="6066874" y="1473925"/>
                </a:lnTo>
                <a:lnTo>
                  <a:pt x="6122823" y="1479600"/>
                </a:lnTo>
                <a:lnTo>
                  <a:pt x="6178712" y="1485103"/>
                </a:lnTo>
                <a:lnTo>
                  <a:pt x="6234506" y="1490439"/>
                </a:lnTo>
                <a:lnTo>
                  <a:pt x="6290170" y="1495611"/>
                </a:lnTo>
                <a:lnTo>
                  <a:pt x="6345672" y="1500624"/>
                </a:lnTo>
                <a:lnTo>
                  <a:pt x="6400976" y="1505482"/>
                </a:lnTo>
                <a:lnTo>
                  <a:pt x="6456049" y="1510188"/>
                </a:lnTo>
                <a:lnTo>
                  <a:pt x="6510856" y="1514748"/>
                </a:lnTo>
                <a:lnTo>
                  <a:pt x="6565363" y="1519165"/>
                </a:lnTo>
                <a:lnTo>
                  <a:pt x="6619537" y="1523443"/>
                </a:lnTo>
                <a:lnTo>
                  <a:pt x="6673343" y="1527586"/>
                </a:lnTo>
                <a:lnTo>
                  <a:pt x="6726747" y="1531600"/>
                </a:lnTo>
                <a:lnTo>
                  <a:pt x="6779715" y="1535487"/>
                </a:lnTo>
                <a:lnTo>
                  <a:pt x="6832213" y="1539251"/>
                </a:lnTo>
                <a:lnTo>
                  <a:pt x="6884206" y="1542898"/>
                </a:lnTo>
                <a:lnTo>
                  <a:pt x="6935661" y="1546431"/>
                </a:lnTo>
                <a:lnTo>
                  <a:pt x="6986543" y="1549854"/>
                </a:lnTo>
                <a:lnTo>
                  <a:pt x="7036818" y="1553172"/>
                </a:lnTo>
                <a:lnTo>
                  <a:pt x="7086453" y="1556388"/>
                </a:lnTo>
                <a:lnTo>
                  <a:pt x="7135412" y="1559507"/>
                </a:lnTo>
                <a:lnTo>
                  <a:pt x="7183663" y="1562533"/>
                </a:lnTo>
                <a:lnTo>
                  <a:pt x="7231170" y="1565469"/>
                </a:lnTo>
                <a:lnTo>
                  <a:pt x="7277900" y="1568321"/>
                </a:lnTo>
                <a:lnTo>
                  <a:pt x="7323819" y="1571092"/>
                </a:lnTo>
                <a:lnTo>
                  <a:pt x="7368892" y="1573786"/>
                </a:lnTo>
                <a:lnTo>
                  <a:pt x="7413086" y="1576408"/>
                </a:lnTo>
                <a:lnTo>
                  <a:pt x="7456365" y="1578962"/>
                </a:lnTo>
                <a:lnTo>
                  <a:pt x="7498697" y="1581451"/>
                </a:lnTo>
                <a:lnTo>
                  <a:pt x="7540047" y="1583880"/>
                </a:lnTo>
                <a:lnTo>
                  <a:pt x="7580380" y="1586253"/>
                </a:lnTo>
                <a:lnTo>
                  <a:pt x="7619663" y="1588574"/>
                </a:lnTo>
                <a:lnTo>
                  <a:pt x="7657862" y="1590848"/>
                </a:lnTo>
                <a:lnTo>
                  <a:pt x="7694943" y="1593078"/>
                </a:lnTo>
                <a:lnTo>
                  <a:pt x="7730871" y="1595269"/>
                </a:lnTo>
                <a:lnTo>
                  <a:pt x="7812458" y="1600066"/>
                </a:lnTo>
                <a:lnTo>
                  <a:pt x="7887182" y="1604024"/>
                </a:lnTo>
                <a:lnTo>
                  <a:pt x="7955617" y="1607210"/>
                </a:lnTo>
                <a:lnTo>
                  <a:pt x="8018335" y="1609687"/>
                </a:lnTo>
                <a:lnTo>
                  <a:pt x="8075908" y="1611521"/>
                </a:lnTo>
                <a:lnTo>
                  <a:pt x="8128910" y="1612777"/>
                </a:lnTo>
                <a:lnTo>
                  <a:pt x="8177913" y="1613522"/>
                </a:lnTo>
                <a:lnTo>
                  <a:pt x="8223490" y="1613819"/>
                </a:lnTo>
                <a:lnTo>
                  <a:pt x="8266214" y="1613734"/>
                </a:lnTo>
                <a:lnTo>
                  <a:pt x="8306657" y="1613333"/>
                </a:lnTo>
                <a:lnTo>
                  <a:pt x="8345393" y="1612680"/>
                </a:lnTo>
                <a:lnTo>
                  <a:pt x="8420033" y="1610882"/>
                </a:lnTo>
                <a:lnTo>
                  <a:pt x="8457083" y="1609867"/>
                </a:lnTo>
                <a:lnTo>
                  <a:pt x="8494716" y="1608862"/>
                </a:lnTo>
                <a:lnTo>
                  <a:pt x="8533505" y="1607931"/>
                </a:lnTo>
                <a:lnTo>
                  <a:pt x="8574024" y="1607141"/>
                </a:lnTo>
                <a:lnTo>
                  <a:pt x="8636600" y="1605776"/>
                </a:lnTo>
                <a:lnTo>
                  <a:pt x="8696102" y="1603876"/>
                </a:lnTo>
                <a:lnTo>
                  <a:pt x="8752836" y="1601494"/>
                </a:lnTo>
                <a:lnTo>
                  <a:pt x="8807112" y="1598683"/>
                </a:lnTo>
                <a:lnTo>
                  <a:pt x="8859235" y="1595499"/>
                </a:lnTo>
                <a:lnTo>
                  <a:pt x="8909514" y="1591993"/>
                </a:lnTo>
                <a:lnTo>
                  <a:pt x="8958256" y="1588219"/>
                </a:lnTo>
                <a:lnTo>
                  <a:pt x="9005768" y="1584232"/>
                </a:lnTo>
                <a:lnTo>
                  <a:pt x="9052357" y="1580085"/>
                </a:lnTo>
                <a:lnTo>
                  <a:pt x="9078468" y="1577669"/>
                </a:lnTo>
              </a:path>
              <a:path w="9078595" h="1713865">
                <a:moveTo>
                  <a:pt x="2150364" y="1713344"/>
                </a:moveTo>
                <a:lnTo>
                  <a:pt x="2182841" y="1676752"/>
                </a:lnTo>
                <a:lnTo>
                  <a:pt x="2215421" y="1640186"/>
                </a:lnTo>
                <a:lnTo>
                  <a:pt x="2248209" y="1603673"/>
                </a:lnTo>
                <a:lnTo>
                  <a:pt x="2281313" y="1567238"/>
                </a:lnTo>
                <a:lnTo>
                  <a:pt x="2314838" y="1530909"/>
                </a:lnTo>
                <a:lnTo>
                  <a:pt x="2348890" y="1494711"/>
                </a:lnTo>
                <a:lnTo>
                  <a:pt x="2383575" y="1458672"/>
                </a:lnTo>
                <a:lnTo>
                  <a:pt x="2419000" y="1422817"/>
                </a:lnTo>
                <a:lnTo>
                  <a:pt x="2455270" y="1387174"/>
                </a:lnTo>
                <a:lnTo>
                  <a:pt x="2492492" y="1351767"/>
                </a:lnTo>
                <a:lnTo>
                  <a:pt x="2530772" y="1316625"/>
                </a:lnTo>
                <a:lnTo>
                  <a:pt x="2570215" y="1281772"/>
                </a:lnTo>
                <a:lnTo>
                  <a:pt x="2610929" y="1247236"/>
                </a:lnTo>
                <a:lnTo>
                  <a:pt x="2653019" y="1213044"/>
                </a:lnTo>
                <a:lnTo>
                  <a:pt x="2696591" y="1179221"/>
                </a:lnTo>
                <a:lnTo>
                  <a:pt x="2734291" y="1151080"/>
                </a:lnTo>
                <a:lnTo>
                  <a:pt x="2773426" y="1122756"/>
                </a:lnTo>
                <a:lnTo>
                  <a:pt x="2813857" y="1094323"/>
                </a:lnTo>
                <a:lnTo>
                  <a:pt x="2855442" y="1065853"/>
                </a:lnTo>
                <a:lnTo>
                  <a:pt x="2898040" y="1037419"/>
                </a:lnTo>
                <a:lnTo>
                  <a:pt x="2941512" y="1009096"/>
                </a:lnTo>
                <a:lnTo>
                  <a:pt x="2985717" y="980955"/>
                </a:lnTo>
                <a:lnTo>
                  <a:pt x="3030515" y="953072"/>
                </a:lnTo>
                <a:lnTo>
                  <a:pt x="3075765" y="925518"/>
                </a:lnTo>
                <a:lnTo>
                  <a:pt x="3121326" y="898366"/>
                </a:lnTo>
                <a:lnTo>
                  <a:pt x="3167059" y="871692"/>
                </a:lnTo>
                <a:lnTo>
                  <a:pt x="3212822" y="845566"/>
                </a:lnTo>
                <a:lnTo>
                  <a:pt x="3258475" y="820064"/>
                </a:lnTo>
                <a:lnTo>
                  <a:pt x="3303879" y="795257"/>
                </a:lnTo>
                <a:lnTo>
                  <a:pt x="3348891" y="771220"/>
                </a:lnTo>
                <a:lnTo>
                  <a:pt x="3393373" y="748025"/>
                </a:lnTo>
                <a:lnTo>
                  <a:pt x="3437183" y="725746"/>
                </a:lnTo>
                <a:lnTo>
                  <a:pt x="3480180" y="704457"/>
                </a:lnTo>
                <a:lnTo>
                  <a:pt x="3526952" y="681872"/>
                </a:lnTo>
                <a:lnTo>
                  <a:pt x="3571814" y="660755"/>
                </a:lnTo>
                <a:lnTo>
                  <a:pt x="3615175" y="640947"/>
                </a:lnTo>
                <a:lnTo>
                  <a:pt x="3657443" y="622293"/>
                </a:lnTo>
                <a:lnTo>
                  <a:pt x="3699027" y="604635"/>
                </a:lnTo>
                <a:lnTo>
                  <a:pt x="3740336" y="587818"/>
                </a:lnTo>
                <a:lnTo>
                  <a:pt x="3781778" y="571684"/>
                </a:lnTo>
                <a:lnTo>
                  <a:pt x="3823763" y="556078"/>
                </a:lnTo>
                <a:lnTo>
                  <a:pt x="3866699" y="540841"/>
                </a:lnTo>
                <a:lnTo>
                  <a:pt x="3910995" y="525819"/>
                </a:lnTo>
                <a:lnTo>
                  <a:pt x="3957059" y="510854"/>
                </a:lnTo>
                <a:lnTo>
                  <a:pt x="4005300" y="495789"/>
                </a:lnTo>
                <a:lnTo>
                  <a:pt x="4056127" y="480469"/>
                </a:lnTo>
                <a:lnTo>
                  <a:pt x="4109948" y="464736"/>
                </a:lnTo>
                <a:lnTo>
                  <a:pt x="4167173" y="448434"/>
                </a:lnTo>
                <a:lnTo>
                  <a:pt x="4228210" y="431407"/>
                </a:lnTo>
                <a:lnTo>
                  <a:pt x="4268225" y="420519"/>
                </a:lnTo>
                <a:lnTo>
                  <a:pt x="4310504" y="409335"/>
                </a:lnTo>
                <a:lnTo>
                  <a:pt x="4354852" y="397889"/>
                </a:lnTo>
                <a:lnTo>
                  <a:pt x="4401075" y="386220"/>
                </a:lnTo>
                <a:lnTo>
                  <a:pt x="4448979" y="374362"/>
                </a:lnTo>
                <a:lnTo>
                  <a:pt x="4498368" y="362354"/>
                </a:lnTo>
                <a:lnTo>
                  <a:pt x="4549048" y="350230"/>
                </a:lnTo>
                <a:lnTo>
                  <a:pt x="4600826" y="338028"/>
                </a:lnTo>
                <a:lnTo>
                  <a:pt x="4653505" y="325784"/>
                </a:lnTo>
                <a:lnTo>
                  <a:pt x="4706892" y="313534"/>
                </a:lnTo>
                <a:lnTo>
                  <a:pt x="4760792" y="301316"/>
                </a:lnTo>
                <a:lnTo>
                  <a:pt x="4815011" y="289165"/>
                </a:lnTo>
                <a:lnTo>
                  <a:pt x="4869354" y="277117"/>
                </a:lnTo>
                <a:lnTo>
                  <a:pt x="4923627" y="265211"/>
                </a:lnTo>
                <a:lnTo>
                  <a:pt x="4977634" y="253480"/>
                </a:lnTo>
                <a:lnTo>
                  <a:pt x="5031182" y="241964"/>
                </a:lnTo>
                <a:lnTo>
                  <a:pt x="5084076" y="230696"/>
                </a:lnTo>
                <a:lnTo>
                  <a:pt x="5136121" y="219715"/>
                </a:lnTo>
                <a:lnTo>
                  <a:pt x="5187124" y="209057"/>
                </a:lnTo>
                <a:lnTo>
                  <a:pt x="5236888" y="198758"/>
                </a:lnTo>
                <a:lnTo>
                  <a:pt x="5285221" y="188854"/>
                </a:lnTo>
                <a:lnTo>
                  <a:pt x="5331926" y="179383"/>
                </a:lnTo>
                <a:lnTo>
                  <a:pt x="5376811" y="170379"/>
                </a:lnTo>
                <a:lnTo>
                  <a:pt x="5419680" y="161881"/>
                </a:lnTo>
                <a:lnTo>
                  <a:pt x="5460338" y="153924"/>
                </a:lnTo>
                <a:lnTo>
                  <a:pt x="5498592" y="146546"/>
                </a:lnTo>
                <a:lnTo>
                  <a:pt x="5567983" y="133499"/>
                </a:lnTo>
                <a:lnTo>
                  <a:pt x="5629130" y="122452"/>
                </a:lnTo>
                <a:lnTo>
                  <a:pt x="5683410" y="113160"/>
                </a:lnTo>
                <a:lnTo>
                  <a:pt x="5732201" y="105382"/>
                </a:lnTo>
                <a:lnTo>
                  <a:pt x="5776881" y="98875"/>
                </a:lnTo>
                <a:lnTo>
                  <a:pt x="5818827" y="93396"/>
                </a:lnTo>
                <a:lnTo>
                  <a:pt x="5859417" y="88704"/>
                </a:lnTo>
                <a:lnTo>
                  <a:pt x="5900028" y="84556"/>
                </a:lnTo>
                <a:lnTo>
                  <a:pt x="5942039" y="80709"/>
                </a:lnTo>
                <a:lnTo>
                  <a:pt x="5986826" y="76922"/>
                </a:lnTo>
                <a:lnTo>
                  <a:pt x="6035768" y="72950"/>
                </a:lnTo>
                <a:lnTo>
                  <a:pt x="6090242" y="68553"/>
                </a:lnTo>
                <a:lnTo>
                  <a:pt x="6151626" y="63488"/>
                </a:lnTo>
                <a:lnTo>
                  <a:pt x="6193134" y="60084"/>
                </a:lnTo>
                <a:lnTo>
                  <a:pt x="6236685" y="56666"/>
                </a:lnTo>
                <a:lnTo>
                  <a:pt x="6282088" y="53244"/>
                </a:lnTo>
                <a:lnTo>
                  <a:pt x="6329149" y="49831"/>
                </a:lnTo>
                <a:lnTo>
                  <a:pt x="6377676" y="46438"/>
                </a:lnTo>
                <a:lnTo>
                  <a:pt x="6427477" y="43077"/>
                </a:lnTo>
                <a:lnTo>
                  <a:pt x="6478359" y="39757"/>
                </a:lnTo>
                <a:lnTo>
                  <a:pt x="6530130" y="36492"/>
                </a:lnTo>
                <a:lnTo>
                  <a:pt x="6582596" y="33293"/>
                </a:lnTo>
                <a:lnTo>
                  <a:pt x="6635567" y="30171"/>
                </a:lnTo>
                <a:lnTo>
                  <a:pt x="6688849" y="27137"/>
                </a:lnTo>
                <a:lnTo>
                  <a:pt x="6742250" y="24203"/>
                </a:lnTo>
                <a:lnTo>
                  <a:pt x="6795578" y="21380"/>
                </a:lnTo>
                <a:lnTo>
                  <a:pt x="6848639" y="18680"/>
                </a:lnTo>
                <a:lnTo>
                  <a:pt x="6901242" y="16114"/>
                </a:lnTo>
                <a:lnTo>
                  <a:pt x="6953194" y="13694"/>
                </a:lnTo>
                <a:lnTo>
                  <a:pt x="7004303" y="11431"/>
                </a:lnTo>
                <a:lnTo>
                  <a:pt x="7054376" y="9337"/>
                </a:lnTo>
                <a:lnTo>
                  <a:pt x="7103220" y="7422"/>
                </a:lnTo>
                <a:lnTo>
                  <a:pt x="7150644" y="5699"/>
                </a:lnTo>
                <a:lnTo>
                  <a:pt x="7196455" y="4179"/>
                </a:lnTo>
                <a:lnTo>
                  <a:pt x="7460944" y="0"/>
                </a:lnTo>
                <a:lnTo>
                  <a:pt x="7735982" y="464"/>
                </a:lnTo>
                <a:lnTo>
                  <a:pt x="7952013" y="2786"/>
                </a:lnTo>
                <a:lnTo>
                  <a:pt x="8039481" y="4179"/>
                </a:lnTo>
                <a:lnTo>
                  <a:pt x="8645017" y="4179"/>
                </a:lnTo>
                <a:lnTo>
                  <a:pt x="8707313" y="6085"/>
                </a:lnTo>
                <a:lnTo>
                  <a:pt x="8767625" y="8711"/>
                </a:lnTo>
                <a:lnTo>
                  <a:pt x="8825256" y="11849"/>
                </a:lnTo>
                <a:lnTo>
                  <a:pt x="8879506" y="15291"/>
                </a:lnTo>
                <a:lnTo>
                  <a:pt x="8929679" y="18828"/>
                </a:lnTo>
                <a:lnTo>
                  <a:pt x="8975076" y="22252"/>
                </a:lnTo>
                <a:lnTo>
                  <a:pt x="9014999" y="25355"/>
                </a:lnTo>
                <a:lnTo>
                  <a:pt x="9048750" y="27928"/>
                </a:lnTo>
                <a:lnTo>
                  <a:pt x="9078468" y="301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177159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7159" y="2750057"/>
            <a:ext cx="2118995" cy="2874010"/>
          </a:xfrm>
          <a:custGeom>
            <a:avLst/>
            <a:gdLst/>
            <a:ahLst/>
            <a:cxnLst/>
            <a:rect l="l" t="t" r="r" b="b"/>
            <a:pathLst>
              <a:path w="2118995" h="2874010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  <a:path w="2118995" h="2874010">
                <a:moveTo>
                  <a:pt x="727837" y="1669795"/>
                </a:moveTo>
                <a:lnTo>
                  <a:pt x="1417955" y="1266824"/>
                </a:lnTo>
                <a:lnTo>
                  <a:pt x="2118487" y="1671192"/>
                </a:lnTo>
                <a:lnTo>
                  <a:pt x="2114677" y="2470530"/>
                </a:lnTo>
                <a:lnTo>
                  <a:pt x="1424432" y="2873476"/>
                </a:lnTo>
                <a:lnTo>
                  <a:pt x="723900" y="2469006"/>
                </a:lnTo>
                <a:lnTo>
                  <a:pt x="727837" y="166979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910583" y="14832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583" y="14832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158109" y="21640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8109" y="21640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6" y="1583815"/>
                </a:lnTo>
                <a:lnTo>
                  <a:pt x="739656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2958"/>
                </a:moveTo>
                <a:lnTo>
                  <a:pt x="694054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39656" y="1583815"/>
                </a:lnTo>
              </a:path>
              <a:path w="1395095" h="1584325">
                <a:moveTo>
                  <a:pt x="660966" y="15838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205346" y="5293233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98" y="402958"/>
                </a:moveTo>
                <a:lnTo>
                  <a:pt x="694118" y="0"/>
                </a:lnTo>
                <a:lnTo>
                  <a:pt x="1394599" y="404406"/>
                </a:lnTo>
                <a:lnTo>
                  <a:pt x="1390789" y="1203667"/>
                </a:lnTo>
                <a:lnTo>
                  <a:pt x="772277" y="1564765"/>
                </a:lnTo>
              </a:path>
              <a:path w="1395095" h="1565275">
                <a:moveTo>
                  <a:pt x="627956" y="1564765"/>
                </a:moveTo>
                <a:lnTo>
                  <a:pt x="0" y="1202220"/>
                </a:lnTo>
                <a:lnTo>
                  <a:pt x="3898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33934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934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957821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98" y="402971"/>
                </a:moveTo>
                <a:lnTo>
                  <a:pt x="694067" y="0"/>
                </a:lnTo>
                <a:lnTo>
                  <a:pt x="1394599" y="404368"/>
                </a:lnTo>
                <a:lnTo>
                  <a:pt x="1390789" y="1203706"/>
                </a:lnTo>
                <a:lnTo>
                  <a:pt x="700544" y="1606651"/>
                </a:lnTo>
                <a:lnTo>
                  <a:pt x="0" y="1202182"/>
                </a:lnTo>
                <a:lnTo>
                  <a:pt x="3898" y="402971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691259" y="5302758"/>
            <a:ext cx="1395095" cy="1555750"/>
          </a:xfrm>
          <a:custGeom>
            <a:avLst/>
            <a:gdLst/>
            <a:ahLst/>
            <a:cxnLst/>
            <a:rect l="l" t="t" r="r" b="b"/>
            <a:pathLst>
              <a:path w="1395095" h="1555750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88600" y="1555240"/>
                </a:lnTo>
              </a:path>
              <a:path w="1395095" h="1555750">
                <a:moveTo>
                  <a:pt x="611471" y="1555240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10309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10309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871" y="14546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98" y="402970"/>
                </a:moveTo>
                <a:lnTo>
                  <a:pt x="694067" y="0"/>
                </a:lnTo>
                <a:lnTo>
                  <a:pt x="1394599" y="404367"/>
                </a:lnTo>
                <a:lnTo>
                  <a:pt x="1390789" y="1203705"/>
                </a:lnTo>
                <a:lnTo>
                  <a:pt x="700544" y="1606677"/>
                </a:lnTo>
                <a:lnTo>
                  <a:pt x="0" y="1202181"/>
                </a:lnTo>
                <a:lnTo>
                  <a:pt x="3898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7159" y="4035933"/>
            <a:ext cx="2138045" cy="2822575"/>
          </a:xfrm>
          <a:custGeom>
            <a:avLst/>
            <a:gdLst/>
            <a:ahLst/>
            <a:cxnLst/>
            <a:rect l="l" t="t" r="r" b="b"/>
            <a:pathLst>
              <a:path w="2138045" h="282257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  <a:path w="2138045" h="2822575">
                <a:moveTo>
                  <a:pt x="746887" y="1679308"/>
                </a:moveTo>
                <a:lnTo>
                  <a:pt x="1437005" y="1276350"/>
                </a:lnTo>
                <a:lnTo>
                  <a:pt x="2137537" y="1680756"/>
                </a:lnTo>
                <a:lnTo>
                  <a:pt x="2133727" y="2480017"/>
                </a:lnTo>
                <a:lnTo>
                  <a:pt x="1547868" y="2822064"/>
                </a:lnTo>
              </a:path>
              <a:path w="2138045" h="2822575">
                <a:moveTo>
                  <a:pt x="1337919" y="2822064"/>
                </a:moveTo>
                <a:lnTo>
                  <a:pt x="742950" y="2478570"/>
                </a:lnTo>
                <a:lnTo>
                  <a:pt x="746887" y="167930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3534" y="1500692"/>
            <a:ext cx="680720" cy="4130675"/>
          </a:xfrm>
          <a:custGeom>
            <a:avLst/>
            <a:gdLst/>
            <a:ahLst/>
            <a:cxnLst/>
            <a:rect l="l" t="t" r="r" b="b"/>
            <a:pathLst>
              <a:path w="680720" h="4130675">
                <a:moveTo>
                  <a:pt x="3937" y="2938211"/>
                </a:moveTo>
                <a:lnTo>
                  <a:pt x="680466" y="2543174"/>
                </a:lnTo>
              </a:path>
              <a:path w="680720" h="4130675">
                <a:moveTo>
                  <a:pt x="680466" y="4130306"/>
                </a:moveTo>
                <a:lnTo>
                  <a:pt x="0" y="3737422"/>
                </a:lnTo>
                <a:lnTo>
                  <a:pt x="3937" y="2938211"/>
                </a:lnTo>
              </a:path>
              <a:path w="680720" h="4130675">
                <a:moveTo>
                  <a:pt x="3937" y="395036"/>
                </a:moveTo>
                <a:lnTo>
                  <a:pt x="680466" y="0"/>
                </a:lnTo>
              </a:path>
              <a:path w="680720" h="4130675">
                <a:moveTo>
                  <a:pt x="680466" y="1587155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424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344424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  <a:path w="3679190"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649724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2375" y="584961"/>
            <a:ext cx="282067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07002" y="1095501"/>
            <a:ext cx="3945254" cy="1781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D3C2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80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49" y="0"/>
            <a:ext cx="9156700" cy="6871970"/>
            <a:chOff x="-6349" y="0"/>
            <a:chExt cx="9156700" cy="6871970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349" y="210057"/>
              <a:ext cx="9156699" cy="665429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24992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</a:path>
                <a:path w="3679190" h="6250305">
                  <a:moveTo>
                    <a:pt x="0" y="0"/>
                  </a:moveTo>
                  <a:lnTo>
                    <a:pt x="0" y="6249924"/>
                  </a:lnTo>
                </a:path>
              </a:pathLst>
            </a:custGeom>
            <a:ln w="15240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724" y="0"/>
              <a:ext cx="3505200" cy="2292350"/>
            </a:xfrm>
            <a:custGeom>
              <a:avLst/>
              <a:gdLst/>
              <a:ahLst/>
              <a:cxnLst/>
              <a:rect l="l" t="t" r="r" b="b"/>
              <a:pathLst>
                <a:path w="3505200" h="2292350">
                  <a:moveTo>
                    <a:pt x="0" y="2292096"/>
                  </a:moveTo>
                  <a:lnTo>
                    <a:pt x="3505200" y="2292096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292096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1247" y="6088379"/>
              <a:ext cx="3505200" cy="82550"/>
            </a:xfrm>
            <a:custGeom>
              <a:avLst/>
              <a:gdLst/>
              <a:ahLst/>
              <a:cxnLst/>
              <a:rect l="l" t="t" r="r" b="b"/>
              <a:pathLst>
                <a:path w="3505200" h="82550">
                  <a:moveTo>
                    <a:pt x="3505200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3505200" y="82296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12919" y="2694813"/>
            <a:ext cx="37976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93C500"/>
                </a:solidFill>
                <a:latin typeface="Arial MT"/>
                <a:cs typeface="Arial MT"/>
              </a:rPr>
              <a:t>IDIOMATIC </a:t>
            </a:r>
            <a:r>
              <a:rPr sz="3600" spc="-30" dirty="0">
                <a:solidFill>
                  <a:srgbClr val="93C500"/>
                </a:solidFill>
                <a:latin typeface="Arial MT"/>
                <a:cs typeface="Arial MT"/>
              </a:rPr>
              <a:t> </a:t>
            </a:r>
            <a:r>
              <a:rPr sz="3600" dirty="0" smtClean="0">
                <a:solidFill>
                  <a:srgbClr val="93C500"/>
                </a:solidFill>
                <a:latin typeface="Arial MT"/>
                <a:cs typeface="Arial MT"/>
              </a:rPr>
              <a:t>EXPRESSI</a:t>
            </a:r>
            <a:r>
              <a:rPr sz="3600" spc="-15" dirty="0" smtClean="0">
                <a:solidFill>
                  <a:srgbClr val="93C500"/>
                </a:solidFill>
                <a:latin typeface="Arial MT"/>
                <a:cs typeface="Arial MT"/>
              </a:rPr>
              <a:t>O</a:t>
            </a:r>
            <a:r>
              <a:rPr sz="3600" spc="-5" dirty="0" smtClean="0">
                <a:solidFill>
                  <a:srgbClr val="93C500"/>
                </a:solidFill>
                <a:latin typeface="Arial MT"/>
                <a:cs typeface="Arial MT"/>
              </a:rPr>
              <a:t>N</a:t>
            </a:r>
            <a:r>
              <a:rPr sz="3600" dirty="0" smtClean="0">
                <a:solidFill>
                  <a:srgbClr val="93C500"/>
                </a:solidFill>
                <a:latin typeface="Arial MT"/>
                <a:cs typeface="Arial MT"/>
              </a:rPr>
              <a:t>S</a:t>
            </a:r>
            <a:endParaRPr sz="3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838199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685799"/>
            <a:ext cx="72390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09599"/>
            <a:ext cx="7620000" cy="52227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838199"/>
            <a:ext cx="8382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761999"/>
            <a:ext cx="8153400" cy="50703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04800"/>
            <a:ext cx="7848600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89329"/>
            <a:ext cx="2425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5" dirty="0">
                <a:latin typeface="Arial"/>
                <a:cs typeface="Arial"/>
              </a:rPr>
              <a:t>Example</a:t>
            </a:r>
            <a:r>
              <a:rPr sz="4000" i="0" spc="-60" dirty="0">
                <a:latin typeface="Arial"/>
                <a:cs typeface="Arial"/>
              </a:rPr>
              <a:t> </a:t>
            </a:r>
            <a:r>
              <a:rPr sz="4000" i="0" spc="-5" dirty="0">
                <a:latin typeface="Arial"/>
                <a:cs typeface="Arial"/>
              </a:rPr>
              <a:t>: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4450" y="2347975"/>
            <a:ext cx="64268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5515" marR="5080" indent="-93345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If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your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mother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says,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 I think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15" dirty="0">
                <a:solidFill>
                  <a:srgbClr val="3D3C2C"/>
                </a:solidFill>
                <a:latin typeface="Arial MT"/>
                <a:cs typeface="Arial MT"/>
              </a:rPr>
              <a:t>it’s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 time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800" spc="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b="1" i="1" spc="-5" dirty="0">
                <a:solidFill>
                  <a:srgbClr val="3D3C2C"/>
                </a:solidFill>
                <a:latin typeface="Arial"/>
                <a:cs typeface="Arial"/>
              </a:rPr>
              <a:t>hit </a:t>
            </a:r>
            <a:r>
              <a:rPr sz="2800" b="1" i="1" spc="-76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3D3C2C"/>
                </a:solidFill>
                <a:latin typeface="Arial"/>
                <a:cs typeface="Arial"/>
              </a:rPr>
              <a:t>the</a:t>
            </a:r>
            <a:r>
              <a:rPr sz="2800" b="1" i="1" spc="1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3D3C2C"/>
                </a:solidFill>
                <a:latin typeface="Arial"/>
                <a:cs typeface="Arial"/>
              </a:rPr>
              <a:t>hay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’</a:t>
            </a:r>
            <a:r>
              <a:rPr sz="2800" spc="-1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, she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means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15" dirty="0">
                <a:solidFill>
                  <a:srgbClr val="3D3C2C"/>
                </a:solidFill>
                <a:latin typeface="Arial MT"/>
                <a:cs typeface="Arial MT"/>
              </a:rPr>
              <a:t>it’s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Bedtime</a:t>
            </a:r>
            <a:r>
              <a:rPr sz="2800" spc="3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!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3186683"/>
            <a:ext cx="4671059" cy="2651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6097" y="1486280"/>
            <a:ext cx="5187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5" dirty="0">
                <a:latin typeface="Arial"/>
                <a:cs typeface="Arial"/>
              </a:rPr>
              <a:t>The</a:t>
            </a:r>
            <a:r>
              <a:rPr sz="4000" i="0" spc="-35" dirty="0">
                <a:latin typeface="Arial"/>
                <a:cs typeface="Arial"/>
              </a:rPr>
              <a:t> </a:t>
            </a:r>
            <a:r>
              <a:rPr sz="4000" i="0" spc="-5" dirty="0">
                <a:latin typeface="Arial"/>
                <a:cs typeface="Arial"/>
              </a:rPr>
              <a:t>Origin</a:t>
            </a:r>
            <a:r>
              <a:rPr sz="4000" i="0" spc="-15" dirty="0">
                <a:latin typeface="Arial"/>
                <a:cs typeface="Arial"/>
              </a:rPr>
              <a:t> </a:t>
            </a:r>
            <a:r>
              <a:rPr sz="4000" i="0" spc="-5" dirty="0">
                <a:latin typeface="Arial"/>
                <a:cs typeface="Arial"/>
              </a:rPr>
              <a:t>of</a:t>
            </a:r>
            <a:r>
              <a:rPr sz="4000" i="0" dirty="0">
                <a:latin typeface="Arial"/>
                <a:cs typeface="Arial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IDIOMS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2347975"/>
            <a:ext cx="6435090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216025" indent="-274955">
              <a:lnSpc>
                <a:spcPct val="100000"/>
              </a:lnSpc>
              <a:spcBef>
                <a:spcPts val="95"/>
              </a:spcBef>
            </a:pPr>
            <a:r>
              <a:rPr sz="2100" spc="-2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2100" spc="-29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Mo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oms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ome</a:t>
            </a:r>
            <a:r>
              <a:rPr sz="2800" spc="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fr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m 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 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literature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or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even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classic</a:t>
            </a:r>
            <a:r>
              <a:rPr sz="2800" spc="-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films.</a:t>
            </a:r>
            <a:endParaRPr sz="2800">
              <a:latin typeface="Arial MT"/>
              <a:cs typeface="Arial MT"/>
            </a:endParaRPr>
          </a:p>
          <a:p>
            <a:pPr marL="287020" marR="264160" indent="-274955">
              <a:lnSpc>
                <a:spcPct val="100000"/>
              </a:lnSpc>
              <a:spcBef>
                <a:spcPts val="675"/>
              </a:spcBef>
            </a:pPr>
            <a:r>
              <a:rPr sz="2100" spc="-2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2100" spc="-29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Ma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y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ms</a:t>
            </a:r>
            <a:r>
              <a:rPr sz="2800" spc="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g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at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800" spc="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as q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u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ot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ns 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from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well-known</a:t>
            </a:r>
            <a:r>
              <a:rPr sz="2800" spc="3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writers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such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as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D3C2C"/>
                </a:solidFill>
                <a:latin typeface="Arial MT"/>
                <a:cs typeface="Arial MT"/>
              </a:rPr>
              <a:t>Shakespear.</a:t>
            </a:r>
            <a:endParaRPr sz="2800">
              <a:latin typeface="Arial MT"/>
              <a:cs typeface="Arial MT"/>
            </a:endParaRPr>
          </a:p>
          <a:p>
            <a:pPr marL="287020" marR="5080" indent="-274955">
              <a:lnSpc>
                <a:spcPct val="100000"/>
              </a:lnSpc>
              <a:spcBef>
                <a:spcPts val="675"/>
              </a:spcBef>
            </a:pPr>
            <a:r>
              <a:rPr sz="2100" spc="-2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2100" spc="-29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L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ng</a:t>
            </a:r>
            <a:r>
              <a:rPr sz="2800" spc="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b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k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g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u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nd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of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ms 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an  help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you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 remember</a:t>
            </a:r>
            <a:r>
              <a:rPr sz="2800" spc="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them.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0955" y="2347975"/>
            <a:ext cx="6294120" cy="309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95"/>
              </a:spcBef>
            </a:pPr>
            <a:r>
              <a:rPr sz="2100" spc="-2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2100" spc="-29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800" b="1" i="1" spc="-5" dirty="0">
                <a:solidFill>
                  <a:srgbClr val="3D3C2C"/>
                </a:solidFill>
                <a:latin typeface="Arial"/>
                <a:cs typeface="Arial"/>
              </a:rPr>
              <a:t>IDIO</a:t>
            </a:r>
            <a:r>
              <a:rPr sz="2800" b="1" i="1" spc="-30" dirty="0">
                <a:solidFill>
                  <a:srgbClr val="3D3C2C"/>
                </a:solidFill>
                <a:latin typeface="Arial"/>
                <a:cs typeface="Arial"/>
              </a:rPr>
              <a:t>M</a:t>
            </a:r>
            <a:r>
              <a:rPr sz="2800" b="1" i="1" spc="-5" dirty="0">
                <a:solidFill>
                  <a:srgbClr val="3D3C2C"/>
                </a:solidFill>
                <a:latin typeface="Arial"/>
                <a:cs typeface="Arial"/>
              </a:rPr>
              <a:t>S</a:t>
            </a:r>
            <a:r>
              <a:rPr sz="2800" b="1" i="1" spc="3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h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u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ld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be</a:t>
            </a:r>
            <a:r>
              <a:rPr sz="28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u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n pr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 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situations,</a:t>
            </a:r>
            <a:r>
              <a:rPr sz="28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they</a:t>
            </a:r>
            <a:r>
              <a:rPr sz="28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enrich</a:t>
            </a:r>
            <a:r>
              <a:rPr sz="28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our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speech</a:t>
            </a:r>
            <a:r>
              <a:rPr sz="28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and </a:t>
            </a:r>
            <a:r>
              <a:rPr sz="2800" spc="-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increase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our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D3C2C"/>
                </a:solidFill>
                <a:latin typeface="Arial MT"/>
                <a:cs typeface="Arial MT"/>
              </a:rPr>
              <a:t>vocabulary.</a:t>
            </a:r>
            <a:endParaRPr sz="2800">
              <a:latin typeface="Arial MT"/>
              <a:cs typeface="Arial MT"/>
            </a:endParaRPr>
          </a:p>
          <a:p>
            <a:pPr marL="287020" marR="358775" indent="-274955">
              <a:lnSpc>
                <a:spcPct val="100000"/>
              </a:lnSpc>
              <a:spcBef>
                <a:spcPts val="675"/>
              </a:spcBef>
              <a:tabLst>
                <a:tab pos="3272154" algn="l"/>
              </a:tabLst>
            </a:pPr>
            <a:r>
              <a:rPr sz="2100" spc="-2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2100" spc="-29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spc="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g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amm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he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v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b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u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l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y of  </a:t>
            </a:r>
            <a:r>
              <a:rPr sz="2800" b="1" i="1" spc="-10" dirty="0">
                <a:solidFill>
                  <a:srgbClr val="3D3C2C"/>
                </a:solidFill>
                <a:latin typeface="Arial"/>
                <a:cs typeface="Arial"/>
              </a:rPr>
              <a:t>IDIOMS</a:t>
            </a:r>
            <a:r>
              <a:rPr sz="2800" b="1" i="1" spc="2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are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fixed,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and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if</a:t>
            </a:r>
            <a:r>
              <a:rPr sz="28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we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change </a:t>
            </a:r>
            <a:r>
              <a:rPr sz="2800" spc="-76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them,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we</a:t>
            </a:r>
            <a:r>
              <a:rPr sz="28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lose</a:t>
            </a:r>
            <a:r>
              <a:rPr sz="2800" spc="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	meaning</a:t>
            </a:r>
            <a:r>
              <a:rPr sz="2800" spc="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of</a:t>
            </a:r>
            <a:r>
              <a:rPr sz="28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 Idiom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937641"/>
            <a:ext cx="4271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Times New Roman"/>
                <a:cs typeface="Times New Roman"/>
              </a:rPr>
              <a:t>ENGLISH</a:t>
            </a:r>
            <a:r>
              <a:rPr sz="4000" spc="-2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IDIOMS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7602" y="2261768"/>
            <a:ext cx="6353810" cy="14770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b="1" i="1" spc="-5" dirty="0">
                <a:solidFill>
                  <a:srgbClr val="3D3C2C"/>
                </a:solidFill>
                <a:latin typeface="Arial"/>
                <a:cs typeface="Arial"/>
              </a:rPr>
              <a:t>Full</a:t>
            </a:r>
            <a:r>
              <a:rPr sz="2800" b="1" i="1" spc="-1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3D3C2C"/>
                </a:solidFill>
                <a:latin typeface="Arial"/>
                <a:cs typeface="Arial"/>
              </a:rPr>
              <a:t>of</a:t>
            </a:r>
            <a:r>
              <a:rPr sz="2800" b="1" i="1" spc="1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3D3C2C"/>
                </a:solidFill>
                <a:latin typeface="Arial"/>
                <a:cs typeface="Arial"/>
              </a:rPr>
              <a:t>beans</a:t>
            </a:r>
            <a:r>
              <a:rPr sz="2800" b="1" i="1" spc="1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3D3C2C"/>
                </a:solidFill>
                <a:latin typeface="Arial"/>
                <a:cs typeface="Arial"/>
              </a:rPr>
              <a:t>=</a:t>
            </a:r>
            <a:r>
              <a:rPr sz="2800" b="1" i="1" spc="-1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3D3C2C"/>
                </a:solidFill>
                <a:latin typeface="Arial"/>
                <a:cs typeface="Arial"/>
              </a:rPr>
              <a:t>have</a:t>
            </a:r>
            <a:r>
              <a:rPr sz="2800" b="1" i="1" spc="1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3D3C2C"/>
                </a:solidFill>
                <a:latin typeface="Arial"/>
                <a:cs typeface="Arial"/>
              </a:rPr>
              <a:t>a </a:t>
            </a:r>
            <a:r>
              <a:rPr sz="2800" b="1" i="1" dirty="0">
                <a:solidFill>
                  <a:srgbClr val="3D3C2C"/>
                </a:solidFill>
                <a:latin typeface="Arial"/>
                <a:cs typeface="Arial"/>
              </a:rPr>
              <a:t>lot</a:t>
            </a:r>
            <a:r>
              <a:rPr sz="2800" b="1" i="1" spc="-1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3D3C2C"/>
                </a:solidFill>
                <a:latin typeface="Arial"/>
                <a:cs typeface="Arial"/>
              </a:rPr>
              <a:t>of</a:t>
            </a:r>
            <a:r>
              <a:rPr sz="2800" b="1" i="1" spc="1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3D3C2C"/>
                </a:solidFill>
                <a:latin typeface="Arial"/>
                <a:cs typeface="Arial"/>
              </a:rPr>
              <a:t>energy</a:t>
            </a:r>
            <a:endParaRPr sz="2800">
              <a:latin typeface="Arial"/>
              <a:cs typeface="Arial"/>
            </a:endParaRPr>
          </a:p>
          <a:p>
            <a:pPr marL="3390265" marR="5080" indent="42545">
              <a:lnSpc>
                <a:spcPct val="100000"/>
              </a:lnSpc>
              <a:spcBef>
                <a:spcPts val="670"/>
              </a:spcBef>
            </a:pPr>
            <a:r>
              <a:rPr sz="2800" i="1" spc="-5" dirty="0">
                <a:solidFill>
                  <a:srgbClr val="3D3C2C"/>
                </a:solidFill>
                <a:latin typeface="Arial"/>
                <a:cs typeface="Arial"/>
              </a:rPr>
              <a:t>the </a:t>
            </a:r>
            <a:r>
              <a:rPr sz="2800" i="1" dirty="0">
                <a:solidFill>
                  <a:srgbClr val="3D3C2C"/>
                </a:solidFill>
                <a:latin typeface="Arial"/>
                <a:cs typeface="Arial"/>
              </a:rPr>
              <a:t>boy </a:t>
            </a:r>
            <a:r>
              <a:rPr sz="2800" i="1" spc="-5" dirty="0">
                <a:solidFill>
                  <a:srgbClr val="3D3C2C"/>
                </a:solidFill>
                <a:latin typeface="Arial"/>
                <a:cs typeface="Arial"/>
              </a:rPr>
              <a:t>has </a:t>
            </a:r>
            <a:r>
              <a:rPr sz="2800" b="1" spc="-5" dirty="0">
                <a:solidFill>
                  <a:srgbClr val="3D3C2C"/>
                </a:solidFill>
                <a:latin typeface="Arial"/>
                <a:cs typeface="Arial"/>
              </a:rPr>
              <a:t>full of </a:t>
            </a:r>
            <a:r>
              <a:rPr sz="2800" b="1" spc="-77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D3C2C"/>
                </a:solidFill>
                <a:latin typeface="Arial"/>
                <a:cs typeface="Arial"/>
              </a:rPr>
              <a:t>beans</a:t>
            </a:r>
            <a:r>
              <a:rPr sz="2800" b="1" spc="1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D3C2C"/>
                </a:solidFill>
                <a:latin typeface="Arial"/>
                <a:cs typeface="Arial"/>
              </a:rPr>
              <a:t>in</a:t>
            </a:r>
            <a:r>
              <a:rPr sz="2800" i="1" spc="-2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D3C2C"/>
                </a:solidFill>
                <a:latin typeface="Arial"/>
                <a:cs typeface="Arial"/>
              </a:rPr>
              <a:t>the office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022092"/>
            <a:ext cx="35052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86280"/>
            <a:ext cx="5866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5" dirty="0">
                <a:latin typeface="Arial"/>
                <a:cs typeface="Arial"/>
              </a:rPr>
              <a:t>What</a:t>
            </a:r>
            <a:r>
              <a:rPr sz="4000" i="0" spc="-25" dirty="0">
                <a:latin typeface="Arial"/>
                <a:cs typeface="Arial"/>
              </a:rPr>
              <a:t> </a:t>
            </a:r>
            <a:r>
              <a:rPr sz="4000" i="0" spc="-5" dirty="0">
                <a:latin typeface="Arial"/>
                <a:cs typeface="Arial"/>
              </a:rPr>
              <a:t>do</a:t>
            </a:r>
            <a:r>
              <a:rPr sz="4000" i="0" spc="-20" dirty="0">
                <a:latin typeface="Arial"/>
                <a:cs typeface="Arial"/>
              </a:rPr>
              <a:t> </a:t>
            </a:r>
            <a:r>
              <a:rPr sz="4000" i="0" spc="-5" dirty="0">
                <a:latin typeface="Times New Roman"/>
                <a:cs typeface="Times New Roman"/>
              </a:rPr>
              <a:t>IDIOMS</a:t>
            </a:r>
            <a:r>
              <a:rPr sz="4000" i="0" spc="120" dirty="0">
                <a:latin typeface="Times New Roman"/>
                <a:cs typeface="Times New Roman"/>
              </a:rPr>
              <a:t> </a:t>
            </a:r>
            <a:r>
              <a:rPr sz="4000" i="0" spc="-5" dirty="0">
                <a:latin typeface="Arial"/>
                <a:cs typeface="Arial"/>
              </a:rPr>
              <a:t>mean?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2347975"/>
            <a:ext cx="6454140" cy="224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95"/>
              </a:spcBef>
            </a:pPr>
            <a:r>
              <a:rPr sz="2100" spc="-2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2100" spc="-29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solidFill>
                  <a:srgbClr val="3D3C2C"/>
                </a:solidFill>
                <a:latin typeface="Arial"/>
                <a:cs typeface="Arial"/>
              </a:rPr>
              <a:t>Idioms</a:t>
            </a:r>
            <a:r>
              <a:rPr sz="2800" b="1" spc="1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f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un u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ef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u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l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x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ns th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  usually can’t be understood 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by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defining </a:t>
            </a:r>
            <a:r>
              <a:rPr sz="2800" spc="-76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separate</a:t>
            </a:r>
            <a:r>
              <a:rPr sz="28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words.</a:t>
            </a:r>
            <a:endParaRPr sz="2800">
              <a:latin typeface="Arial MT"/>
              <a:cs typeface="Arial MT"/>
            </a:endParaRPr>
          </a:p>
          <a:p>
            <a:pPr marL="287020" marR="798195" indent="-274955" algn="just">
              <a:lnSpc>
                <a:spcPct val="100000"/>
              </a:lnSpc>
              <a:spcBef>
                <a:spcPts val="675"/>
              </a:spcBef>
            </a:pPr>
            <a:r>
              <a:rPr sz="2100" spc="-2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2100" spc="-29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solidFill>
                  <a:srgbClr val="3D3C2C"/>
                </a:solidFill>
                <a:latin typeface="Arial"/>
                <a:cs typeface="Arial"/>
              </a:rPr>
              <a:t>Idioms</a:t>
            </a:r>
            <a:r>
              <a:rPr sz="2800" b="1" spc="1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ed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to be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mem</a:t>
            </a:r>
            <a:r>
              <a:rPr sz="2800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ri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z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800" spc="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as</a:t>
            </a:r>
            <a:r>
              <a:rPr sz="2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Arial MT"/>
                <a:cs typeface="Arial MT"/>
              </a:rPr>
              <a:t>a  whole.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7141" y="2349500"/>
            <a:ext cx="6230620" cy="251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4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Keep</a:t>
            </a:r>
            <a:r>
              <a:rPr sz="2400" b="1" spc="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3D3C2C"/>
                </a:solidFill>
                <a:latin typeface="Arial"/>
                <a:cs typeface="Arial"/>
              </a:rPr>
              <a:t>one’s</a:t>
            </a:r>
            <a:r>
              <a:rPr sz="2400" b="1" spc="-2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head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 above</a:t>
            </a:r>
            <a:r>
              <a:rPr sz="2400" b="1" spc="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water</a:t>
            </a:r>
            <a:r>
              <a:rPr sz="2400" b="1" spc="-3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=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have</a:t>
            </a:r>
            <a:r>
              <a:rPr sz="2400" b="1" spc="-1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just</a:t>
            </a:r>
            <a:endParaRPr sz="2400">
              <a:latin typeface="Arial"/>
              <a:cs typeface="Arial"/>
            </a:endParaRPr>
          </a:p>
          <a:p>
            <a:pPr marR="10795" algn="r">
              <a:lnSpc>
                <a:spcPct val="100000"/>
              </a:lnSpc>
            </a:pP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enough</a:t>
            </a:r>
            <a:r>
              <a:rPr sz="2400" b="1" spc="-3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money</a:t>
            </a:r>
            <a:r>
              <a:rPr sz="2400" b="1" spc="-2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to</a:t>
            </a:r>
            <a:r>
              <a:rPr sz="2400" b="1" spc="-1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live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3535045" marR="10160" indent="207010" algn="r">
              <a:lnSpc>
                <a:spcPct val="120000"/>
              </a:lnSpc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4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It’s</a:t>
            </a:r>
            <a:r>
              <a:rPr sz="24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hard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spc="-10" dirty="0">
                <a:solidFill>
                  <a:srgbClr val="3D3C2C"/>
                </a:solidFill>
                <a:latin typeface="Arial"/>
                <a:cs typeface="Arial"/>
              </a:rPr>
              <a:t>keep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 My head above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3D3C2C"/>
                </a:solidFill>
                <a:latin typeface="Arial"/>
                <a:cs typeface="Arial"/>
              </a:rPr>
              <a:t>Water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with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all</a:t>
            </a:r>
            <a:r>
              <a:rPr sz="24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of 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These</a:t>
            </a:r>
            <a:r>
              <a:rPr sz="2400" spc="-3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medical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bills.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218688"/>
            <a:ext cx="3352800" cy="272491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1144269"/>
            <a:ext cx="30880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spc="-5" dirty="0">
                <a:latin typeface="Times New Roman"/>
                <a:cs typeface="Times New Roman"/>
              </a:rPr>
              <a:t>English</a:t>
            </a:r>
            <a:r>
              <a:rPr sz="4000" b="0" i="0" spc="-45" dirty="0">
                <a:latin typeface="Times New Roman"/>
                <a:cs typeface="Times New Roman"/>
              </a:rPr>
              <a:t> </a:t>
            </a:r>
            <a:r>
              <a:rPr sz="4000" b="0" i="0" spc="-5" dirty="0">
                <a:latin typeface="Times New Roman"/>
                <a:cs typeface="Times New Roman"/>
              </a:rPr>
              <a:t>idioms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2494000"/>
            <a:ext cx="6403340" cy="279971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64490" algn="l"/>
              </a:tabLst>
            </a:pPr>
            <a:r>
              <a:rPr sz="1650" spc="-5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	</a:t>
            </a:r>
            <a:r>
              <a:rPr sz="2600" b="1" spc="5" dirty="0">
                <a:solidFill>
                  <a:srgbClr val="3D3C2C"/>
                </a:solidFill>
                <a:latin typeface="Arial"/>
                <a:cs typeface="Arial"/>
              </a:rPr>
              <a:t>down</a:t>
            </a:r>
            <a:r>
              <a:rPr sz="2600" b="1" spc="-4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3D3C2C"/>
                </a:solidFill>
                <a:latin typeface="Arial"/>
                <a:cs typeface="Arial"/>
              </a:rPr>
              <a:t>to</a:t>
            </a:r>
            <a:r>
              <a:rPr sz="2600" b="1" spc="-1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3D3C2C"/>
                </a:solidFill>
                <a:latin typeface="Arial"/>
                <a:cs typeface="Arial"/>
              </a:rPr>
              <a:t>earth</a:t>
            </a:r>
            <a:r>
              <a:rPr sz="2600" b="1" spc="-1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natural</a:t>
            </a:r>
            <a:r>
              <a:rPr sz="26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or</a:t>
            </a:r>
            <a:r>
              <a:rPr sz="26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real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950" spc="-19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950" spc="-12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600" b="1" dirty="0">
                <a:solidFill>
                  <a:srgbClr val="3D3C2C"/>
                </a:solidFill>
                <a:latin typeface="Arial"/>
                <a:cs typeface="Arial"/>
              </a:rPr>
              <a:t>Out</a:t>
            </a:r>
            <a:r>
              <a:rPr sz="2600" b="1" spc="-1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3D3C2C"/>
                </a:solidFill>
                <a:latin typeface="Arial"/>
                <a:cs typeface="Arial"/>
              </a:rPr>
              <a:t>of </a:t>
            </a:r>
            <a:r>
              <a:rPr sz="2600" b="1" spc="20" dirty="0">
                <a:solidFill>
                  <a:srgbClr val="3D3C2C"/>
                </a:solidFill>
                <a:latin typeface="Arial"/>
                <a:cs typeface="Arial"/>
              </a:rPr>
              <a:t>w</a:t>
            </a:r>
            <a:r>
              <a:rPr sz="2600" b="1" dirty="0">
                <a:solidFill>
                  <a:srgbClr val="3D3C2C"/>
                </a:solidFill>
                <a:latin typeface="Arial"/>
                <a:cs typeface="Arial"/>
              </a:rPr>
              <a:t>oods</a:t>
            </a:r>
            <a:r>
              <a:rPr sz="2600" b="1" spc="-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=</a:t>
            </a:r>
            <a:r>
              <a:rPr sz="2600" spc="-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Cle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r</a:t>
            </a:r>
            <a:r>
              <a:rPr sz="26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of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g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er</a:t>
            </a:r>
            <a:endParaRPr sz="2600">
              <a:latin typeface="Arial MT"/>
              <a:cs typeface="Arial MT"/>
            </a:endParaRPr>
          </a:p>
          <a:p>
            <a:pPr marL="287020" marR="5080" indent="-274955">
              <a:lnSpc>
                <a:spcPct val="100000"/>
              </a:lnSpc>
              <a:spcBef>
                <a:spcPts val="625"/>
              </a:spcBef>
            </a:pPr>
            <a:r>
              <a:rPr sz="1950" spc="-19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950" spc="-12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600" b="1" spc="-50" dirty="0">
                <a:solidFill>
                  <a:srgbClr val="3D3C2C"/>
                </a:solidFill>
                <a:latin typeface="Arial"/>
                <a:cs typeface="Arial"/>
              </a:rPr>
              <a:t>W</a:t>
            </a:r>
            <a:r>
              <a:rPr sz="2600" b="1" dirty="0">
                <a:solidFill>
                  <a:srgbClr val="3D3C2C"/>
                </a:solidFill>
                <a:latin typeface="Arial"/>
                <a:cs typeface="Arial"/>
              </a:rPr>
              <a:t>e</a:t>
            </a:r>
            <a:r>
              <a:rPr sz="2600" b="1" spc="5" dirty="0">
                <a:solidFill>
                  <a:srgbClr val="3D3C2C"/>
                </a:solidFill>
                <a:latin typeface="Arial"/>
                <a:cs typeface="Arial"/>
              </a:rPr>
              <a:t>a</a:t>
            </a:r>
            <a:r>
              <a:rPr sz="2600" b="1" dirty="0">
                <a:solidFill>
                  <a:srgbClr val="3D3C2C"/>
                </a:solidFill>
                <a:latin typeface="Arial"/>
                <a:cs typeface="Arial"/>
              </a:rPr>
              <a:t>r</a:t>
            </a:r>
            <a:r>
              <a:rPr sz="2600" b="1" spc="-1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3D3C2C"/>
                </a:solidFill>
                <a:latin typeface="Arial"/>
                <a:cs typeface="Arial"/>
              </a:rPr>
              <a:t>the</a:t>
            </a:r>
            <a:r>
              <a:rPr sz="2600" b="1" spc="-1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3D3C2C"/>
                </a:solidFill>
                <a:latin typeface="Arial"/>
                <a:cs typeface="Arial"/>
              </a:rPr>
              <a:t>t</a:t>
            </a:r>
            <a:r>
              <a:rPr sz="2600" b="1" spc="-10" dirty="0">
                <a:solidFill>
                  <a:srgbClr val="3D3C2C"/>
                </a:solidFill>
                <a:latin typeface="Arial"/>
                <a:cs typeface="Arial"/>
              </a:rPr>
              <a:t>r</a:t>
            </a:r>
            <a:r>
              <a:rPr sz="2600" b="1" dirty="0">
                <a:solidFill>
                  <a:srgbClr val="3D3C2C"/>
                </a:solidFill>
                <a:latin typeface="Arial"/>
                <a:cs typeface="Arial"/>
              </a:rPr>
              <a:t>o</a:t>
            </a:r>
            <a:r>
              <a:rPr sz="2600" b="1" spc="5" dirty="0">
                <a:solidFill>
                  <a:srgbClr val="3D3C2C"/>
                </a:solidFill>
                <a:latin typeface="Arial"/>
                <a:cs typeface="Arial"/>
              </a:rPr>
              <a:t>u</a:t>
            </a:r>
            <a:r>
              <a:rPr sz="2600" b="1" dirty="0">
                <a:solidFill>
                  <a:srgbClr val="3D3C2C"/>
                </a:solidFill>
                <a:latin typeface="Arial"/>
                <a:cs typeface="Arial"/>
              </a:rPr>
              <a:t>s</a:t>
            </a:r>
            <a:r>
              <a:rPr sz="2600" b="1" spc="5" dirty="0">
                <a:solidFill>
                  <a:srgbClr val="3D3C2C"/>
                </a:solidFill>
                <a:latin typeface="Arial"/>
                <a:cs typeface="Arial"/>
              </a:rPr>
              <a:t>e</a:t>
            </a:r>
            <a:r>
              <a:rPr sz="2600" b="1" dirty="0">
                <a:solidFill>
                  <a:srgbClr val="3D3C2C"/>
                </a:solidFill>
                <a:latin typeface="Arial"/>
                <a:cs typeface="Arial"/>
              </a:rPr>
              <a:t>rs</a:t>
            </a:r>
            <a:r>
              <a:rPr sz="2600" b="1" spc="-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= be i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n</a:t>
            </a:r>
            <a:r>
              <a:rPr sz="2600" spc="-5" dirty="0">
                <a:solidFill>
                  <a:srgbClr val="3D3C2C"/>
                </a:solidFill>
                <a:latin typeface="Arial MT"/>
                <a:cs typeface="Arial MT"/>
              </a:rPr>
              <a:t>-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h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arge</a:t>
            </a:r>
            <a:r>
              <a:rPr sz="26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, m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ke  the</a:t>
            </a:r>
            <a:r>
              <a:rPr sz="2600" spc="-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rules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950" spc="-19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950" spc="-12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600" b="1" dirty="0">
                <a:solidFill>
                  <a:srgbClr val="3D3C2C"/>
                </a:solidFill>
                <a:latin typeface="Arial"/>
                <a:cs typeface="Arial"/>
              </a:rPr>
              <a:t>Break</a:t>
            </a:r>
            <a:r>
              <a:rPr sz="2600" b="1" spc="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3D3C2C"/>
                </a:solidFill>
                <a:latin typeface="Arial"/>
                <a:cs typeface="Arial"/>
              </a:rPr>
              <a:t>a leg !</a:t>
            </a:r>
            <a:r>
              <a:rPr sz="2600" b="1" spc="-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= go</a:t>
            </a:r>
            <a:r>
              <a:rPr sz="2600" spc="10" dirty="0">
                <a:solidFill>
                  <a:srgbClr val="3D3C2C"/>
                </a:solidFill>
                <a:latin typeface="Arial MT"/>
                <a:cs typeface="Arial MT"/>
              </a:rPr>
              <a:t>o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6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lu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c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k</a:t>
            </a:r>
            <a:r>
              <a:rPr sz="26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(performer)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950" spc="-18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950" spc="-12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600" b="1" dirty="0">
                <a:solidFill>
                  <a:srgbClr val="3D3C2C"/>
                </a:solidFill>
                <a:latin typeface="Arial"/>
                <a:cs typeface="Arial"/>
              </a:rPr>
              <a:t>Ha</a:t>
            </a:r>
            <a:r>
              <a:rPr sz="2600" b="1" spc="5" dirty="0">
                <a:solidFill>
                  <a:srgbClr val="3D3C2C"/>
                </a:solidFill>
                <a:latin typeface="Arial"/>
                <a:cs typeface="Arial"/>
              </a:rPr>
              <a:t>v</a:t>
            </a:r>
            <a:r>
              <a:rPr sz="2600" b="1" dirty="0">
                <a:solidFill>
                  <a:srgbClr val="3D3C2C"/>
                </a:solidFill>
                <a:latin typeface="Arial"/>
                <a:cs typeface="Arial"/>
              </a:rPr>
              <a:t>e</a:t>
            </a:r>
            <a:r>
              <a:rPr sz="2600" b="1" spc="-1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3D3C2C"/>
                </a:solidFill>
                <a:latin typeface="Arial"/>
                <a:cs typeface="Arial"/>
              </a:rPr>
              <a:t>the blues</a:t>
            </a:r>
            <a:r>
              <a:rPr sz="2600" b="1" spc="-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be</a:t>
            </a:r>
            <a:r>
              <a:rPr sz="26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de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p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re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s</a:t>
            </a:r>
            <a:r>
              <a:rPr sz="2600" spc="10" dirty="0">
                <a:solidFill>
                  <a:srgbClr val="3D3C2C"/>
                </a:solidFill>
                <a:latin typeface="Arial MT"/>
                <a:cs typeface="Arial MT"/>
              </a:rPr>
              <a:t>e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r>
              <a:rPr sz="2600" spc="-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or s</a:t>
            </a:r>
            <a:r>
              <a:rPr sz="2600" spc="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600" dirty="0">
                <a:solidFill>
                  <a:srgbClr val="3D3C2C"/>
                </a:solidFill>
                <a:latin typeface="Arial MT"/>
                <a:cs typeface="Arial MT"/>
              </a:rPr>
              <a:t>d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1733" y="1244853"/>
            <a:ext cx="606044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3425" marR="6985" indent="-72136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Catch red handed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catch someone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the </a:t>
            </a:r>
            <a:r>
              <a:rPr sz="2400" b="1" spc="-65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act</a:t>
            </a:r>
            <a:r>
              <a:rPr sz="2400" b="1" spc="-1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doing</a:t>
            </a:r>
            <a:r>
              <a:rPr sz="2400" b="1" spc="-3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something</a:t>
            </a:r>
            <a:r>
              <a:rPr sz="2400" b="1" spc="-4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3D3C2C"/>
                </a:solidFill>
                <a:latin typeface="Arial"/>
                <a:cs typeface="Arial"/>
              </a:rPr>
              <a:t>wrong</a:t>
            </a:r>
            <a:r>
              <a:rPr sz="2400" b="1" spc="-5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or</a:t>
            </a:r>
            <a:r>
              <a:rPr sz="2400" b="1" spc="-2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illegal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2972435">
              <a:lnSpc>
                <a:spcPct val="100000"/>
              </a:lnSpc>
            </a:pP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3170555" marR="5080" indent="149225" algn="r">
              <a:lnSpc>
                <a:spcPct val="120000"/>
              </a:lnSpc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The girl was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caught </a:t>
            </a:r>
            <a:r>
              <a:rPr sz="2400" b="1" spc="-66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Red</a:t>
            </a:r>
            <a:r>
              <a:rPr sz="2400" b="1" spc="-2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handed</a:t>
            </a:r>
            <a:r>
              <a:rPr sz="2400" b="1" spc="-2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stealing</a:t>
            </a:r>
            <a:endParaRPr sz="2400">
              <a:latin typeface="Arial MT"/>
              <a:cs typeface="Arial MT"/>
            </a:endParaRPr>
          </a:p>
          <a:p>
            <a:pPr marR="5715" algn="r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400" spc="-7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biscuits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209800"/>
            <a:ext cx="3764279" cy="301447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990599"/>
            <a:ext cx="80010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4458" y="3350132"/>
            <a:ext cx="53232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93C500"/>
                </a:solidFill>
                <a:latin typeface="Arial"/>
                <a:cs typeface="Arial"/>
              </a:rPr>
              <a:t>Quiz</a:t>
            </a:r>
            <a:r>
              <a:rPr sz="6000" b="1" spc="-35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6000" b="1" spc="-5" dirty="0">
                <a:solidFill>
                  <a:srgbClr val="93C500"/>
                </a:solidFill>
                <a:latin typeface="Arial"/>
                <a:cs typeface="Arial"/>
              </a:rPr>
              <a:t>time!!!!</a:t>
            </a:r>
            <a:r>
              <a:rPr sz="6000" b="1" spc="-40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6000" dirty="0">
                <a:solidFill>
                  <a:srgbClr val="93C500"/>
                </a:solidFill>
                <a:latin typeface="Wingdings"/>
                <a:cs typeface="Wingdings"/>
              </a:rPr>
              <a:t></a:t>
            </a:r>
            <a:endParaRPr sz="6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436623"/>
            <a:ext cx="6250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5" dirty="0">
                <a:latin typeface="Arial"/>
                <a:cs typeface="Arial"/>
              </a:rPr>
              <a:t>Check </a:t>
            </a:r>
            <a:r>
              <a:rPr sz="2400" i="0" dirty="0">
                <a:latin typeface="Arial"/>
                <a:cs typeface="Arial"/>
              </a:rPr>
              <a:t>how</a:t>
            </a:r>
            <a:r>
              <a:rPr sz="2400" i="0" spc="-30" dirty="0">
                <a:latin typeface="Arial"/>
                <a:cs typeface="Arial"/>
              </a:rPr>
              <a:t> </a:t>
            </a:r>
            <a:r>
              <a:rPr sz="2400" i="0" spc="-15" dirty="0">
                <a:latin typeface="Arial"/>
                <a:cs typeface="Arial"/>
              </a:rPr>
              <a:t>you</a:t>
            </a:r>
            <a:r>
              <a:rPr sz="2400" i="0" spc="15" dirty="0">
                <a:latin typeface="Arial"/>
                <a:cs typeface="Arial"/>
              </a:rPr>
              <a:t> </a:t>
            </a:r>
            <a:r>
              <a:rPr sz="2400" i="0" spc="-5" dirty="0">
                <a:latin typeface="Arial"/>
                <a:cs typeface="Arial"/>
              </a:rPr>
              <a:t>understand</a:t>
            </a:r>
            <a:r>
              <a:rPr sz="2400" i="0" spc="-10" dirty="0">
                <a:latin typeface="Arial"/>
                <a:cs typeface="Arial"/>
              </a:rPr>
              <a:t> </a:t>
            </a:r>
            <a:r>
              <a:rPr sz="2400" i="0" dirty="0">
                <a:latin typeface="Arial"/>
                <a:cs typeface="Arial"/>
              </a:rPr>
              <a:t>English</a:t>
            </a:r>
            <a:r>
              <a:rPr sz="2400" i="0" spc="-30" dirty="0">
                <a:latin typeface="Arial"/>
                <a:cs typeface="Arial"/>
              </a:rPr>
              <a:t> </a:t>
            </a:r>
            <a:r>
              <a:rPr sz="2400" i="0" dirty="0">
                <a:latin typeface="Arial"/>
                <a:cs typeface="Arial"/>
              </a:rPr>
              <a:t>Idioms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3847" y="2276094"/>
            <a:ext cx="4648835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51790" algn="l"/>
              </a:tabLst>
            </a:pPr>
            <a:r>
              <a:rPr sz="2400" b="1" spc="-20" dirty="0">
                <a:solidFill>
                  <a:srgbClr val="3D3C2C"/>
                </a:solidFill>
                <a:latin typeface="Arial"/>
                <a:cs typeface="Arial"/>
              </a:rPr>
              <a:t>It’s</a:t>
            </a:r>
            <a:r>
              <a:rPr sz="2400" b="1" spc="-5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raining</a:t>
            </a:r>
            <a:r>
              <a:rPr sz="2400" b="1" spc="-4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cats</a:t>
            </a:r>
            <a:r>
              <a:rPr sz="2400" b="1" spc="-1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dogs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!</a:t>
            </a:r>
            <a:r>
              <a:rPr sz="2400" spc="-3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So,</a:t>
            </a:r>
            <a:endParaRPr sz="2400">
              <a:latin typeface="Arial MT"/>
              <a:cs typeface="Arial MT"/>
            </a:endParaRPr>
          </a:p>
          <a:p>
            <a:pPr marL="784860" lvl="1" indent="-332740">
              <a:lnSpc>
                <a:spcPct val="100000"/>
              </a:lnSpc>
              <a:spcBef>
                <a:spcPts val="580"/>
              </a:spcBef>
              <a:buAutoNum type="alphaLcPeriod"/>
              <a:tabLst>
                <a:tab pos="785495" algn="l"/>
              </a:tabLst>
            </a:pPr>
            <a:r>
              <a:rPr sz="2400" spc="-70" dirty="0">
                <a:solidFill>
                  <a:srgbClr val="3D3C2C"/>
                </a:solidFill>
                <a:latin typeface="Arial MT"/>
                <a:cs typeface="Arial MT"/>
              </a:rPr>
              <a:t>Take</a:t>
            </a:r>
            <a:r>
              <a:rPr sz="24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an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umbrella</a:t>
            </a:r>
            <a:endParaRPr sz="2400">
              <a:latin typeface="Arial MT"/>
              <a:cs typeface="Arial MT"/>
            </a:endParaRPr>
          </a:p>
          <a:p>
            <a:pPr marL="791845" lvl="1" indent="-339725">
              <a:lnSpc>
                <a:spcPct val="100000"/>
              </a:lnSpc>
              <a:spcBef>
                <a:spcPts val="575"/>
              </a:spcBef>
              <a:buAutoNum type="alphaLcPeriod"/>
              <a:tabLst>
                <a:tab pos="792480" algn="l"/>
              </a:tabLst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Keep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your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pets aside</a:t>
            </a:r>
            <a:endParaRPr sz="2400">
              <a:latin typeface="Arial MT"/>
              <a:cs typeface="Arial MT"/>
            </a:endParaRPr>
          </a:p>
          <a:p>
            <a:pPr marL="858519" lvl="1" indent="-320675">
              <a:lnSpc>
                <a:spcPct val="100000"/>
              </a:lnSpc>
              <a:spcBef>
                <a:spcPts val="575"/>
              </a:spcBef>
              <a:buSzPct val="120000"/>
              <a:buAutoNum type="alphaLcPeriod"/>
              <a:tabLst>
                <a:tab pos="858519" algn="l"/>
              </a:tabLst>
            </a:pPr>
            <a:r>
              <a:rPr sz="2000" spc="-15" dirty="0">
                <a:solidFill>
                  <a:srgbClr val="3D3C2C"/>
                </a:solidFill>
                <a:latin typeface="Arial MT"/>
                <a:cs typeface="Arial MT"/>
              </a:rPr>
              <a:t>Watch</a:t>
            </a:r>
            <a:r>
              <a:rPr sz="2000" spc="-5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out</a:t>
            </a:r>
            <a:r>
              <a:rPr sz="2000" spc="-3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for</a:t>
            </a:r>
            <a:r>
              <a:rPr sz="2000" spc="-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falling</a:t>
            </a:r>
            <a:r>
              <a:rPr sz="20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animal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67000"/>
            <a:ext cx="3439667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0955" y="1321053"/>
            <a:ext cx="6018530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2.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When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heard</a:t>
            </a:r>
            <a:r>
              <a:rPr sz="2400" spc="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poem,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some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lines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i="1" dirty="0">
                <a:solidFill>
                  <a:srgbClr val="3D3C2C"/>
                </a:solidFill>
                <a:latin typeface="Arial"/>
                <a:cs typeface="Arial"/>
              </a:rPr>
              <a:t>rang</a:t>
            </a:r>
            <a:r>
              <a:rPr sz="2400" b="1" i="1" spc="-3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D3C2C"/>
                </a:solidFill>
                <a:latin typeface="Arial"/>
                <a:cs typeface="Arial"/>
              </a:rPr>
              <a:t>a</a:t>
            </a:r>
            <a:r>
              <a:rPr sz="2400" b="1" i="1" spc="-3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3D3C2C"/>
                </a:solidFill>
                <a:latin typeface="Arial"/>
                <a:cs typeface="Arial"/>
              </a:rPr>
              <a:t>bell</a:t>
            </a:r>
            <a:r>
              <a:rPr sz="2400" b="1" i="1" spc="-3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AutoNum type="alphaLcPeriod"/>
              <a:tabLst>
                <a:tab pos="469265" algn="l"/>
                <a:tab pos="470534" algn="l"/>
              </a:tabLst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Sounded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very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beautiful</a:t>
            </a:r>
            <a:endParaRPr sz="24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AutoNum type="alphaLcPeriod"/>
              <a:tabLst>
                <a:tab pos="469265" algn="l"/>
                <a:tab pos="470534" algn="l"/>
              </a:tabLst>
            </a:pP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It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thought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I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heard</a:t>
            </a:r>
            <a:r>
              <a:rPr sz="2400" spc="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it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somewhere</a:t>
            </a:r>
            <a:r>
              <a:rPr sz="2400" spc="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before</a:t>
            </a:r>
            <a:endParaRPr sz="24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AutoNum type="alphaLcPeriod"/>
              <a:tabLst>
                <a:tab pos="469265" algn="l"/>
                <a:tab pos="470534" algn="l"/>
              </a:tabLst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Some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them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beat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drum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35814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0955" y="1172079"/>
            <a:ext cx="6126480" cy="21469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3.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During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dog</a:t>
            </a:r>
            <a:r>
              <a:rPr sz="2400" b="1" spc="-2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D3C2C"/>
                </a:solidFill>
                <a:latin typeface="Arial"/>
                <a:cs typeface="Arial"/>
              </a:rPr>
              <a:t>days</a:t>
            </a:r>
            <a:r>
              <a:rPr sz="2400" b="1" spc="1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3C2C"/>
                </a:solidFill>
                <a:latin typeface="Arial"/>
                <a:cs typeface="Arial"/>
              </a:rPr>
              <a:t>in</a:t>
            </a:r>
            <a:r>
              <a:rPr sz="2400" b="1" spc="-1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Arial"/>
                <a:cs typeface="Arial"/>
              </a:rPr>
              <a:t>summer</a:t>
            </a: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AutoNum type="alphaLcPeriod"/>
              <a:tabLst>
                <a:tab pos="469265" algn="l"/>
                <a:tab pos="470534" algn="l"/>
              </a:tabLst>
            </a:pP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400" spc="-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have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some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 problems</a:t>
            </a:r>
            <a:r>
              <a:rPr sz="2400" spc="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with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my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boss</a:t>
            </a:r>
            <a:endParaRPr sz="24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AutoNum type="alphaLcPeriod"/>
              <a:tabLst>
                <a:tab pos="469265" algn="l"/>
                <a:tab pos="470534" algn="l"/>
              </a:tabLst>
            </a:pP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4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wear</a:t>
            </a:r>
            <a:r>
              <a:rPr sz="24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light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clothes</a:t>
            </a:r>
            <a:r>
              <a:rPr sz="24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because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its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very hot</a:t>
            </a:r>
            <a:endParaRPr sz="2400">
              <a:latin typeface="Arial MT"/>
              <a:cs typeface="Arial MT"/>
            </a:endParaRPr>
          </a:p>
          <a:p>
            <a:pPr marL="469900" marR="5080" indent="-457834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AutoNum type="alphaLcPeriod"/>
              <a:tabLst>
                <a:tab pos="469265" algn="l"/>
                <a:tab pos="470534" algn="l"/>
              </a:tabLst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People</a:t>
            </a:r>
            <a:r>
              <a:rPr sz="2400" spc="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are allowed</a:t>
            </a:r>
            <a:r>
              <a:rPr sz="2400" spc="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 come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to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 beach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with </a:t>
            </a:r>
            <a:r>
              <a:rPr sz="2400" spc="-65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their dogs.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872" y="3429000"/>
            <a:ext cx="5900928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0955" y="1397253"/>
            <a:ext cx="6483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0" dirty="0">
                <a:solidFill>
                  <a:srgbClr val="3D3C2C"/>
                </a:solidFill>
                <a:latin typeface="Arial MT"/>
                <a:cs typeface="Arial MT"/>
              </a:rPr>
              <a:t>4. </a:t>
            </a:r>
            <a:r>
              <a:rPr sz="2400" b="0" i="0" spc="-5" dirty="0">
                <a:solidFill>
                  <a:srgbClr val="3D3C2C"/>
                </a:solidFill>
                <a:latin typeface="Arial MT"/>
                <a:cs typeface="Arial MT"/>
              </a:rPr>
              <a:t>Joe</a:t>
            </a:r>
            <a:r>
              <a:rPr sz="2400" b="0" i="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0" i="0" spc="-5" dirty="0">
                <a:solidFill>
                  <a:srgbClr val="3D3C2C"/>
                </a:solidFill>
                <a:latin typeface="Arial MT"/>
                <a:cs typeface="Arial MT"/>
              </a:rPr>
              <a:t>is</a:t>
            </a:r>
            <a:r>
              <a:rPr sz="2400" b="0" i="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0" i="0" spc="-5" dirty="0">
                <a:solidFill>
                  <a:srgbClr val="3D3C2C"/>
                </a:solidFill>
                <a:latin typeface="Arial MT"/>
                <a:cs typeface="Arial MT"/>
              </a:rPr>
              <a:t>only</a:t>
            </a:r>
            <a:r>
              <a:rPr sz="2400" b="0" i="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0" i="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400" b="0" i="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</a:rPr>
              <a:t>fair-weather</a:t>
            </a:r>
            <a:r>
              <a:rPr sz="2400" spc="-20" dirty="0">
                <a:solidFill>
                  <a:srgbClr val="3D3C2C"/>
                </a:solidFill>
              </a:rPr>
              <a:t> </a:t>
            </a:r>
            <a:r>
              <a:rPr sz="2400" spc="-5" dirty="0">
                <a:solidFill>
                  <a:srgbClr val="3D3C2C"/>
                </a:solidFill>
              </a:rPr>
              <a:t>friend</a:t>
            </a:r>
            <a:r>
              <a:rPr sz="2400" b="0" spc="-5" dirty="0">
                <a:solidFill>
                  <a:srgbClr val="3D3C2C"/>
                </a:solidFill>
                <a:latin typeface="Arial"/>
                <a:cs typeface="Arial"/>
              </a:rPr>
              <a:t>.</a:t>
            </a:r>
            <a:r>
              <a:rPr sz="2400" b="0" spc="-1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0" i="0" spc="-15" dirty="0">
                <a:solidFill>
                  <a:srgbClr val="3D3C2C"/>
                </a:solidFill>
                <a:latin typeface="Arial MT"/>
                <a:cs typeface="Arial MT"/>
              </a:rPr>
              <a:t>That’s</a:t>
            </a:r>
            <a:r>
              <a:rPr sz="2400" b="0" i="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0" i="0" spc="-50" dirty="0">
                <a:solidFill>
                  <a:srgbClr val="3D3C2C"/>
                </a:solidFill>
                <a:latin typeface="Arial MT"/>
                <a:cs typeface="Arial MT"/>
              </a:rPr>
              <a:t>why,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1762926"/>
            <a:ext cx="4872355" cy="11239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585"/>
              </a:spcBef>
              <a:buAutoNum type="alphaLcPeriod"/>
              <a:tabLst>
                <a:tab pos="293370" algn="l"/>
              </a:tabLst>
            </a:pPr>
            <a:r>
              <a:rPr sz="2000" spc="-15" dirty="0">
                <a:solidFill>
                  <a:srgbClr val="3D3C2C"/>
                </a:solidFill>
                <a:latin typeface="Arial MT"/>
                <a:cs typeface="Arial MT"/>
              </a:rPr>
              <a:t>We</a:t>
            </a:r>
            <a:r>
              <a:rPr sz="20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got</a:t>
            </a:r>
            <a:r>
              <a:rPr sz="20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out</a:t>
            </a:r>
            <a:r>
              <a:rPr sz="20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only</a:t>
            </a:r>
            <a:r>
              <a:rPr sz="20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when</a:t>
            </a:r>
            <a:r>
              <a:rPr sz="20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weather</a:t>
            </a:r>
            <a:r>
              <a:rPr sz="2000" spc="-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is </a:t>
            </a:r>
            <a:r>
              <a:rPr sz="2000" spc="-5" dirty="0">
                <a:solidFill>
                  <a:srgbClr val="3D3C2C"/>
                </a:solidFill>
                <a:latin typeface="Arial MT"/>
                <a:cs typeface="Arial MT"/>
              </a:rPr>
              <a:t>fine</a:t>
            </a:r>
            <a:endParaRPr sz="2000">
              <a:latin typeface="Arial MT"/>
              <a:cs typeface="Arial MT"/>
            </a:endParaRPr>
          </a:p>
          <a:p>
            <a:pPr marL="292735" indent="-280670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293370" algn="l"/>
              </a:tabLst>
            </a:pP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She</a:t>
            </a:r>
            <a:r>
              <a:rPr sz="20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is</a:t>
            </a:r>
            <a:r>
              <a:rPr sz="2000" spc="-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person</a:t>
            </a:r>
            <a:r>
              <a:rPr sz="2000" spc="-4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who</a:t>
            </a:r>
            <a:r>
              <a:rPr sz="20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0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can</a:t>
            </a:r>
            <a:r>
              <a:rPr sz="2000" spc="-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trust</a:t>
            </a:r>
            <a:endParaRPr sz="2000">
              <a:latin typeface="Arial MT"/>
              <a:cs typeface="Arial MT"/>
            </a:endParaRPr>
          </a:p>
          <a:p>
            <a:pPr marL="279400" indent="-267335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280035" algn="l"/>
              </a:tabLst>
            </a:pP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0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can</a:t>
            </a:r>
            <a:r>
              <a:rPr sz="2000" spc="-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rely</a:t>
            </a:r>
            <a:r>
              <a:rPr sz="20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on</a:t>
            </a:r>
            <a:r>
              <a:rPr sz="2000" spc="-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her</a:t>
            </a:r>
            <a:r>
              <a:rPr sz="20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in</a:t>
            </a:r>
            <a:r>
              <a:rPr sz="2000" spc="-5" dirty="0">
                <a:solidFill>
                  <a:srgbClr val="3D3C2C"/>
                </a:solidFill>
                <a:latin typeface="Arial MT"/>
                <a:cs typeface="Arial MT"/>
              </a:rPr>
              <a:t> difficult</a:t>
            </a:r>
            <a:r>
              <a:rPr sz="2000" spc="-3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situations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276600"/>
            <a:ext cx="5867400" cy="255574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424" y="1321053"/>
            <a:ext cx="5513070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5.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 Mike and</a:t>
            </a:r>
            <a:r>
              <a:rPr sz="24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Kate decided</a:t>
            </a:r>
            <a:r>
              <a:rPr sz="2400" spc="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i="1" dirty="0">
                <a:solidFill>
                  <a:srgbClr val="3D3C2C"/>
                </a:solidFill>
                <a:latin typeface="Arial"/>
                <a:cs typeface="Arial"/>
              </a:rPr>
              <a:t>tie</a:t>
            </a:r>
            <a:r>
              <a:rPr sz="2400" b="1" i="1" spc="-1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3D3C2C"/>
                </a:solidFill>
                <a:latin typeface="Arial"/>
                <a:cs typeface="Arial"/>
              </a:rPr>
              <a:t>the</a:t>
            </a:r>
            <a:r>
              <a:rPr sz="2400" b="1" i="1" spc="-1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3D3C2C"/>
                </a:solidFill>
                <a:latin typeface="Arial"/>
                <a:cs typeface="Arial"/>
              </a:rPr>
              <a:t>knot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because</a:t>
            </a:r>
            <a:endParaRPr sz="2400">
              <a:latin typeface="Arial MT"/>
              <a:cs typeface="Arial MT"/>
            </a:endParaRPr>
          </a:p>
          <a:p>
            <a:pPr marL="469265" indent="-457200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It</a:t>
            </a:r>
            <a:r>
              <a:rPr sz="2400" spc="-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had</a:t>
            </a:r>
            <a:r>
              <a:rPr sz="24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become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undone</a:t>
            </a:r>
            <a:endParaRPr sz="2400">
              <a:latin typeface="Arial MT"/>
              <a:cs typeface="Arial MT"/>
            </a:endParaRPr>
          </a:p>
          <a:p>
            <a:pPr marL="469265" indent="-457200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They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love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each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other</a:t>
            </a:r>
            <a:endParaRPr sz="2400">
              <a:latin typeface="Arial MT"/>
              <a:cs typeface="Arial MT"/>
            </a:endParaRPr>
          </a:p>
          <a:p>
            <a:pPr marL="469265" indent="-457200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They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needed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 save money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3733800"/>
            <a:ext cx="5715000" cy="24673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04800"/>
            <a:ext cx="80772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0955" y="1473453"/>
            <a:ext cx="6242050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6.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I’ve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i="1" dirty="0">
                <a:solidFill>
                  <a:srgbClr val="3D3C2C"/>
                </a:solidFill>
                <a:latin typeface="Arial"/>
                <a:cs typeface="Arial"/>
              </a:rPr>
              <a:t>dotted</a:t>
            </a:r>
            <a:r>
              <a:rPr sz="2400" b="1" i="1" spc="-3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D3C2C"/>
                </a:solidFill>
                <a:latin typeface="Arial"/>
                <a:cs typeface="Arial"/>
              </a:rPr>
              <a:t>the</a:t>
            </a:r>
            <a:r>
              <a:rPr sz="2400" b="1" i="1" spc="-15" dirty="0">
                <a:solidFill>
                  <a:srgbClr val="3D3C2C"/>
                </a:solidFill>
                <a:latin typeface="Arial"/>
                <a:cs typeface="Arial"/>
              </a:rPr>
              <a:t> i’s </a:t>
            </a:r>
            <a:r>
              <a:rPr sz="2400" b="1" i="1" spc="-5" dirty="0">
                <a:solidFill>
                  <a:srgbClr val="3D3C2C"/>
                </a:solidFill>
                <a:latin typeface="Arial"/>
                <a:cs typeface="Arial"/>
              </a:rPr>
              <a:t>and</a:t>
            </a:r>
            <a:r>
              <a:rPr sz="2400" b="1" i="1" spc="-2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3D3C2C"/>
                </a:solidFill>
                <a:latin typeface="Arial"/>
                <a:cs typeface="Arial"/>
              </a:rPr>
              <a:t>crossed </a:t>
            </a:r>
            <a:r>
              <a:rPr sz="2400" b="1" i="1" dirty="0">
                <a:solidFill>
                  <a:srgbClr val="3D3C2C"/>
                </a:solidFill>
                <a:latin typeface="Arial"/>
                <a:cs typeface="Arial"/>
              </a:rPr>
              <a:t>the</a:t>
            </a:r>
            <a:r>
              <a:rPr sz="2400" b="1" i="1" spc="-2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i="1" spc="-15" dirty="0">
                <a:solidFill>
                  <a:srgbClr val="3D3C2C"/>
                </a:solidFill>
                <a:latin typeface="Arial"/>
                <a:cs typeface="Arial"/>
              </a:rPr>
              <a:t>t’s</a:t>
            </a:r>
            <a:r>
              <a:rPr sz="2400" b="1" i="1" spc="-1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,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 so </a:t>
            </a:r>
            <a:r>
              <a:rPr sz="2400" spc="-65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there,</a:t>
            </a:r>
            <a:endParaRPr sz="24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AutoNum type="alphaLcPeriod"/>
              <a:tabLst>
                <a:tab pos="469265" algn="l"/>
                <a:tab pos="470534" algn="l"/>
              </a:tabLst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shouldn’t</a:t>
            </a:r>
            <a:r>
              <a:rPr sz="24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be</a:t>
            </a:r>
            <a:r>
              <a:rPr sz="2400" spc="-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any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mistakes</a:t>
            </a:r>
            <a:endParaRPr sz="24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AutoNum type="alphaLcPeriod"/>
              <a:tabLst>
                <a:tab pos="469265" algn="l"/>
                <a:tab pos="470534" algn="l"/>
              </a:tabLst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Will be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few</a:t>
            </a:r>
            <a:r>
              <a:rPr sz="24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mistakes</a:t>
            </a:r>
            <a:endParaRPr sz="24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AutoNum type="alphaLcPeriod"/>
              <a:tabLst>
                <a:tab pos="469265" algn="l"/>
                <a:tab pos="470534" algn="l"/>
              </a:tabLst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Will be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lots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of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mistakes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3810000"/>
            <a:ext cx="6172200" cy="259994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0955" y="1400679"/>
            <a:ext cx="6412865" cy="21469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7.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If</a:t>
            </a:r>
            <a:r>
              <a:rPr sz="2400" spc="-3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you</a:t>
            </a:r>
            <a:r>
              <a:rPr sz="24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address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i="1" dirty="0">
                <a:solidFill>
                  <a:srgbClr val="3D3C2C"/>
                </a:solidFill>
                <a:latin typeface="Arial"/>
                <a:cs typeface="Arial"/>
              </a:rPr>
              <a:t>big</a:t>
            </a:r>
            <a:r>
              <a:rPr sz="2400" b="1" i="1" spc="-2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3D3C2C"/>
                </a:solidFill>
                <a:latin typeface="Arial"/>
                <a:cs typeface="Arial"/>
              </a:rPr>
              <a:t>cheese</a:t>
            </a:r>
            <a:r>
              <a:rPr sz="2400" b="1" i="1" spc="1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you</a:t>
            </a:r>
            <a:r>
              <a:rPr sz="24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should</a:t>
            </a:r>
            <a:endParaRPr sz="24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AutoNum type="alphaLcPeriod"/>
              <a:tabLst>
                <a:tab pos="469265" algn="l"/>
                <a:tab pos="470534" algn="l"/>
              </a:tabLst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Speak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to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him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as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if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he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is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VIP</a:t>
            </a:r>
            <a:endParaRPr sz="24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AutoNum type="alphaLcPeriod"/>
              <a:tabLst>
                <a:tab pos="469265" algn="l"/>
                <a:tab pos="470534" algn="l"/>
              </a:tabLst>
            </a:pP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Ask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him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what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sort</a:t>
            </a:r>
            <a:r>
              <a:rPr sz="24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of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 cheese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he likes</a:t>
            </a:r>
            <a:endParaRPr sz="2400">
              <a:latin typeface="Arial MT"/>
              <a:cs typeface="Arial MT"/>
            </a:endParaRPr>
          </a:p>
          <a:p>
            <a:pPr marL="469900" marR="5080" indent="-457834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AutoNum type="alphaLcPeriod"/>
              <a:tabLst>
                <a:tab pos="469265" algn="l"/>
                <a:tab pos="470534" algn="l"/>
              </a:tabLst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Advice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the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person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to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do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the sport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in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order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to </a:t>
            </a:r>
            <a:r>
              <a:rPr sz="2400" spc="-65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lose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weight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3733800"/>
            <a:ext cx="617220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0955" y="1324479"/>
            <a:ext cx="6529070" cy="21469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8.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4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was</a:t>
            </a:r>
            <a:r>
              <a:rPr sz="24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feeling</a:t>
            </a:r>
            <a:r>
              <a:rPr sz="2400" spc="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i="1" spc="-5" dirty="0">
                <a:solidFill>
                  <a:srgbClr val="3D3C2C"/>
                </a:solidFill>
                <a:latin typeface="Arial"/>
                <a:cs typeface="Arial"/>
              </a:rPr>
              <a:t>under the</a:t>
            </a:r>
            <a:r>
              <a:rPr sz="2400" b="1" i="1" spc="-1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3D3C2C"/>
                </a:solidFill>
                <a:latin typeface="Arial"/>
                <a:cs typeface="Arial"/>
              </a:rPr>
              <a:t>weather</a:t>
            </a:r>
            <a:r>
              <a:rPr sz="2400" b="1" i="1" spc="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so,</a:t>
            </a:r>
            <a:endParaRPr sz="24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AutoNum type="alphaLcPeriod"/>
              <a:tabLst>
                <a:tab pos="469265" algn="l"/>
                <a:tab pos="470534" algn="l"/>
              </a:tabLst>
            </a:pP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400" spc="-3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took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my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umbrella</a:t>
            </a:r>
            <a:r>
              <a:rPr sz="24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with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me</a:t>
            </a:r>
            <a:endParaRPr sz="2400">
              <a:latin typeface="Arial MT"/>
              <a:cs typeface="Arial MT"/>
            </a:endParaRPr>
          </a:p>
          <a:p>
            <a:pPr marL="469900" marR="801370" indent="-457834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AutoNum type="alphaLcPeriod"/>
              <a:tabLst>
                <a:tab pos="469265" algn="l"/>
                <a:tab pos="470534" algn="l"/>
              </a:tabLst>
            </a:pP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Next</a:t>
            </a:r>
            <a:r>
              <a:rPr sz="24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time I</a:t>
            </a:r>
            <a:r>
              <a:rPr sz="24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should</a:t>
            </a:r>
            <a:r>
              <a:rPr sz="2400" spc="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listen</a:t>
            </a:r>
            <a:r>
              <a:rPr sz="24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weather </a:t>
            </a:r>
            <a:r>
              <a:rPr sz="2400" spc="-65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forecast</a:t>
            </a:r>
            <a:endParaRPr sz="24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AutoNum type="alphaLcPeriod"/>
              <a:tabLst>
                <a:tab pos="469265" algn="l"/>
                <a:tab pos="470534" algn="l"/>
              </a:tabLst>
            </a:pP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I</a:t>
            </a:r>
            <a:r>
              <a:rPr sz="2400" spc="-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went</a:t>
            </a:r>
            <a:r>
              <a:rPr sz="24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back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 bed,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cause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I’m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 not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feeling</a:t>
            </a:r>
            <a:r>
              <a:rPr sz="2400" spc="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well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886200"/>
            <a:ext cx="62484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8458" y="1248279"/>
            <a:ext cx="5744210" cy="17811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9.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If</a:t>
            </a:r>
            <a:r>
              <a:rPr sz="2400" spc="-3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someone</a:t>
            </a:r>
            <a:r>
              <a:rPr sz="2400" spc="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i="1" spc="-5" dirty="0">
                <a:solidFill>
                  <a:srgbClr val="3D3C2C"/>
                </a:solidFill>
                <a:latin typeface="Arial"/>
                <a:cs typeface="Arial"/>
              </a:rPr>
              <a:t>is pulling</a:t>
            </a:r>
            <a:r>
              <a:rPr sz="2400" b="1" i="1" spc="-5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3D3C2C"/>
                </a:solidFill>
                <a:latin typeface="Arial"/>
                <a:cs typeface="Arial"/>
              </a:rPr>
              <a:t>my</a:t>
            </a:r>
            <a:r>
              <a:rPr sz="2400" b="1" i="1" dirty="0">
                <a:solidFill>
                  <a:srgbClr val="3D3C2C"/>
                </a:solidFill>
                <a:latin typeface="Arial"/>
                <a:cs typeface="Arial"/>
              </a:rPr>
              <a:t> leg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,</a:t>
            </a:r>
            <a:r>
              <a:rPr sz="24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it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means:</a:t>
            </a:r>
            <a:endParaRPr sz="2400">
              <a:latin typeface="Arial MT"/>
              <a:cs typeface="Arial MT"/>
            </a:endParaRPr>
          </a:p>
          <a:p>
            <a:pPr marL="469265" indent="-457200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2400" spc="-20" dirty="0">
                <a:solidFill>
                  <a:srgbClr val="3D3C2C"/>
                </a:solidFill>
                <a:latin typeface="Arial MT"/>
                <a:cs typeface="Arial MT"/>
              </a:rPr>
              <a:t>he’s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massaging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it</a:t>
            </a:r>
            <a:endParaRPr sz="2400">
              <a:latin typeface="Arial MT"/>
              <a:cs typeface="Arial MT"/>
            </a:endParaRPr>
          </a:p>
          <a:p>
            <a:pPr marL="469265" indent="-457200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2400" spc="-25" dirty="0">
                <a:solidFill>
                  <a:srgbClr val="3D3C2C"/>
                </a:solidFill>
                <a:latin typeface="Arial MT"/>
                <a:cs typeface="Arial MT"/>
              </a:rPr>
              <a:t>We</a:t>
            </a:r>
            <a:r>
              <a:rPr sz="24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are</a:t>
            </a:r>
            <a:r>
              <a:rPr sz="24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doing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gymnastics</a:t>
            </a:r>
            <a:endParaRPr sz="2400">
              <a:latin typeface="Arial MT"/>
              <a:cs typeface="Arial MT"/>
            </a:endParaRPr>
          </a:p>
          <a:p>
            <a:pPr marL="469265" indent="-457200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AutoNum type="alphaLcPeriod"/>
              <a:tabLst>
                <a:tab pos="469265" algn="l"/>
                <a:tab pos="469900" algn="l"/>
              </a:tabLst>
            </a:pPr>
            <a:r>
              <a:rPr sz="2400" spc="-20" dirty="0">
                <a:solidFill>
                  <a:srgbClr val="3D3C2C"/>
                </a:solidFill>
                <a:latin typeface="Arial MT"/>
                <a:cs typeface="Arial MT"/>
              </a:rPr>
              <a:t>He’s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joking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7716" y="3124200"/>
            <a:ext cx="57912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0955" y="1476120"/>
            <a:ext cx="5388610" cy="21482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675"/>
              </a:spcBef>
              <a:buAutoNum type="arabicPeriod" startAt="10"/>
              <a:tabLst>
                <a:tab pos="520700" algn="l"/>
              </a:tabLst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Pontious</a:t>
            </a:r>
            <a:r>
              <a:rPr sz="2400" spc="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Pilate</a:t>
            </a:r>
            <a:r>
              <a:rPr sz="24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b="1" i="1" spc="-15" dirty="0">
                <a:solidFill>
                  <a:srgbClr val="3D3C2C"/>
                </a:solidFill>
                <a:latin typeface="Arial"/>
                <a:cs typeface="Arial"/>
              </a:rPr>
              <a:t>Wash</a:t>
            </a:r>
            <a:r>
              <a:rPr sz="2400" b="1" i="1" spc="-10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3D3C2C"/>
                </a:solidFill>
                <a:latin typeface="Arial"/>
                <a:cs typeface="Arial"/>
              </a:rPr>
              <a:t>his hands</a:t>
            </a:r>
            <a:r>
              <a:rPr sz="2400" b="1" i="1" spc="-15" dirty="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of.</a:t>
            </a:r>
            <a:endParaRPr sz="2400">
              <a:latin typeface="Arial MT"/>
              <a:cs typeface="Arial MT"/>
            </a:endParaRPr>
          </a:p>
          <a:p>
            <a:pPr marL="469900" lvl="1" indent="-457834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AutoNum type="alphaLcPeriod"/>
              <a:tabLst>
                <a:tab pos="469265" algn="l"/>
                <a:tab pos="470534" algn="l"/>
              </a:tabLst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Because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its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dirty</a:t>
            </a:r>
            <a:endParaRPr sz="2400">
              <a:latin typeface="Arial MT"/>
              <a:cs typeface="Arial MT"/>
            </a:endParaRPr>
          </a:p>
          <a:p>
            <a:pPr marL="469900" marR="264795" lvl="1" indent="-457834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Font typeface="Arial MT"/>
              <a:buAutoNum type="alphaLcPeriod"/>
              <a:tabLst>
                <a:tab pos="553085" algn="l"/>
                <a:tab pos="554355" algn="l"/>
              </a:tabLst>
            </a:pPr>
            <a:r>
              <a:rPr dirty="0"/>
              <a:t>	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He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Stops</a:t>
            </a:r>
            <a:r>
              <a:rPr sz="24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being</a:t>
            </a:r>
            <a:r>
              <a:rPr sz="24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responsible</a:t>
            </a:r>
            <a:r>
              <a:rPr sz="2400" spc="3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in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the </a:t>
            </a:r>
            <a:r>
              <a:rPr sz="2400" spc="-65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situation/problem</a:t>
            </a:r>
            <a:endParaRPr sz="2400">
              <a:latin typeface="Arial MT"/>
              <a:cs typeface="Arial MT"/>
            </a:endParaRPr>
          </a:p>
          <a:p>
            <a:pPr marL="469900" lvl="1" indent="-457834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AutoNum type="alphaLcPeriod"/>
              <a:tabLst>
                <a:tab pos="469265" algn="l"/>
                <a:tab pos="470534" algn="l"/>
              </a:tabLst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Before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and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after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meals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3733800"/>
            <a:ext cx="3276600" cy="191414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524002"/>
            <a:ext cx="3124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i="0" spc="-5" dirty="0">
                <a:latin typeface="Arial MT"/>
                <a:cs typeface="Arial MT"/>
              </a:rPr>
              <a:t>Matching</a:t>
            </a:r>
            <a:r>
              <a:rPr b="0" i="0" spc="-45" dirty="0">
                <a:latin typeface="Arial MT"/>
                <a:cs typeface="Arial MT"/>
              </a:rPr>
              <a:t> </a:t>
            </a:r>
            <a:r>
              <a:rPr b="0" i="0" dirty="0">
                <a:latin typeface="Arial MT"/>
                <a:cs typeface="Arial MT"/>
              </a:rPr>
              <a:t>type</a:t>
            </a:r>
            <a:r>
              <a:rPr b="0" i="0" spc="-30" dirty="0">
                <a:latin typeface="Arial MT"/>
                <a:cs typeface="Arial MT"/>
              </a:rPr>
              <a:t> </a:t>
            </a:r>
            <a:r>
              <a:rPr b="0" i="0" dirty="0">
                <a:latin typeface="Arial MT"/>
                <a:cs typeface="Arial MT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919" y="1168653"/>
            <a:ext cx="2361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1.</a:t>
            </a:r>
            <a:r>
              <a:rPr sz="24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Mad</a:t>
            </a:r>
            <a:r>
              <a:rPr sz="24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as</a:t>
            </a:r>
            <a:r>
              <a:rPr sz="2400" spc="-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Hornet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919" y="1607565"/>
            <a:ext cx="210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2.</a:t>
            </a:r>
            <a:r>
              <a:rPr sz="24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Eat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like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pig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919" y="2046859"/>
            <a:ext cx="2769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3.A</a:t>
            </a:r>
            <a:r>
              <a:rPr sz="2400" spc="-15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little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bird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told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me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919" y="2485771"/>
            <a:ext cx="2025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4.</a:t>
            </a:r>
            <a:r>
              <a:rPr sz="2400" spc="-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Eagles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eyes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48309" indent="-338455">
              <a:lnSpc>
                <a:spcPct val="100000"/>
              </a:lnSpc>
              <a:spcBef>
                <a:spcPts val="675"/>
              </a:spcBef>
              <a:buAutoNum type="alphaLcPeriod"/>
              <a:tabLst>
                <a:tab pos="448945" algn="l"/>
              </a:tabLst>
            </a:pPr>
            <a:r>
              <a:rPr dirty="0"/>
              <a:t>to</a:t>
            </a:r>
            <a:r>
              <a:rPr spc="-20" dirty="0"/>
              <a:t> </a:t>
            </a:r>
            <a:r>
              <a:rPr spc="-10" dirty="0"/>
              <a:t>be</a:t>
            </a:r>
            <a:r>
              <a:rPr spc="-20" dirty="0"/>
              <a:t> </a:t>
            </a:r>
            <a:r>
              <a:rPr dirty="0"/>
              <a:t>very</a:t>
            </a:r>
            <a:r>
              <a:rPr spc="-20" dirty="0"/>
              <a:t> </a:t>
            </a:r>
            <a:r>
              <a:rPr spc="-5" dirty="0"/>
              <a:t>quite</a:t>
            </a:r>
          </a:p>
          <a:p>
            <a:pPr marL="530860" indent="-339090">
              <a:lnSpc>
                <a:spcPct val="100000"/>
              </a:lnSpc>
              <a:spcBef>
                <a:spcPts val="575"/>
              </a:spcBef>
              <a:buAutoNum type="alphaLcPeriod"/>
              <a:tabLst>
                <a:tab pos="531495" algn="l"/>
              </a:tabLst>
            </a:pPr>
            <a:r>
              <a:rPr spc="-5" dirty="0"/>
              <a:t>a</a:t>
            </a:r>
            <a:r>
              <a:rPr spc="-25" dirty="0"/>
              <a:t> </a:t>
            </a:r>
            <a:r>
              <a:rPr spc="-5" dirty="0"/>
              <a:t>natural</a:t>
            </a:r>
            <a:r>
              <a:rPr spc="-20" dirty="0"/>
              <a:t> </a:t>
            </a:r>
            <a:r>
              <a:rPr spc="-5" dirty="0"/>
              <a:t>ability</a:t>
            </a:r>
          </a:p>
          <a:p>
            <a:pPr marL="293370" indent="-281305">
              <a:lnSpc>
                <a:spcPct val="100000"/>
              </a:lnSpc>
              <a:spcBef>
                <a:spcPts val="580"/>
              </a:spcBef>
              <a:buSzPct val="133333"/>
              <a:buAutoNum type="alphaLcPeriod"/>
              <a:tabLst>
                <a:tab pos="294005" algn="l"/>
              </a:tabLst>
            </a:pPr>
            <a:r>
              <a:rPr sz="1800" spc="-5" dirty="0"/>
              <a:t>keeping</a:t>
            </a:r>
            <a:r>
              <a:rPr sz="1800" spc="10" dirty="0"/>
              <a:t> </a:t>
            </a:r>
            <a:r>
              <a:rPr sz="1800" spc="-10" dirty="0"/>
              <a:t>your</a:t>
            </a:r>
            <a:r>
              <a:rPr sz="1800" spc="15" dirty="0"/>
              <a:t> </a:t>
            </a:r>
            <a:r>
              <a:rPr sz="1800" spc="-5" dirty="0"/>
              <a:t>source</a:t>
            </a:r>
            <a:r>
              <a:rPr sz="1800" dirty="0"/>
              <a:t> of</a:t>
            </a:r>
            <a:r>
              <a:rPr sz="1800" spc="-20" dirty="0"/>
              <a:t> </a:t>
            </a:r>
            <a:r>
              <a:rPr sz="1800" spc="-5" dirty="0"/>
              <a:t>information</a:t>
            </a:r>
            <a:endParaRPr sz="1800"/>
          </a:p>
          <a:p>
            <a:pPr marL="531495" indent="-338455">
              <a:lnSpc>
                <a:spcPct val="100000"/>
              </a:lnSpc>
              <a:spcBef>
                <a:spcPts val="575"/>
              </a:spcBef>
              <a:buSzPct val="126315"/>
              <a:buAutoNum type="alphaLcPeriod"/>
              <a:tabLst>
                <a:tab pos="532130" algn="l"/>
              </a:tabLst>
            </a:pPr>
            <a:r>
              <a:rPr sz="1900" spc="-5" dirty="0"/>
              <a:t>to</a:t>
            </a:r>
            <a:r>
              <a:rPr sz="1900" spc="-10" dirty="0"/>
              <a:t> </a:t>
            </a:r>
            <a:r>
              <a:rPr sz="1900" spc="-5" dirty="0"/>
              <a:t>have</a:t>
            </a:r>
            <a:r>
              <a:rPr sz="1900" spc="20" dirty="0"/>
              <a:t> </a:t>
            </a:r>
            <a:r>
              <a:rPr sz="1900" spc="-5" dirty="0"/>
              <a:t>some</a:t>
            </a:r>
            <a:r>
              <a:rPr sz="1900" spc="10" dirty="0"/>
              <a:t> </a:t>
            </a:r>
            <a:r>
              <a:rPr sz="1900" spc="-5" dirty="0"/>
              <a:t>unhappy</a:t>
            </a:r>
            <a:r>
              <a:rPr sz="1900" spc="30" dirty="0"/>
              <a:t> </a:t>
            </a:r>
            <a:r>
              <a:rPr sz="1900" spc="-10" dirty="0"/>
              <a:t>with</a:t>
            </a:r>
            <a:r>
              <a:rPr sz="1900" spc="15" dirty="0"/>
              <a:t> </a:t>
            </a:r>
            <a:r>
              <a:rPr sz="1900" spc="-5" dirty="0"/>
              <a:t>you</a:t>
            </a:r>
            <a:endParaRPr sz="1900"/>
          </a:p>
        </p:txBody>
      </p:sp>
      <p:sp>
        <p:nvSpPr>
          <p:cNvPr id="8" name="object 8"/>
          <p:cNvSpPr txBox="1"/>
          <p:nvPr/>
        </p:nvSpPr>
        <p:spPr>
          <a:xfrm>
            <a:off x="756919" y="2924683"/>
            <a:ext cx="5001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28975" algn="l"/>
              </a:tabLst>
            </a:pP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5.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Like</a:t>
            </a:r>
            <a:r>
              <a:rPr sz="24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duck</a:t>
            </a:r>
            <a:r>
              <a:rPr sz="2400" spc="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water	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e.</a:t>
            </a:r>
            <a:r>
              <a:rPr sz="2400" spc="-3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eat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400" spc="-3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lot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919" y="3363290"/>
            <a:ext cx="2633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6.</a:t>
            </a:r>
            <a:r>
              <a:rPr sz="2400" spc="-3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In</a:t>
            </a:r>
            <a:r>
              <a:rPr sz="2400" spc="-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the</a:t>
            </a:r>
            <a:r>
              <a:rPr sz="2400" spc="-3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dog house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919" y="3802760"/>
            <a:ext cx="1734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7.</a:t>
            </a:r>
            <a:r>
              <a:rPr sz="2400" spc="-4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Pet</a:t>
            </a:r>
            <a:r>
              <a:rPr sz="2400" spc="-4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peeve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919" y="4241672"/>
            <a:ext cx="275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8.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Quite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as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mouse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919" y="4680584"/>
            <a:ext cx="2228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9.</a:t>
            </a:r>
            <a:r>
              <a:rPr sz="24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Sail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through 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it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6919" y="5119878"/>
            <a:ext cx="2974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10.</a:t>
            </a:r>
            <a:r>
              <a:rPr sz="2400" spc="-2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Sell</a:t>
            </a:r>
            <a:r>
              <a:rPr sz="24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like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hot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cakes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7962" y="3289872"/>
            <a:ext cx="3822700" cy="222123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21310" indent="-254000">
              <a:lnSpc>
                <a:spcPct val="100000"/>
              </a:lnSpc>
              <a:spcBef>
                <a:spcPts val="680"/>
              </a:spcBef>
              <a:buSzPct val="120000"/>
              <a:buAutoNum type="alphaLcPeriod" startAt="6"/>
              <a:tabLst>
                <a:tab pos="321945" algn="l"/>
              </a:tabLst>
            </a:pP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to</a:t>
            </a:r>
            <a:r>
              <a:rPr sz="2000" spc="-4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see</a:t>
            </a:r>
            <a:r>
              <a:rPr sz="2000" spc="-2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better</a:t>
            </a:r>
            <a:r>
              <a:rPr sz="2000" spc="-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that</a:t>
            </a:r>
            <a:r>
              <a:rPr sz="2000" spc="-4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Arial MT"/>
                <a:cs typeface="Arial MT"/>
              </a:rPr>
              <a:t>average</a:t>
            </a:r>
            <a:endParaRPr sz="2000">
              <a:latin typeface="Arial MT"/>
              <a:cs typeface="Arial MT"/>
            </a:endParaRPr>
          </a:p>
          <a:p>
            <a:pPr marL="349250" indent="-337185">
              <a:lnSpc>
                <a:spcPct val="100000"/>
              </a:lnSpc>
              <a:spcBef>
                <a:spcPts val="575"/>
              </a:spcBef>
              <a:buAutoNum type="alphaLcPeriod" startAt="6"/>
              <a:tabLst>
                <a:tab pos="349885" algn="l"/>
              </a:tabLst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very</a:t>
            </a:r>
            <a:r>
              <a:rPr sz="2400" spc="-3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angry</a:t>
            </a:r>
            <a:endParaRPr sz="2400">
              <a:latin typeface="Arial MT"/>
              <a:cs typeface="Arial MT"/>
            </a:endParaRPr>
          </a:p>
          <a:p>
            <a:pPr marL="368935" indent="-351155">
              <a:lnSpc>
                <a:spcPct val="100000"/>
              </a:lnSpc>
              <a:spcBef>
                <a:spcPts val="580"/>
              </a:spcBef>
              <a:buSzPct val="133333"/>
              <a:buAutoNum type="alphaLcPeriod" startAt="6"/>
              <a:tabLst>
                <a:tab pos="369570" algn="l"/>
              </a:tabLst>
            </a:pPr>
            <a:r>
              <a:rPr sz="1800" dirty="0">
                <a:solidFill>
                  <a:srgbClr val="3D3C2C"/>
                </a:solidFill>
                <a:latin typeface="Arial MT"/>
                <a:cs typeface="Arial MT"/>
              </a:rPr>
              <a:t>A</a:t>
            </a:r>
            <a:r>
              <a:rPr sz="1800" spc="-10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D3C2C"/>
                </a:solidFill>
                <a:latin typeface="Arial MT"/>
                <a:cs typeface="Arial MT"/>
              </a:rPr>
              <a:t>situation</a:t>
            </a:r>
            <a:r>
              <a:rPr sz="1800" spc="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D3C2C"/>
                </a:solidFill>
                <a:latin typeface="Arial MT"/>
                <a:cs typeface="Arial MT"/>
              </a:rPr>
              <a:t>that</a:t>
            </a:r>
            <a:r>
              <a:rPr sz="1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D3C2C"/>
                </a:solidFill>
                <a:latin typeface="Arial MT"/>
                <a:cs typeface="Arial MT"/>
              </a:rPr>
              <a:t>irritates</a:t>
            </a:r>
            <a:r>
              <a:rPr sz="18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D3C2C"/>
                </a:solidFill>
                <a:latin typeface="Arial MT"/>
                <a:cs typeface="Arial MT"/>
              </a:rPr>
              <a:t>someone</a:t>
            </a:r>
            <a:endParaRPr sz="1800">
              <a:latin typeface="Arial MT"/>
              <a:cs typeface="Arial MT"/>
            </a:endParaRPr>
          </a:p>
          <a:p>
            <a:pPr marL="487045" indent="-321945">
              <a:lnSpc>
                <a:spcPct val="100000"/>
              </a:lnSpc>
              <a:spcBef>
                <a:spcPts val="575"/>
              </a:spcBef>
              <a:buAutoNum type="alphaLcPeriod" startAt="6"/>
              <a:tabLst>
                <a:tab pos="487045" algn="l"/>
                <a:tab pos="487680" algn="l"/>
              </a:tabLst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Bought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by</a:t>
            </a:r>
            <a:r>
              <a:rPr sz="2400" spc="-15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many</a:t>
            </a:r>
            <a:endParaRPr sz="2400">
              <a:latin typeface="Arial MT"/>
              <a:cs typeface="Arial MT"/>
            </a:endParaRPr>
          </a:p>
          <a:p>
            <a:pPr marL="393065" indent="-237490">
              <a:lnSpc>
                <a:spcPct val="100000"/>
              </a:lnSpc>
              <a:spcBef>
                <a:spcPts val="580"/>
              </a:spcBef>
              <a:buAutoNum type="alphaLcPeriod" startAt="6"/>
              <a:tabLst>
                <a:tab pos="393700" algn="l"/>
              </a:tabLst>
            </a:pP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Succeed</a:t>
            </a:r>
            <a:r>
              <a:rPr sz="240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Arial MT"/>
                <a:cs typeface="Arial MT"/>
              </a:rPr>
              <a:t>without</a:t>
            </a:r>
            <a:r>
              <a:rPr sz="2400" spc="10" dirty="0">
                <a:solidFill>
                  <a:srgbClr val="3D3C2C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Arial MT"/>
                <a:cs typeface="Arial MT"/>
              </a:rPr>
              <a:t>difficulty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Answer</a:t>
            </a:r>
            <a:r>
              <a:rPr spc="-50" dirty="0"/>
              <a:t> </a:t>
            </a:r>
            <a:r>
              <a:rPr spc="-5" dirty="0"/>
              <a:t>keys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2375" y="1133602"/>
            <a:ext cx="1372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5" dirty="0">
                <a:solidFill>
                  <a:srgbClr val="93C500"/>
                </a:solidFill>
                <a:latin typeface="Arial"/>
                <a:cs typeface="Arial"/>
              </a:rPr>
              <a:t>test</a:t>
            </a:r>
            <a:r>
              <a:rPr sz="3600" b="1" i="1" spc="-65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3600" b="1" i="1" spc="-5" dirty="0">
                <a:solidFill>
                  <a:srgbClr val="93C500"/>
                </a:solidFill>
                <a:latin typeface="Arial"/>
                <a:cs typeface="Arial"/>
              </a:rPr>
              <a:t>1: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0955" y="1549273"/>
            <a:ext cx="686435" cy="40506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90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b="1" i="1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290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b="1" i="1" dirty="0">
                <a:solidFill>
                  <a:srgbClr val="3D3C2C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290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b="1" i="1" dirty="0">
                <a:solidFill>
                  <a:srgbClr val="3D3C2C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285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b="1" i="1" dirty="0">
                <a:solidFill>
                  <a:srgbClr val="3D3C2C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290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b="1" i="1" dirty="0">
                <a:solidFill>
                  <a:srgbClr val="3D3C2C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290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b="1" i="1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285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b="1" i="1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290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b="1" i="1" dirty="0">
                <a:solidFill>
                  <a:srgbClr val="3D3C2C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290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b="1" i="1" dirty="0">
                <a:solidFill>
                  <a:srgbClr val="3D3C2C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290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b="1" i="1" dirty="0">
                <a:solidFill>
                  <a:srgbClr val="3D3C2C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432561"/>
            <a:ext cx="1482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Test</a:t>
            </a:r>
            <a:r>
              <a:rPr spc="-65" dirty="0"/>
              <a:t> </a:t>
            </a:r>
            <a:r>
              <a:rPr spc="-5" dirty="0"/>
              <a:t>2: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5" y="1016254"/>
            <a:ext cx="702945" cy="44157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75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85799"/>
            <a:ext cx="79248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64930"/>
            <a:ext cx="410781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b="0" i="0" spc="-50" dirty="0">
                <a:latin typeface="Gabriola"/>
                <a:cs typeface="Gabriola"/>
              </a:rPr>
              <a:t>I</a:t>
            </a:r>
            <a:r>
              <a:rPr sz="4200" b="0" i="0" spc="-80" dirty="0">
                <a:latin typeface="Gabriola"/>
                <a:cs typeface="Gabriola"/>
              </a:rPr>
              <a:t>F</a:t>
            </a:r>
            <a:r>
              <a:rPr sz="4200" b="0" i="0" spc="-95" dirty="0">
                <a:latin typeface="Gabriola"/>
                <a:cs typeface="Gabriola"/>
              </a:rPr>
              <a:t> </a:t>
            </a:r>
            <a:r>
              <a:rPr sz="4200" b="0" i="0" spc="-50" dirty="0">
                <a:latin typeface="Gabriola"/>
                <a:cs typeface="Gabriola"/>
              </a:rPr>
              <a:t>I</a:t>
            </a:r>
            <a:r>
              <a:rPr sz="4200" b="0" i="0" spc="-140" dirty="0">
                <a:latin typeface="Gabriola"/>
                <a:cs typeface="Gabriola"/>
              </a:rPr>
              <a:t>D</a:t>
            </a:r>
            <a:r>
              <a:rPr sz="4200" b="0" i="0" spc="-50" dirty="0">
                <a:latin typeface="Gabriola"/>
                <a:cs typeface="Gabriola"/>
              </a:rPr>
              <a:t>I</a:t>
            </a:r>
            <a:r>
              <a:rPr sz="4200" b="0" i="0" spc="-175" dirty="0">
                <a:latin typeface="Gabriola"/>
                <a:cs typeface="Gabriola"/>
              </a:rPr>
              <a:t>OM</a:t>
            </a:r>
            <a:r>
              <a:rPr sz="4200" b="0" i="0" spc="-75" dirty="0">
                <a:latin typeface="Gabriola"/>
                <a:cs typeface="Gabriola"/>
              </a:rPr>
              <a:t>S</a:t>
            </a:r>
            <a:r>
              <a:rPr sz="4200" b="0" i="0" spc="-114" dirty="0">
                <a:latin typeface="Gabriola"/>
                <a:cs typeface="Gabriola"/>
              </a:rPr>
              <a:t> </a:t>
            </a:r>
            <a:r>
              <a:rPr sz="4200" b="0" i="0" spc="-130" dirty="0">
                <a:latin typeface="Gabriola"/>
                <a:cs typeface="Gabriola"/>
              </a:rPr>
              <a:t>AR</a:t>
            </a:r>
            <a:r>
              <a:rPr sz="4200" b="0" i="0" spc="-90" dirty="0">
                <a:latin typeface="Gabriola"/>
                <a:cs typeface="Gabriola"/>
              </a:rPr>
              <a:t>E</a:t>
            </a:r>
            <a:r>
              <a:rPr sz="4200" b="0" i="0" spc="-100" dirty="0">
                <a:latin typeface="Gabriola"/>
                <a:cs typeface="Gabriola"/>
              </a:rPr>
              <a:t> </a:t>
            </a:r>
            <a:r>
              <a:rPr sz="4200" b="0" i="0" spc="-105" dirty="0">
                <a:latin typeface="Gabriola"/>
                <a:cs typeface="Gabriola"/>
              </a:rPr>
              <a:t>L</a:t>
            </a:r>
            <a:r>
              <a:rPr sz="4200" b="0" i="0" spc="-50" dirty="0">
                <a:latin typeface="Gabriola"/>
                <a:cs typeface="Gabriola"/>
              </a:rPr>
              <a:t>I</a:t>
            </a:r>
            <a:r>
              <a:rPr sz="4200" b="0" i="0" spc="-110" dirty="0">
                <a:latin typeface="Gabriola"/>
                <a:cs typeface="Gabriola"/>
              </a:rPr>
              <a:t>TE</a:t>
            </a:r>
            <a:r>
              <a:rPr sz="4200" b="0" i="0" spc="-145" dirty="0">
                <a:latin typeface="Gabriola"/>
                <a:cs typeface="Gabriola"/>
              </a:rPr>
              <a:t>R</a:t>
            </a:r>
            <a:r>
              <a:rPr sz="4200" b="0" i="0" spc="-155" dirty="0">
                <a:latin typeface="Gabriola"/>
                <a:cs typeface="Gabriola"/>
              </a:rPr>
              <a:t>A</a:t>
            </a:r>
            <a:r>
              <a:rPr sz="4200" b="0" i="0" spc="-85" dirty="0">
                <a:latin typeface="Gabriola"/>
                <a:cs typeface="Gabriola"/>
              </a:rPr>
              <a:t>L</a:t>
            </a:r>
            <a:r>
              <a:rPr sz="4000" b="0" i="0" spc="-15" dirty="0">
                <a:latin typeface="Gabriola"/>
                <a:cs typeface="Gabriola"/>
              </a:rPr>
              <a:t>..</a:t>
            </a:r>
            <a:endParaRPr sz="4000">
              <a:latin typeface="Gabriola"/>
              <a:cs typeface="Gabriol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362200"/>
            <a:ext cx="71628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071117"/>
            <a:ext cx="4225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0" spc="-5" dirty="0">
                <a:latin typeface="Gabriola"/>
                <a:cs typeface="Gabriola"/>
              </a:rPr>
              <a:t>IF</a:t>
            </a:r>
            <a:r>
              <a:rPr sz="4000" b="0" i="0" spc="-70" dirty="0">
                <a:latin typeface="Gabriola"/>
                <a:cs typeface="Gabriola"/>
              </a:rPr>
              <a:t> </a:t>
            </a:r>
            <a:r>
              <a:rPr sz="4000" b="0" i="0" spc="-30" dirty="0">
                <a:latin typeface="Gabriola"/>
                <a:cs typeface="Gabriola"/>
              </a:rPr>
              <a:t>IDIOMS</a:t>
            </a:r>
            <a:r>
              <a:rPr sz="4000" b="0" i="0" spc="-85" dirty="0">
                <a:latin typeface="Gabriola"/>
                <a:cs typeface="Gabriola"/>
              </a:rPr>
              <a:t> </a:t>
            </a:r>
            <a:r>
              <a:rPr sz="4000" b="0" i="0" spc="-25" dirty="0">
                <a:latin typeface="Gabriola"/>
                <a:cs typeface="Gabriola"/>
              </a:rPr>
              <a:t>ARE</a:t>
            </a:r>
            <a:r>
              <a:rPr sz="4000" b="0" i="0" spc="-70" dirty="0">
                <a:latin typeface="Gabriola"/>
                <a:cs typeface="Gabriola"/>
              </a:rPr>
              <a:t> </a:t>
            </a:r>
            <a:r>
              <a:rPr sz="4000" b="0" i="0" spc="-25" dirty="0">
                <a:latin typeface="Gabriola"/>
                <a:cs typeface="Gabriola"/>
              </a:rPr>
              <a:t>LITERAL</a:t>
            </a:r>
            <a:r>
              <a:rPr sz="4000" b="0" i="0" spc="-25" dirty="0">
                <a:latin typeface="Arial MT"/>
                <a:cs typeface="Arial MT"/>
              </a:rPr>
              <a:t>..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1752600"/>
            <a:ext cx="8534400" cy="4419600"/>
            <a:chOff x="304800" y="1752600"/>
            <a:chExt cx="8534400" cy="441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057400"/>
              <a:ext cx="4495800" cy="39837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600" y="1752600"/>
              <a:ext cx="4038600" cy="4419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914399"/>
            <a:ext cx="73152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92" y="0"/>
            <a:ext cx="9100185" cy="6871970"/>
            <a:chOff x="50292" y="0"/>
            <a:chExt cx="9100185" cy="6871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533399"/>
              <a:ext cx="4114800" cy="5867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609599"/>
              <a:ext cx="4038600" cy="5943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85799"/>
            <a:ext cx="7848600" cy="563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638</Words>
  <Application>Microsoft Office PowerPoint</Application>
  <PresentationFormat>On-screen Show (4:3)</PresentationFormat>
  <Paragraphs>118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Arial MT</vt:lpstr>
      <vt:lpstr>Calibri</vt:lpstr>
      <vt:lpstr>Gabriola</vt:lpstr>
      <vt:lpstr>Microsoft Sans Serif</vt:lpstr>
      <vt:lpstr>Times New Roman</vt:lpstr>
      <vt:lpstr>Wingdings</vt:lpstr>
      <vt:lpstr>Office Theme</vt:lpstr>
      <vt:lpstr>PowerPoint Presentation</vt:lpstr>
      <vt:lpstr>What do IDIOMS mean?</vt:lpstr>
      <vt:lpstr>PowerPoint Presentation</vt:lpstr>
      <vt:lpstr>PowerPoint Presentation</vt:lpstr>
      <vt:lpstr>IF IDIOMS ARE LITERAL..</vt:lpstr>
      <vt:lpstr>IF IDIOMS ARE LITERAL..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:</vt:lpstr>
      <vt:lpstr>The Origin of IDIOMS</vt:lpstr>
      <vt:lpstr>PowerPoint Presentation</vt:lpstr>
      <vt:lpstr>ENGLISH IDIOMS</vt:lpstr>
      <vt:lpstr>PowerPoint Presentation</vt:lpstr>
      <vt:lpstr>English idioms</vt:lpstr>
      <vt:lpstr>PowerPoint Presentation</vt:lpstr>
      <vt:lpstr>PowerPoint Presentation</vt:lpstr>
      <vt:lpstr>PowerPoint Presentation</vt:lpstr>
      <vt:lpstr>Check how you understand English Idioms</vt:lpstr>
      <vt:lpstr>PowerPoint Presentation</vt:lpstr>
      <vt:lpstr>PowerPoint Presentation</vt:lpstr>
      <vt:lpstr>4. Joe is only a fair-weather friend. That’s why,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Matching type :</vt:lpstr>
      <vt:lpstr>Answer keys</vt:lpstr>
      <vt:lpstr>Test 2: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</cp:lastModifiedBy>
  <cp:revision>3</cp:revision>
  <dcterms:created xsi:type="dcterms:W3CDTF">2023-03-27T07:47:01Z</dcterms:created>
  <dcterms:modified xsi:type="dcterms:W3CDTF">2023-03-27T07:49:13Z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2023-03-27T00:00:00Z</vt:filetime>
  </property>
</Properties>
</file>