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6" r:id="rId1"/>
  </p:sldMasterIdLst>
  <p:notesMasterIdLst>
    <p:notesMasterId r:id="rId23"/>
  </p:notesMasterIdLst>
  <p:sldIdLst>
    <p:sldId id="256" r:id="rId2"/>
    <p:sldId id="279" r:id="rId3"/>
    <p:sldId id="280" r:id="rId4"/>
    <p:sldId id="281" r:id="rId5"/>
    <p:sldId id="282" r:id="rId6"/>
    <p:sldId id="283" r:id="rId7"/>
    <p:sldId id="284" r:id="rId8"/>
    <p:sldId id="285" r:id="rId9"/>
    <p:sldId id="286" r:id="rId10"/>
    <p:sldId id="288" r:id="rId11"/>
    <p:sldId id="289" r:id="rId12"/>
    <p:sldId id="290" r:id="rId13"/>
    <p:sldId id="292" r:id="rId14"/>
    <p:sldId id="293" r:id="rId15"/>
    <p:sldId id="294" r:id="rId16"/>
    <p:sldId id="295" r:id="rId17"/>
    <p:sldId id="323" r:id="rId18"/>
    <p:sldId id="327" r:id="rId19"/>
    <p:sldId id="326" r:id="rId20"/>
    <p:sldId id="324" r:id="rId21"/>
    <p:sldId id="325" r:id="rId22"/>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0585" autoAdjust="0"/>
  </p:normalViewPr>
  <p:slideViewPr>
    <p:cSldViewPr>
      <p:cViewPr varScale="1">
        <p:scale>
          <a:sx n="54" d="100"/>
          <a:sy n="54" d="100"/>
        </p:scale>
        <p:origin x="1124" y="8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4AC6D2-DFD4-410C-A853-BAA388DAD20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7A296D5-7ECC-4127-B05F-842447B4DEE8}">
      <dgm:prSet/>
      <dgm:spPr/>
      <dgm:t>
        <a:bodyPr/>
        <a:lstStyle/>
        <a:p>
          <a:pPr algn="just" rtl="0"/>
          <a:r>
            <a:rPr lang="en-US" b="1"/>
            <a:t>A  hula hoop is a toy hoop that is twirled around the waist, limbs or neck. The modern  hula hoop was invented in 1958 by Arthur K.  Melin and Richard Knerr, but children and  adults around the world have played with  hoops, twirling, rolling and throwing them  throughout history</a:t>
          </a:r>
          <a:endParaRPr lang="en-IN"/>
        </a:p>
      </dgm:t>
    </dgm:pt>
    <dgm:pt modelId="{2A9E9D54-4357-4919-AF15-2984E483DC98}" type="parTrans" cxnId="{FAFD944B-F584-4E3F-91AD-41A180339A4F}">
      <dgm:prSet/>
      <dgm:spPr/>
      <dgm:t>
        <a:bodyPr/>
        <a:lstStyle/>
        <a:p>
          <a:endParaRPr lang="en-US"/>
        </a:p>
      </dgm:t>
    </dgm:pt>
    <dgm:pt modelId="{CC61A5E4-6B4B-46FB-BA78-1D4C7CA5C7F8}" type="sibTrans" cxnId="{FAFD944B-F584-4E3F-91AD-41A180339A4F}">
      <dgm:prSet/>
      <dgm:spPr/>
      <dgm:t>
        <a:bodyPr/>
        <a:lstStyle/>
        <a:p>
          <a:endParaRPr lang="en-US"/>
        </a:p>
      </dgm:t>
    </dgm:pt>
    <dgm:pt modelId="{CBE39668-145E-469D-8B5E-2354164A3BAF}" type="pres">
      <dgm:prSet presAssocID="{144AC6D2-DFD4-410C-A853-BAA388DAD20D}" presName="linear" presStyleCnt="0">
        <dgm:presLayoutVars>
          <dgm:animLvl val="lvl"/>
          <dgm:resizeHandles val="exact"/>
        </dgm:presLayoutVars>
      </dgm:prSet>
      <dgm:spPr/>
    </dgm:pt>
    <dgm:pt modelId="{2D84F17F-6096-4EF9-BF20-BAFB8D60F718}" type="pres">
      <dgm:prSet presAssocID="{C7A296D5-7ECC-4127-B05F-842447B4DEE8}" presName="parentText" presStyleLbl="node1" presStyleIdx="0" presStyleCnt="1">
        <dgm:presLayoutVars>
          <dgm:chMax val="0"/>
          <dgm:bulletEnabled val="1"/>
        </dgm:presLayoutVars>
      </dgm:prSet>
      <dgm:spPr/>
    </dgm:pt>
  </dgm:ptLst>
  <dgm:cxnLst>
    <dgm:cxn modelId="{A6FB313D-5826-4182-86AF-5487366EF373}" type="presOf" srcId="{144AC6D2-DFD4-410C-A853-BAA388DAD20D}" destId="{CBE39668-145E-469D-8B5E-2354164A3BAF}" srcOrd="0" destOrd="0" presId="urn:microsoft.com/office/officeart/2005/8/layout/vList2"/>
    <dgm:cxn modelId="{FAFD944B-F584-4E3F-91AD-41A180339A4F}" srcId="{144AC6D2-DFD4-410C-A853-BAA388DAD20D}" destId="{C7A296D5-7ECC-4127-B05F-842447B4DEE8}" srcOrd="0" destOrd="0" parTransId="{2A9E9D54-4357-4919-AF15-2984E483DC98}" sibTransId="{CC61A5E4-6B4B-46FB-BA78-1D4C7CA5C7F8}"/>
    <dgm:cxn modelId="{52AB6BAF-74C3-4144-80B3-42406A9FEB23}" type="presOf" srcId="{C7A296D5-7ECC-4127-B05F-842447B4DEE8}" destId="{2D84F17F-6096-4EF9-BF20-BAFB8D60F718}" srcOrd="0" destOrd="0" presId="urn:microsoft.com/office/officeart/2005/8/layout/vList2"/>
    <dgm:cxn modelId="{50FCE538-F87A-4492-9028-BC2F3AFA64C0}" type="presParOf" srcId="{CBE39668-145E-469D-8B5E-2354164A3BAF}" destId="{2D84F17F-6096-4EF9-BF20-BAFB8D60F71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DED3B1-BF20-4398-975D-86DDA0CCFED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E64822D-3C16-4F9E-8388-89AA922118DC}">
      <dgm:prSet/>
      <dgm:spPr/>
      <dgm:t>
        <a:bodyPr/>
        <a:lstStyle/>
        <a:p>
          <a:pPr algn="just" rtl="0"/>
          <a:r>
            <a:rPr lang="en-US"/>
            <a:t>The Beatles were an English rock band formed in Liverpool in 1960. Their best-known lineup, consisting of John Lennon,  Paul McCartney, George Harrison, and Ringo  Starr, became considered by many as the  greatest and most influential act of the rock  era</a:t>
          </a:r>
          <a:endParaRPr lang="en-IN"/>
        </a:p>
      </dgm:t>
    </dgm:pt>
    <dgm:pt modelId="{BB29691B-3403-4689-9E8B-0425EAC2DFCB}" type="parTrans" cxnId="{25E0A757-45FA-414B-89A0-5345AFC53FAA}">
      <dgm:prSet/>
      <dgm:spPr/>
      <dgm:t>
        <a:bodyPr/>
        <a:lstStyle/>
        <a:p>
          <a:endParaRPr lang="en-US"/>
        </a:p>
      </dgm:t>
    </dgm:pt>
    <dgm:pt modelId="{8586BE86-8930-476A-A483-38C7720221EF}" type="sibTrans" cxnId="{25E0A757-45FA-414B-89A0-5345AFC53FAA}">
      <dgm:prSet/>
      <dgm:spPr/>
      <dgm:t>
        <a:bodyPr/>
        <a:lstStyle/>
        <a:p>
          <a:endParaRPr lang="en-US"/>
        </a:p>
      </dgm:t>
    </dgm:pt>
    <dgm:pt modelId="{527C59B7-BC61-48EE-B124-3DF7854F40AF}" type="pres">
      <dgm:prSet presAssocID="{30DED3B1-BF20-4398-975D-86DDA0CCFED3}" presName="linear" presStyleCnt="0">
        <dgm:presLayoutVars>
          <dgm:animLvl val="lvl"/>
          <dgm:resizeHandles val="exact"/>
        </dgm:presLayoutVars>
      </dgm:prSet>
      <dgm:spPr/>
    </dgm:pt>
    <dgm:pt modelId="{0CFD01F8-4F90-40AE-AC2D-E2E3165F7D51}" type="pres">
      <dgm:prSet presAssocID="{CE64822D-3C16-4F9E-8388-89AA922118DC}" presName="parentText" presStyleLbl="node1" presStyleIdx="0" presStyleCnt="1">
        <dgm:presLayoutVars>
          <dgm:chMax val="0"/>
          <dgm:bulletEnabled val="1"/>
        </dgm:presLayoutVars>
      </dgm:prSet>
      <dgm:spPr/>
    </dgm:pt>
  </dgm:ptLst>
  <dgm:cxnLst>
    <dgm:cxn modelId="{BD76F229-BE59-4A18-A938-0DAE6F927231}" type="presOf" srcId="{CE64822D-3C16-4F9E-8388-89AA922118DC}" destId="{0CFD01F8-4F90-40AE-AC2D-E2E3165F7D51}" srcOrd="0" destOrd="0" presId="urn:microsoft.com/office/officeart/2005/8/layout/vList2"/>
    <dgm:cxn modelId="{25E0A757-45FA-414B-89A0-5345AFC53FAA}" srcId="{30DED3B1-BF20-4398-975D-86DDA0CCFED3}" destId="{CE64822D-3C16-4F9E-8388-89AA922118DC}" srcOrd="0" destOrd="0" parTransId="{BB29691B-3403-4689-9E8B-0425EAC2DFCB}" sibTransId="{8586BE86-8930-476A-A483-38C7720221EF}"/>
    <dgm:cxn modelId="{6C369BF1-5AC4-4D71-AD22-DA0C25AA916A}" type="presOf" srcId="{30DED3B1-BF20-4398-975D-86DDA0CCFED3}" destId="{527C59B7-BC61-48EE-B124-3DF7854F40AF}" srcOrd="0" destOrd="0" presId="urn:microsoft.com/office/officeart/2005/8/layout/vList2"/>
    <dgm:cxn modelId="{A7A35DD1-38B6-4DBA-8631-F1831F923395}" type="presParOf" srcId="{527C59B7-BC61-48EE-B124-3DF7854F40AF}" destId="{0CFD01F8-4F90-40AE-AC2D-E2E3165F7D5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D46DC6-4A19-40C8-985F-0EC5DD5AEAA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FFA12BC-7477-4A7F-B3C0-2318DB026686}">
      <dgm:prSet/>
      <dgm:spPr/>
      <dgm:t>
        <a:bodyPr/>
        <a:lstStyle/>
        <a:p>
          <a:pPr algn="just" rtl="0"/>
          <a:r>
            <a:rPr lang="en-US" b="1" dirty="0"/>
            <a:t>Disco is   a   genre of   music that   peaked   in popularity in the late 1970s, though it has since  enjoyed brief resurgences including the present  day. The term is derived from </a:t>
          </a:r>
          <a:r>
            <a:rPr lang="en-US" b="1" i="1" dirty="0"/>
            <a:t>discothèque </a:t>
          </a:r>
          <a:r>
            <a:rPr lang="en-US" b="1" dirty="0"/>
            <a:t>(French  for "library of phonograph records", but  subsequently used as proper name for nightclubs  in Paris). Its initial audiences were club-goers from  the African American, gay, Latino, Italian American,  and psychedelic communities in New York City and  Philadelphia during the late 1960s and early  1970s.</a:t>
          </a:r>
          <a:endParaRPr lang="en-IN" dirty="0"/>
        </a:p>
      </dgm:t>
    </dgm:pt>
    <dgm:pt modelId="{FC73397A-D883-4DA5-B75C-86A1CBF6BC35}" type="parTrans" cxnId="{81C165A3-B07D-48AE-8132-A57203742875}">
      <dgm:prSet/>
      <dgm:spPr/>
      <dgm:t>
        <a:bodyPr/>
        <a:lstStyle/>
        <a:p>
          <a:endParaRPr lang="en-US"/>
        </a:p>
      </dgm:t>
    </dgm:pt>
    <dgm:pt modelId="{D80ADA62-8C82-4A7E-9F16-F79C52264D3D}" type="sibTrans" cxnId="{81C165A3-B07D-48AE-8132-A57203742875}">
      <dgm:prSet/>
      <dgm:spPr/>
      <dgm:t>
        <a:bodyPr/>
        <a:lstStyle/>
        <a:p>
          <a:endParaRPr lang="en-US"/>
        </a:p>
      </dgm:t>
    </dgm:pt>
    <dgm:pt modelId="{1F0D1C21-5482-4275-9E49-98CABDC78892}" type="pres">
      <dgm:prSet presAssocID="{1BD46DC6-4A19-40C8-985F-0EC5DD5AEAAD}" presName="linear" presStyleCnt="0">
        <dgm:presLayoutVars>
          <dgm:animLvl val="lvl"/>
          <dgm:resizeHandles val="exact"/>
        </dgm:presLayoutVars>
      </dgm:prSet>
      <dgm:spPr/>
    </dgm:pt>
    <dgm:pt modelId="{C0A0058E-17EF-49C2-8D31-42B17945821B}" type="pres">
      <dgm:prSet presAssocID="{4FFA12BC-7477-4A7F-B3C0-2318DB026686}" presName="parentText" presStyleLbl="node1" presStyleIdx="0" presStyleCnt="1">
        <dgm:presLayoutVars>
          <dgm:chMax val="0"/>
          <dgm:bulletEnabled val="1"/>
        </dgm:presLayoutVars>
      </dgm:prSet>
      <dgm:spPr/>
    </dgm:pt>
  </dgm:ptLst>
  <dgm:cxnLst>
    <dgm:cxn modelId="{85FF6943-DE9E-45EF-A63F-F00F5D08016B}" type="presOf" srcId="{1BD46DC6-4A19-40C8-985F-0EC5DD5AEAAD}" destId="{1F0D1C21-5482-4275-9E49-98CABDC78892}" srcOrd="0" destOrd="0" presId="urn:microsoft.com/office/officeart/2005/8/layout/vList2"/>
    <dgm:cxn modelId="{81C165A3-B07D-48AE-8132-A57203742875}" srcId="{1BD46DC6-4A19-40C8-985F-0EC5DD5AEAAD}" destId="{4FFA12BC-7477-4A7F-B3C0-2318DB026686}" srcOrd="0" destOrd="0" parTransId="{FC73397A-D883-4DA5-B75C-86A1CBF6BC35}" sibTransId="{D80ADA62-8C82-4A7E-9F16-F79C52264D3D}"/>
    <dgm:cxn modelId="{CE842AB8-15EC-415B-A79A-71DAB296C1B6}" type="presOf" srcId="{4FFA12BC-7477-4A7F-B3C0-2318DB026686}" destId="{C0A0058E-17EF-49C2-8D31-42B17945821B}" srcOrd="0" destOrd="0" presId="urn:microsoft.com/office/officeart/2005/8/layout/vList2"/>
    <dgm:cxn modelId="{21883E0F-6E62-4BA9-B68C-6FF2AB646BF6}" type="presParOf" srcId="{1F0D1C21-5482-4275-9E49-98CABDC78892}" destId="{C0A0058E-17EF-49C2-8D31-42B17945821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1B37D6-B134-4911-95BB-4AB2A37B9C5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882B03A-D8C3-49DF-AB2D-C508772B028B}">
      <dgm:prSet/>
      <dgm:spPr/>
      <dgm:t>
        <a:bodyPr/>
        <a:lstStyle/>
        <a:p>
          <a:pPr rtl="0"/>
          <a:r>
            <a:rPr lang="en-US" b="1"/>
            <a:t>Rubik's Cube is a 3-D combination puzzle  invented in 1974 by Hungarian sculptor and  professor of architecture Ernő Rubik.</a:t>
          </a:r>
          <a:endParaRPr lang="en-IN"/>
        </a:p>
      </dgm:t>
    </dgm:pt>
    <dgm:pt modelId="{1A001D74-B5E7-4A9E-AF8F-3893C9379536}" type="parTrans" cxnId="{18440F86-5CE8-4C18-AFA4-42686980CBCA}">
      <dgm:prSet/>
      <dgm:spPr/>
      <dgm:t>
        <a:bodyPr/>
        <a:lstStyle/>
        <a:p>
          <a:endParaRPr lang="en-US"/>
        </a:p>
      </dgm:t>
    </dgm:pt>
    <dgm:pt modelId="{1A1D581A-844B-42C2-AD33-9F92631610E3}" type="sibTrans" cxnId="{18440F86-5CE8-4C18-AFA4-42686980CBCA}">
      <dgm:prSet/>
      <dgm:spPr/>
      <dgm:t>
        <a:bodyPr/>
        <a:lstStyle/>
        <a:p>
          <a:endParaRPr lang="en-US"/>
        </a:p>
      </dgm:t>
    </dgm:pt>
    <dgm:pt modelId="{63AE23CE-10B2-4549-BCD6-7440D78AD74F}">
      <dgm:prSet/>
      <dgm:spPr/>
      <dgm:t>
        <a:bodyPr/>
        <a:lstStyle/>
        <a:p>
          <a:pPr rtl="0"/>
          <a:r>
            <a:rPr lang="en-US" b="1"/>
            <a:t>January 2009, 350 million cubes had been  sold worldwide making it the world's top-  selling puzzle game. It is widely considered  to be the world's best-selling toy.</a:t>
          </a:r>
          <a:endParaRPr lang="en-IN"/>
        </a:p>
      </dgm:t>
    </dgm:pt>
    <dgm:pt modelId="{1238FE1F-FA09-4E12-B043-D2B1C894B1F1}" type="parTrans" cxnId="{F31D23B5-C05B-4428-BD55-FE45401FFBA0}">
      <dgm:prSet/>
      <dgm:spPr/>
      <dgm:t>
        <a:bodyPr/>
        <a:lstStyle/>
        <a:p>
          <a:endParaRPr lang="en-US"/>
        </a:p>
      </dgm:t>
    </dgm:pt>
    <dgm:pt modelId="{6B6BB2FA-853D-47B5-8703-FAD678371CD6}" type="sibTrans" cxnId="{F31D23B5-C05B-4428-BD55-FE45401FFBA0}">
      <dgm:prSet/>
      <dgm:spPr/>
      <dgm:t>
        <a:bodyPr/>
        <a:lstStyle/>
        <a:p>
          <a:endParaRPr lang="en-US"/>
        </a:p>
      </dgm:t>
    </dgm:pt>
    <dgm:pt modelId="{73676241-8BA2-4BCE-BA66-25275C1AF9F8}" type="pres">
      <dgm:prSet presAssocID="{DA1B37D6-B134-4911-95BB-4AB2A37B9C52}" presName="linear" presStyleCnt="0">
        <dgm:presLayoutVars>
          <dgm:animLvl val="lvl"/>
          <dgm:resizeHandles val="exact"/>
        </dgm:presLayoutVars>
      </dgm:prSet>
      <dgm:spPr/>
    </dgm:pt>
    <dgm:pt modelId="{3A1D5046-F129-43B6-9E78-E1C8EF6FCBE9}" type="pres">
      <dgm:prSet presAssocID="{9882B03A-D8C3-49DF-AB2D-C508772B028B}" presName="parentText" presStyleLbl="node1" presStyleIdx="0" presStyleCnt="2">
        <dgm:presLayoutVars>
          <dgm:chMax val="0"/>
          <dgm:bulletEnabled val="1"/>
        </dgm:presLayoutVars>
      </dgm:prSet>
      <dgm:spPr/>
    </dgm:pt>
    <dgm:pt modelId="{4EF1014A-BEDC-4D60-93EF-CB0DFB08EC73}" type="pres">
      <dgm:prSet presAssocID="{1A1D581A-844B-42C2-AD33-9F92631610E3}" presName="spacer" presStyleCnt="0"/>
      <dgm:spPr/>
    </dgm:pt>
    <dgm:pt modelId="{04A32E55-B83C-499F-BDAC-058C12F33F6C}" type="pres">
      <dgm:prSet presAssocID="{63AE23CE-10B2-4549-BCD6-7440D78AD74F}" presName="parentText" presStyleLbl="node1" presStyleIdx="1" presStyleCnt="2">
        <dgm:presLayoutVars>
          <dgm:chMax val="0"/>
          <dgm:bulletEnabled val="1"/>
        </dgm:presLayoutVars>
      </dgm:prSet>
      <dgm:spPr/>
    </dgm:pt>
  </dgm:ptLst>
  <dgm:cxnLst>
    <dgm:cxn modelId="{C5CA7520-3CB4-46D1-8521-CC57E0DA71CB}" type="presOf" srcId="{63AE23CE-10B2-4549-BCD6-7440D78AD74F}" destId="{04A32E55-B83C-499F-BDAC-058C12F33F6C}" srcOrd="0" destOrd="0" presId="urn:microsoft.com/office/officeart/2005/8/layout/vList2"/>
    <dgm:cxn modelId="{C707C973-998D-46C3-8E8C-EFC447D53AE9}" type="presOf" srcId="{9882B03A-D8C3-49DF-AB2D-C508772B028B}" destId="{3A1D5046-F129-43B6-9E78-E1C8EF6FCBE9}" srcOrd="0" destOrd="0" presId="urn:microsoft.com/office/officeart/2005/8/layout/vList2"/>
    <dgm:cxn modelId="{F3DD1081-0A4A-4928-80F2-DEB813251DFB}" type="presOf" srcId="{DA1B37D6-B134-4911-95BB-4AB2A37B9C52}" destId="{73676241-8BA2-4BCE-BA66-25275C1AF9F8}" srcOrd="0" destOrd="0" presId="urn:microsoft.com/office/officeart/2005/8/layout/vList2"/>
    <dgm:cxn modelId="{18440F86-5CE8-4C18-AFA4-42686980CBCA}" srcId="{DA1B37D6-B134-4911-95BB-4AB2A37B9C52}" destId="{9882B03A-D8C3-49DF-AB2D-C508772B028B}" srcOrd="0" destOrd="0" parTransId="{1A001D74-B5E7-4A9E-AF8F-3893C9379536}" sibTransId="{1A1D581A-844B-42C2-AD33-9F92631610E3}"/>
    <dgm:cxn modelId="{F31D23B5-C05B-4428-BD55-FE45401FFBA0}" srcId="{DA1B37D6-B134-4911-95BB-4AB2A37B9C52}" destId="{63AE23CE-10B2-4549-BCD6-7440D78AD74F}" srcOrd="1" destOrd="0" parTransId="{1238FE1F-FA09-4E12-B043-D2B1C894B1F1}" sibTransId="{6B6BB2FA-853D-47B5-8703-FAD678371CD6}"/>
    <dgm:cxn modelId="{56C0056B-5364-4CA6-9E8C-50BBAAE27574}" type="presParOf" srcId="{73676241-8BA2-4BCE-BA66-25275C1AF9F8}" destId="{3A1D5046-F129-43B6-9E78-E1C8EF6FCBE9}" srcOrd="0" destOrd="0" presId="urn:microsoft.com/office/officeart/2005/8/layout/vList2"/>
    <dgm:cxn modelId="{9FE43AFF-974E-4B2F-89A1-86F81EA5B028}" type="presParOf" srcId="{73676241-8BA2-4BCE-BA66-25275C1AF9F8}" destId="{4EF1014A-BEDC-4D60-93EF-CB0DFB08EC73}" srcOrd="1" destOrd="0" presId="urn:microsoft.com/office/officeart/2005/8/layout/vList2"/>
    <dgm:cxn modelId="{8EA1E5D3-9655-41EC-96E3-306901F8ECBF}" type="presParOf" srcId="{73676241-8BA2-4BCE-BA66-25275C1AF9F8}" destId="{04A32E55-B83C-499F-BDAC-058C12F33F6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1F57D1-7612-40EE-9933-F0526335F37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1D7F90-AAD8-4431-A07D-188C91C83F68}">
      <dgm:prSet/>
      <dgm:spPr/>
      <dgm:t>
        <a:bodyPr/>
        <a:lstStyle/>
        <a:p>
          <a:pPr algn="just" rtl="0"/>
          <a:r>
            <a:rPr lang="en-IN" b="1" dirty="0"/>
            <a:t>Beverley Hills 90210 is an American drama series that originally aired from </a:t>
          </a:r>
          <a:r>
            <a:rPr lang="en-US" b="1" dirty="0"/>
            <a:t>October 4, 1990 to May 17, 2000 on Fox  and was produced by Spelling Television in  the United States, and subsequently on  numerous networks around the world.</a:t>
          </a:r>
          <a:endParaRPr lang="en-IN" dirty="0"/>
        </a:p>
      </dgm:t>
    </dgm:pt>
    <dgm:pt modelId="{9798B9BF-34EB-41F8-8252-7DCAB1E89AE0}" type="parTrans" cxnId="{30023573-9FFE-4A71-8FB9-4A2B20CB3FE3}">
      <dgm:prSet/>
      <dgm:spPr/>
      <dgm:t>
        <a:bodyPr/>
        <a:lstStyle/>
        <a:p>
          <a:endParaRPr lang="en-US"/>
        </a:p>
      </dgm:t>
    </dgm:pt>
    <dgm:pt modelId="{FAF77843-3E6C-46E4-925C-C270709499B8}" type="sibTrans" cxnId="{30023573-9FFE-4A71-8FB9-4A2B20CB3FE3}">
      <dgm:prSet/>
      <dgm:spPr/>
      <dgm:t>
        <a:bodyPr/>
        <a:lstStyle/>
        <a:p>
          <a:endParaRPr lang="en-US"/>
        </a:p>
      </dgm:t>
    </dgm:pt>
    <dgm:pt modelId="{6D7CE75F-036B-481E-8A54-B4E2A5661702}" type="pres">
      <dgm:prSet presAssocID="{CD1F57D1-7612-40EE-9933-F0526335F378}" presName="linear" presStyleCnt="0">
        <dgm:presLayoutVars>
          <dgm:animLvl val="lvl"/>
          <dgm:resizeHandles val="exact"/>
        </dgm:presLayoutVars>
      </dgm:prSet>
      <dgm:spPr/>
    </dgm:pt>
    <dgm:pt modelId="{55DE86D1-93B2-49FC-AA4B-969DB95707A1}" type="pres">
      <dgm:prSet presAssocID="{4D1D7F90-AAD8-4431-A07D-188C91C83F68}" presName="parentText" presStyleLbl="node1" presStyleIdx="0" presStyleCnt="1">
        <dgm:presLayoutVars>
          <dgm:chMax val="0"/>
          <dgm:bulletEnabled val="1"/>
        </dgm:presLayoutVars>
      </dgm:prSet>
      <dgm:spPr/>
    </dgm:pt>
  </dgm:ptLst>
  <dgm:cxnLst>
    <dgm:cxn modelId="{90D38317-AE1B-4FD4-9894-62345829054D}" type="presOf" srcId="{4D1D7F90-AAD8-4431-A07D-188C91C83F68}" destId="{55DE86D1-93B2-49FC-AA4B-969DB95707A1}" srcOrd="0" destOrd="0" presId="urn:microsoft.com/office/officeart/2005/8/layout/vList2"/>
    <dgm:cxn modelId="{30023573-9FFE-4A71-8FB9-4A2B20CB3FE3}" srcId="{CD1F57D1-7612-40EE-9933-F0526335F378}" destId="{4D1D7F90-AAD8-4431-A07D-188C91C83F68}" srcOrd="0" destOrd="0" parTransId="{9798B9BF-34EB-41F8-8252-7DCAB1E89AE0}" sibTransId="{FAF77843-3E6C-46E4-925C-C270709499B8}"/>
    <dgm:cxn modelId="{AEC88BF3-BAA0-4901-B512-324D39736DED}" type="presOf" srcId="{CD1F57D1-7612-40EE-9933-F0526335F378}" destId="{6D7CE75F-036B-481E-8A54-B4E2A5661702}" srcOrd="0" destOrd="0" presId="urn:microsoft.com/office/officeart/2005/8/layout/vList2"/>
    <dgm:cxn modelId="{DC6C9E3B-35F3-428E-BFEC-2BC77C5D923E}" type="presParOf" srcId="{6D7CE75F-036B-481E-8A54-B4E2A5661702}" destId="{55DE86D1-93B2-49FC-AA4B-969DB95707A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F9437A5-0ADB-4AA3-8AD0-ADAED6A9C4B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67D8208-F881-4DF0-A774-9B1F012E8903}">
      <dgm:prSet/>
      <dgm:spPr/>
      <dgm:t>
        <a:bodyPr/>
        <a:lstStyle/>
        <a:p>
          <a:pPr algn="just" rtl="0"/>
          <a:r>
            <a:rPr lang="en-US" b="1"/>
            <a:t>Harry Potter is a series of novels by J.K.  Rowling. It is about a young boy named Harry  Potter and his adventures as he attends  Hogwarts School, learns how to perform  magic and comes face to face with his arch  enemy, Lord Voldemort.</a:t>
          </a:r>
          <a:endParaRPr lang="en-IN"/>
        </a:p>
      </dgm:t>
    </dgm:pt>
    <dgm:pt modelId="{884F0DB3-9AA1-4C08-A6CA-E9C6F72E146A}" type="parTrans" cxnId="{BF50FAF0-109F-4B71-8B20-C974701571DE}">
      <dgm:prSet/>
      <dgm:spPr/>
      <dgm:t>
        <a:bodyPr/>
        <a:lstStyle/>
        <a:p>
          <a:endParaRPr lang="en-US"/>
        </a:p>
      </dgm:t>
    </dgm:pt>
    <dgm:pt modelId="{A0CB0EDE-7018-4E98-8231-B1A791DCA106}" type="sibTrans" cxnId="{BF50FAF0-109F-4B71-8B20-C974701571DE}">
      <dgm:prSet/>
      <dgm:spPr/>
      <dgm:t>
        <a:bodyPr/>
        <a:lstStyle/>
        <a:p>
          <a:endParaRPr lang="en-US"/>
        </a:p>
      </dgm:t>
    </dgm:pt>
    <dgm:pt modelId="{194475FC-79B8-41B0-B11D-DFEA8DA3A110}" type="pres">
      <dgm:prSet presAssocID="{0F9437A5-0ADB-4AA3-8AD0-ADAED6A9C4B3}" presName="linear" presStyleCnt="0">
        <dgm:presLayoutVars>
          <dgm:animLvl val="lvl"/>
          <dgm:resizeHandles val="exact"/>
        </dgm:presLayoutVars>
      </dgm:prSet>
      <dgm:spPr/>
    </dgm:pt>
    <dgm:pt modelId="{3DB4D7D3-9C53-4377-AEE0-43905DF45817}" type="pres">
      <dgm:prSet presAssocID="{967D8208-F881-4DF0-A774-9B1F012E8903}" presName="parentText" presStyleLbl="node1" presStyleIdx="0" presStyleCnt="1">
        <dgm:presLayoutVars>
          <dgm:chMax val="0"/>
          <dgm:bulletEnabled val="1"/>
        </dgm:presLayoutVars>
      </dgm:prSet>
      <dgm:spPr/>
    </dgm:pt>
  </dgm:ptLst>
  <dgm:cxnLst>
    <dgm:cxn modelId="{BFEE8953-88E1-41AD-B558-5A6A129C503B}" type="presOf" srcId="{967D8208-F881-4DF0-A774-9B1F012E8903}" destId="{3DB4D7D3-9C53-4377-AEE0-43905DF45817}" srcOrd="0" destOrd="0" presId="urn:microsoft.com/office/officeart/2005/8/layout/vList2"/>
    <dgm:cxn modelId="{D7DC9595-3976-4C85-84C6-4B587CE57867}" type="presOf" srcId="{0F9437A5-0ADB-4AA3-8AD0-ADAED6A9C4B3}" destId="{194475FC-79B8-41B0-B11D-DFEA8DA3A110}" srcOrd="0" destOrd="0" presId="urn:microsoft.com/office/officeart/2005/8/layout/vList2"/>
    <dgm:cxn modelId="{BF50FAF0-109F-4B71-8B20-C974701571DE}" srcId="{0F9437A5-0ADB-4AA3-8AD0-ADAED6A9C4B3}" destId="{967D8208-F881-4DF0-A774-9B1F012E8903}" srcOrd="0" destOrd="0" parTransId="{884F0DB3-9AA1-4C08-A6CA-E9C6F72E146A}" sibTransId="{A0CB0EDE-7018-4E98-8231-B1A791DCA106}"/>
    <dgm:cxn modelId="{38C2478B-4910-45C2-AEA2-96807E6CACD6}" type="presParOf" srcId="{194475FC-79B8-41B0-B11D-DFEA8DA3A110}" destId="{3DB4D7D3-9C53-4377-AEE0-43905DF4581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A8DAC4-8ED7-41E3-95F0-35C01864E5B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91A9550-5FEB-4341-9DF5-77A966009EAA}">
      <dgm:prSet/>
      <dgm:spPr/>
      <dgm:t>
        <a:bodyPr/>
        <a:lstStyle/>
        <a:p>
          <a:pPr algn="just" rtl="0"/>
          <a:r>
            <a:rPr lang="en-US"/>
            <a:t>Conditional sentences are also known as Conditional Clauses or If clauses.  They are used to express that an action in the future will only happen is a  certain condition is fulfilled by that time.</a:t>
          </a:r>
          <a:endParaRPr lang="en-IN"/>
        </a:p>
      </dgm:t>
    </dgm:pt>
    <dgm:pt modelId="{8C1FDAB5-79B8-478A-9DD1-83111C9A0AD6}" type="parTrans" cxnId="{12F50486-AE55-49FC-8FE9-A88A947C2404}">
      <dgm:prSet/>
      <dgm:spPr/>
      <dgm:t>
        <a:bodyPr/>
        <a:lstStyle/>
        <a:p>
          <a:endParaRPr lang="en-US"/>
        </a:p>
      </dgm:t>
    </dgm:pt>
    <dgm:pt modelId="{35AF796A-352A-430A-86F2-2A45000EDA3D}" type="sibTrans" cxnId="{12F50486-AE55-49FC-8FE9-A88A947C2404}">
      <dgm:prSet/>
      <dgm:spPr/>
      <dgm:t>
        <a:bodyPr/>
        <a:lstStyle/>
        <a:p>
          <a:endParaRPr lang="en-US"/>
        </a:p>
      </dgm:t>
    </dgm:pt>
    <dgm:pt modelId="{09921B93-4EE9-41F4-92DD-6A30EC83E0BD}" type="pres">
      <dgm:prSet presAssocID="{5DA8DAC4-8ED7-41E3-95F0-35C01864E5B9}" presName="linear" presStyleCnt="0">
        <dgm:presLayoutVars>
          <dgm:animLvl val="lvl"/>
          <dgm:resizeHandles val="exact"/>
        </dgm:presLayoutVars>
      </dgm:prSet>
      <dgm:spPr/>
    </dgm:pt>
    <dgm:pt modelId="{E56033E2-278B-4091-AE95-852AE2728854}" type="pres">
      <dgm:prSet presAssocID="{A91A9550-5FEB-4341-9DF5-77A966009EAA}" presName="parentText" presStyleLbl="node1" presStyleIdx="0" presStyleCnt="1">
        <dgm:presLayoutVars>
          <dgm:chMax val="0"/>
          <dgm:bulletEnabled val="1"/>
        </dgm:presLayoutVars>
      </dgm:prSet>
      <dgm:spPr/>
    </dgm:pt>
  </dgm:ptLst>
  <dgm:cxnLst>
    <dgm:cxn modelId="{12F50486-AE55-49FC-8FE9-A88A947C2404}" srcId="{5DA8DAC4-8ED7-41E3-95F0-35C01864E5B9}" destId="{A91A9550-5FEB-4341-9DF5-77A966009EAA}" srcOrd="0" destOrd="0" parTransId="{8C1FDAB5-79B8-478A-9DD1-83111C9A0AD6}" sibTransId="{35AF796A-352A-430A-86F2-2A45000EDA3D}"/>
    <dgm:cxn modelId="{27F911D6-A0B9-4754-B196-1FBBAFBCC24A}" type="presOf" srcId="{5DA8DAC4-8ED7-41E3-95F0-35C01864E5B9}" destId="{09921B93-4EE9-41F4-92DD-6A30EC83E0BD}" srcOrd="0" destOrd="0" presId="urn:microsoft.com/office/officeart/2005/8/layout/vList2"/>
    <dgm:cxn modelId="{A94CC0EA-C430-43D8-9176-702FFE223313}" type="presOf" srcId="{A91A9550-5FEB-4341-9DF5-77A966009EAA}" destId="{E56033E2-278B-4091-AE95-852AE2728854}" srcOrd="0" destOrd="0" presId="urn:microsoft.com/office/officeart/2005/8/layout/vList2"/>
    <dgm:cxn modelId="{5AF58358-F8A9-420E-9767-96890F785020}" type="presParOf" srcId="{09921B93-4EE9-41F4-92DD-6A30EC83E0BD}" destId="{E56033E2-278B-4091-AE95-852AE272885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4F17F-6096-4EF9-BF20-BAFB8D60F718}">
      <dsp:nvSpPr>
        <dsp:cNvPr id="0" name=""/>
        <dsp:cNvSpPr/>
      </dsp:nvSpPr>
      <dsp:spPr>
        <a:xfrm>
          <a:off x="0" y="228789"/>
          <a:ext cx="5181600" cy="389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just" defTabSz="1155700" rtl="0">
            <a:lnSpc>
              <a:spcPct val="90000"/>
            </a:lnSpc>
            <a:spcBef>
              <a:spcPct val="0"/>
            </a:spcBef>
            <a:spcAft>
              <a:spcPct val="35000"/>
            </a:spcAft>
            <a:buNone/>
          </a:pPr>
          <a:r>
            <a:rPr lang="en-US" sz="2600" b="1" kern="1200"/>
            <a:t>A  hula hoop is a toy hoop that is twirled around the waist, limbs or neck. The modern  hula hoop was invented in 1958 by Arthur K.  Melin and Richard Knerr, but children and  adults around the world have played with  hoops, twirling, rolling and throwing them  throughout history</a:t>
          </a:r>
          <a:endParaRPr lang="en-IN" sz="2600" kern="1200"/>
        </a:p>
      </dsp:txBody>
      <dsp:txXfrm>
        <a:off x="190078" y="418867"/>
        <a:ext cx="4801444" cy="35136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FD01F8-4F90-40AE-AC2D-E2E3165F7D51}">
      <dsp:nvSpPr>
        <dsp:cNvPr id="0" name=""/>
        <dsp:cNvSpPr/>
      </dsp:nvSpPr>
      <dsp:spPr>
        <a:xfrm>
          <a:off x="0" y="79029"/>
          <a:ext cx="5181600" cy="419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rtl="0">
            <a:lnSpc>
              <a:spcPct val="90000"/>
            </a:lnSpc>
            <a:spcBef>
              <a:spcPct val="0"/>
            </a:spcBef>
            <a:spcAft>
              <a:spcPct val="35000"/>
            </a:spcAft>
            <a:buNone/>
          </a:pPr>
          <a:r>
            <a:rPr lang="en-US" sz="2800" kern="1200"/>
            <a:t>The Beatles were an English rock band formed in Liverpool in 1960. Their best-known lineup, consisting of John Lennon,  Paul McCartney, George Harrison, and Ringo  Starr, became considered by many as the  greatest and most influential act of the rock  era</a:t>
          </a:r>
          <a:endParaRPr lang="en-IN" sz="2800" kern="1200"/>
        </a:p>
      </dsp:txBody>
      <dsp:txXfrm>
        <a:off x="204699" y="283728"/>
        <a:ext cx="4772202" cy="37838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0058E-17EF-49C2-8D31-42B17945821B}">
      <dsp:nvSpPr>
        <dsp:cNvPr id="0" name=""/>
        <dsp:cNvSpPr/>
      </dsp:nvSpPr>
      <dsp:spPr>
        <a:xfrm>
          <a:off x="0" y="69668"/>
          <a:ext cx="5181600" cy="4212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rtl="0">
            <a:lnSpc>
              <a:spcPct val="90000"/>
            </a:lnSpc>
            <a:spcBef>
              <a:spcPct val="0"/>
            </a:spcBef>
            <a:spcAft>
              <a:spcPct val="35000"/>
            </a:spcAft>
            <a:buNone/>
          </a:pPr>
          <a:r>
            <a:rPr lang="en-US" sz="2000" b="1" kern="1200" dirty="0"/>
            <a:t>Disco is   a   genre of   music that   peaked   in popularity in the late 1970s, though it has since  enjoyed brief resurgences including the present  day. The term is derived from </a:t>
          </a:r>
          <a:r>
            <a:rPr lang="en-US" sz="2000" b="1" i="1" kern="1200" dirty="0"/>
            <a:t>discothèque </a:t>
          </a:r>
          <a:r>
            <a:rPr lang="en-US" sz="2000" b="1" kern="1200" dirty="0"/>
            <a:t>(French  for "library of phonograph records", but  subsequently used as proper name for nightclubs  in Paris). Its initial audiences were club-goers from  the African American, gay, Latino, Italian American,  and psychedelic communities in New York City and  Philadelphia during the late 1960s and early  1970s.</a:t>
          </a:r>
          <a:endParaRPr lang="en-IN" sz="2000" kern="1200" dirty="0"/>
        </a:p>
      </dsp:txBody>
      <dsp:txXfrm>
        <a:off x="205613" y="275281"/>
        <a:ext cx="4770374" cy="38007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1D5046-F129-43B6-9E78-E1C8EF6FCBE9}">
      <dsp:nvSpPr>
        <dsp:cNvPr id="0" name=""/>
        <dsp:cNvSpPr/>
      </dsp:nvSpPr>
      <dsp:spPr>
        <a:xfrm>
          <a:off x="0" y="53536"/>
          <a:ext cx="5181600" cy="20875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a:t>Rubik's Cube is a 3-D combination puzzle  invented in 1974 by Hungarian sculptor and  professor of architecture Ernő Rubik.</a:t>
          </a:r>
          <a:endParaRPr lang="en-IN" sz="2400" kern="1200"/>
        </a:p>
      </dsp:txBody>
      <dsp:txXfrm>
        <a:off x="101907" y="155443"/>
        <a:ext cx="4977786" cy="1883758"/>
      </dsp:txXfrm>
    </dsp:sp>
    <dsp:sp modelId="{04A32E55-B83C-499F-BDAC-058C12F33F6C}">
      <dsp:nvSpPr>
        <dsp:cNvPr id="0" name=""/>
        <dsp:cNvSpPr/>
      </dsp:nvSpPr>
      <dsp:spPr>
        <a:xfrm>
          <a:off x="0" y="2210229"/>
          <a:ext cx="5181600" cy="20875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a:t>January 2009, 350 million cubes had been  sold worldwide making it the world's top-  selling puzzle game. It is widely considered  to be the world's best-selling toy.</a:t>
          </a:r>
          <a:endParaRPr lang="en-IN" sz="2400" kern="1200"/>
        </a:p>
      </dsp:txBody>
      <dsp:txXfrm>
        <a:off x="101907" y="2312136"/>
        <a:ext cx="4977786" cy="18837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DE86D1-93B2-49FC-AA4B-969DB95707A1}">
      <dsp:nvSpPr>
        <dsp:cNvPr id="0" name=""/>
        <dsp:cNvSpPr/>
      </dsp:nvSpPr>
      <dsp:spPr>
        <a:xfrm>
          <a:off x="0" y="4149"/>
          <a:ext cx="5181600" cy="4343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just" defTabSz="1289050" rtl="0">
            <a:lnSpc>
              <a:spcPct val="90000"/>
            </a:lnSpc>
            <a:spcBef>
              <a:spcPct val="0"/>
            </a:spcBef>
            <a:spcAft>
              <a:spcPct val="35000"/>
            </a:spcAft>
            <a:buNone/>
          </a:pPr>
          <a:r>
            <a:rPr lang="en-IN" sz="2900" b="1" kern="1200" dirty="0"/>
            <a:t>Beverley Hills 90210 is an American drama series that originally aired from </a:t>
          </a:r>
          <a:r>
            <a:rPr lang="en-US" sz="2900" b="1" kern="1200" dirty="0"/>
            <a:t>October 4, 1990 to May 17, 2000 on Fox  and was produced by Spelling Television in  the United States, and subsequently on  numerous networks around the world.</a:t>
          </a:r>
          <a:endParaRPr lang="en-IN" sz="2900" kern="1200" dirty="0"/>
        </a:p>
      </dsp:txBody>
      <dsp:txXfrm>
        <a:off x="212010" y="216159"/>
        <a:ext cx="4757580" cy="39190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4D7D3-9C53-4377-AEE0-43905DF45817}">
      <dsp:nvSpPr>
        <dsp:cNvPr id="0" name=""/>
        <dsp:cNvSpPr/>
      </dsp:nvSpPr>
      <dsp:spPr>
        <a:xfrm>
          <a:off x="0" y="4149"/>
          <a:ext cx="5181600" cy="4343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just" defTabSz="1289050" rtl="0">
            <a:lnSpc>
              <a:spcPct val="90000"/>
            </a:lnSpc>
            <a:spcBef>
              <a:spcPct val="0"/>
            </a:spcBef>
            <a:spcAft>
              <a:spcPct val="35000"/>
            </a:spcAft>
            <a:buNone/>
          </a:pPr>
          <a:r>
            <a:rPr lang="en-US" sz="2900" b="1" kern="1200"/>
            <a:t>Harry Potter is a series of novels by J.K.  Rowling. It is about a young boy named Harry  Potter and his adventures as he attends  Hogwarts School, learns how to perform  magic and comes face to face with his arch  enemy, Lord Voldemort.</a:t>
          </a:r>
          <a:endParaRPr lang="en-IN" sz="2900" kern="1200"/>
        </a:p>
      </dsp:txBody>
      <dsp:txXfrm>
        <a:off x="212010" y="216159"/>
        <a:ext cx="4757580" cy="39190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033E2-278B-4091-AE95-852AE2728854}">
      <dsp:nvSpPr>
        <dsp:cNvPr id="0" name=""/>
        <dsp:cNvSpPr/>
      </dsp:nvSpPr>
      <dsp:spPr>
        <a:xfrm>
          <a:off x="0" y="184328"/>
          <a:ext cx="10515600" cy="3982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just" defTabSz="2044700" rtl="0">
            <a:lnSpc>
              <a:spcPct val="90000"/>
            </a:lnSpc>
            <a:spcBef>
              <a:spcPct val="0"/>
            </a:spcBef>
            <a:spcAft>
              <a:spcPct val="35000"/>
            </a:spcAft>
            <a:buNone/>
          </a:pPr>
          <a:r>
            <a:rPr lang="en-US" sz="4600" kern="1200"/>
            <a:t>Conditional sentences are also known as Conditional Clauses or If clauses.  They are used to express that an action in the future will only happen is a  certain condition is fulfilled by that time.</a:t>
          </a:r>
          <a:endParaRPr lang="en-IN" sz="4600" kern="1200"/>
        </a:p>
      </dsp:txBody>
      <dsp:txXfrm>
        <a:off x="194418" y="378746"/>
        <a:ext cx="10126764" cy="35938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161DEEA-C1B0-47CB-A22C-A0BF5EA7D1E9}" type="datetimeFigureOut">
              <a:rPr lang="en-IN" smtClean="0"/>
              <a:t>02-02-2023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F63D2A3-AC06-41F9-8D9F-CEDC92392114}" type="slidenum">
              <a:rPr lang="en-IN" smtClean="0"/>
              <a:t>‹#›</a:t>
            </a:fld>
            <a:endParaRPr lang="en-IN"/>
          </a:p>
        </p:txBody>
      </p:sp>
    </p:spTree>
    <p:extLst>
      <p:ext uri="{BB962C8B-B14F-4D97-AF65-F5344CB8AC3E}">
        <p14:creationId xmlns:p14="http://schemas.microsoft.com/office/powerpoint/2010/main" val="3983829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63D2A3-AC06-41F9-8D9F-CEDC92392114}" type="slidenum">
              <a:rPr lang="en-IN" smtClean="0"/>
              <a:t>1</a:t>
            </a:fld>
            <a:endParaRPr lang="en-IN"/>
          </a:p>
        </p:txBody>
      </p:sp>
    </p:spTree>
    <p:extLst>
      <p:ext uri="{BB962C8B-B14F-4D97-AF65-F5344CB8AC3E}">
        <p14:creationId xmlns:p14="http://schemas.microsoft.com/office/powerpoint/2010/main" val="2365709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62045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48849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55472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76577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98424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53462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t>2/2/2023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2954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t>2/2/2023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53332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2/2/2023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75734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17351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46019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294291138"/>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3" Type="http://schemas.openxmlformats.org/officeDocument/2006/relationships/image" Target="../media/image13.jpg" /><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15.jpg"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7.jpg" /><Relationship Id="rId2" Type="http://schemas.openxmlformats.org/officeDocument/2006/relationships/image" Target="../media/image16.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image" Target="../media/image19.jpg" /><Relationship Id="rId2" Type="http://schemas.openxmlformats.org/officeDocument/2006/relationships/image" Target="../media/image18.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 /><Relationship Id="rId2" Type="http://schemas.openxmlformats.org/officeDocument/2006/relationships/diagramData" Target="../diagrams/data7.xml" /><Relationship Id="rId1" Type="http://schemas.openxmlformats.org/officeDocument/2006/relationships/slideLayout" Target="../slideLayouts/slideLayout2.xml" /><Relationship Id="rId6" Type="http://schemas.microsoft.com/office/2007/relationships/diagramDrawing" Target="../diagrams/drawing7.xml" /><Relationship Id="rId5" Type="http://schemas.openxmlformats.org/officeDocument/2006/relationships/diagramColors" Target="../diagrams/colors7.xml" /><Relationship Id="rId4" Type="http://schemas.openxmlformats.org/officeDocument/2006/relationships/diagramQuickStyle" Target="../diagrams/quickStyle7.xml" /></Relationships>
</file>

<file path=ppt/slides/_rels/slide18.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8" Type="http://schemas.openxmlformats.org/officeDocument/2006/relationships/image" Target="../media/image29.png" /><Relationship Id="rId3" Type="http://schemas.openxmlformats.org/officeDocument/2006/relationships/image" Target="../media/image24.jpg" /><Relationship Id="rId7" Type="http://schemas.openxmlformats.org/officeDocument/2006/relationships/image" Target="../media/image28.png" /><Relationship Id="rId2" Type="http://schemas.openxmlformats.org/officeDocument/2006/relationships/image" Target="../media/image23.png" /><Relationship Id="rId1" Type="http://schemas.openxmlformats.org/officeDocument/2006/relationships/slideLayout" Target="../slideLayouts/slideLayout2.xml" /><Relationship Id="rId6" Type="http://schemas.openxmlformats.org/officeDocument/2006/relationships/image" Target="../media/image27.png" /><Relationship Id="rId5" Type="http://schemas.openxmlformats.org/officeDocument/2006/relationships/image" Target="../media/image26.png" /><Relationship Id="rId4" Type="http://schemas.openxmlformats.org/officeDocument/2006/relationships/image" Target="../media/image25.png" /><Relationship Id="rId9" Type="http://schemas.openxmlformats.org/officeDocument/2006/relationships/image" Target="../media/image30.png"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 /><Relationship Id="rId7" Type="http://schemas.openxmlformats.org/officeDocument/2006/relationships/image" Target="../media/image3.jpg" /><Relationship Id="rId2" Type="http://schemas.openxmlformats.org/officeDocument/2006/relationships/diagramData" Target="../diagrams/data1.xml" /><Relationship Id="rId1" Type="http://schemas.openxmlformats.org/officeDocument/2006/relationships/slideLayout" Target="../slideLayouts/slideLayout4.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 /><Relationship Id="rId7" Type="http://schemas.openxmlformats.org/officeDocument/2006/relationships/image" Target="../media/image4.jpg" /><Relationship Id="rId2" Type="http://schemas.openxmlformats.org/officeDocument/2006/relationships/diagramData" Target="../diagrams/data2.xml" /><Relationship Id="rId1" Type="http://schemas.openxmlformats.org/officeDocument/2006/relationships/slideLayout" Target="../slideLayouts/slideLayout4.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 /><Relationship Id="rId7" Type="http://schemas.openxmlformats.org/officeDocument/2006/relationships/image" Target="../media/image5.jpeg" /><Relationship Id="rId2" Type="http://schemas.openxmlformats.org/officeDocument/2006/relationships/diagramData" Target="../diagrams/data3.xml" /><Relationship Id="rId1" Type="http://schemas.openxmlformats.org/officeDocument/2006/relationships/slideLayout" Target="../slideLayouts/slideLayout4.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 /><Relationship Id="rId7" Type="http://schemas.openxmlformats.org/officeDocument/2006/relationships/image" Target="../media/image6.png" /><Relationship Id="rId2" Type="http://schemas.openxmlformats.org/officeDocument/2006/relationships/diagramData" Target="../diagrams/data4.xml" /><Relationship Id="rId1" Type="http://schemas.openxmlformats.org/officeDocument/2006/relationships/slideLayout" Target="../slideLayouts/slideLayout4.xml" /><Relationship Id="rId6" Type="http://schemas.microsoft.com/office/2007/relationships/diagramDrawing" Target="../diagrams/drawing4.xml" /><Relationship Id="rId5" Type="http://schemas.openxmlformats.org/officeDocument/2006/relationships/diagramColors" Target="../diagrams/colors4.xml" /><Relationship Id="rId4" Type="http://schemas.openxmlformats.org/officeDocument/2006/relationships/diagramQuickStyle" Target="../diagrams/quickStyle4.xml" /></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 /><Relationship Id="rId7" Type="http://schemas.openxmlformats.org/officeDocument/2006/relationships/image" Target="../media/image7.jpg" /><Relationship Id="rId2" Type="http://schemas.openxmlformats.org/officeDocument/2006/relationships/diagramData" Target="../diagrams/data5.xml" /><Relationship Id="rId1" Type="http://schemas.openxmlformats.org/officeDocument/2006/relationships/slideLayout" Target="../slideLayouts/slideLayout4.xml" /><Relationship Id="rId6" Type="http://schemas.microsoft.com/office/2007/relationships/diagramDrawing" Target="../diagrams/drawing5.xml" /><Relationship Id="rId5" Type="http://schemas.openxmlformats.org/officeDocument/2006/relationships/diagramColors" Target="../diagrams/colors5.xml" /><Relationship Id="rId4" Type="http://schemas.openxmlformats.org/officeDocument/2006/relationships/diagramQuickStyle" Target="../diagrams/quickStyle5.xml" /></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 /><Relationship Id="rId7" Type="http://schemas.openxmlformats.org/officeDocument/2006/relationships/image" Target="../media/image8.jpg" /><Relationship Id="rId2" Type="http://schemas.openxmlformats.org/officeDocument/2006/relationships/diagramData" Target="../diagrams/data6.xml" /><Relationship Id="rId1" Type="http://schemas.openxmlformats.org/officeDocument/2006/relationships/slideLayout" Target="../slideLayouts/slideLayout4.xml" /><Relationship Id="rId6" Type="http://schemas.microsoft.com/office/2007/relationships/diagramDrawing" Target="../diagrams/drawing6.xml" /><Relationship Id="rId5" Type="http://schemas.openxmlformats.org/officeDocument/2006/relationships/diagramColors" Target="../diagrams/colors6.xml" /><Relationship Id="rId4" Type="http://schemas.openxmlformats.org/officeDocument/2006/relationships/diagramQuickStyle" Target="../diagrams/quickStyle6.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04800" y="-1465989"/>
            <a:ext cx="11734800" cy="4628190"/>
          </a:xfrm>
          <a:prstGeom prst="rect">
            <a:avLst/>
          </a:prstGeom>
        </p:spPr>
        <p:txBody>
          <a:bodyPr vert="horz" wrap="square" lIns="0" tIns="11430" rIns="0" bIns="0" rtlCol="0" anchor="ctr">
            <a:spAutoFit/>
          </a:bodyPr>
          <a:lstStyle/>
          <a:p>
            <a:pPr algn="ctr">
              <a:lnSpc>
                <a:spcPct val="100000"/>
              </a:lnSpc>
              <a:spcBef>
                <a:spcPts val="90"/>
              </a:spcBef>
            </a:pPr>
            <a:br>
              <a:rPr lang="en-US" spc="-10" dirty="0">
                <a:solidFill>
                  <a:schemeClr val="tx1"/>
                </a:solidFill>
                <a:latin typeface="+mn-lt"/>
                <a:cs typeface="Times New Roman" panose="02020603050405020304" pitchFamily="18" charset="0"/>
              </a:rPr>
            </a:br>
            <a:br>
              <a:rPr lang="en-US" spc="-10">
                <a:solidFill>
                  <a:schemeClr val="tx1"/>
                </a:solidFill>
                <a:latin typeface="+mn-lt"/>
                <a:cs typeface="Times New Roman" panose="02020603050405020304" pitchFamily="18" charset="0"/>
              </a:rPr>
            </a:br>
            <a:br>
              <a:rPr lang="en-US" spc="-10">
                <a:solidFill>
                  <a:schemeClr val="tx1"/>
                </a:solidFill>
                <a:latin typeface="+mn-lt"/>
                <a:cs typeface="Times New Roman" panose="02020603050405020304" pitchFamily="18" charset="0"/>
              </a:rPr>
            </a:br>
            <a:r>
              <a:rPr lang="en-IN" spc="-10">
                <a:solidFill>
                  <a:schemeClr val="tx1"/>
                </a:solidFill>
                <a:latin typeface="+mn-lt"/>
                <a:cs typeface="Times New Roman" panose="02020603050405020304" pitchFamily="18" charset="0"/>
              </a:rPr>
              <a:t>Time </a:t>
            </a:r>
            <a:r>
              <a:rPr lang="en-IN" spc="-10" dirty="0">
                <a:solidFill>
                  <a:schemeClr val="tx1"/>
                </a:solidFill>
                <a:latin typeface="+mn-lt"/>
                <a:cs typeface="Times New Roman" panose="02020603050405020304" pitchFamily="18" charset="0"/>
              </a:rPr>
              <a:t>Contrasts and Conditional Sentences</a:t>
            </a:r>
            <a:endParaRPr i="1" dirty="0">
              <a:solidFill>
                <a:schemeClr val="tx1"/>
              </a:solidFill>
              <a:latin typeface="+mn-lt"/>
              <a:cs typeface="Times New Roman" panose="02020603050405020304" pitchFamily="18" charset="0"/>
            </a:endParaRPr>
          </a:p>
        </p:txBody>
      </p:sp>
      <p:pic>
        <p:nvPicPr>
          <p:cNvPr id="4" name="object 4"/>
          <p:cNvPicPr/>
          <p:nvPr/>
        </p:nvPicPr>
        <p:blipFill>
          <a:blip r:embed="rId3" cstate="print"/>
          <a:stretch>
            <a:fillRect/>
          </a:stretch>
        </p:blipFill>
        <p:spPr>
          <a:xfrm>
            <a:off x="9810115" y="-2540"/>
            <a:ext cx="2381885" cy="10528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70050" y="0"/>
            <a:ext cx="8997950" cy="1621790"/>
            <a:chOff x="146050" y="0"/>
            <a:chExt cx="8997950" cy="1621790"/>
          </a:xfrm>
        </p:grpSpPr>
        <p:pic>
          <p:nvPicPr>
            <p:cNvPr id="3" name="object 3"/>
            <p:cNvPicPr/>
            <p:nvPr/>
          </p:nvPicPr>
          <p:blipFill>
            <a:blip r:embed="rId2" cstate="print"/>
            <a:stretch>
              <a:fillRect/>
            </a:stretch>
          </p:blipFill>
          <p:spPr>
            <a:xfrm>
              <a:off x="146050" y="267970"/>
              <a:ext cx="8845550" cy="1029969"/>
            </a:xfrm>
            <a:prstGeom prst="rect">
              <a:avLst/>
            </a:prstGeom>
          </p:spPr>
        </p:pic>
        <p:pic>
          <p:nvPicPr>
            <p:cNvPr id="4" name="object 4"/>
            <p:cNvPicPr/>
            <p:nvPr/>
          </p:nvPicPr>
          <p:blipFill>
            <a:blip r:embed="rId3" cstate="print"/>
            <a:stretch>
              <a:fillRect/>
            </a:stretch>
          </p:blipFill>
          <p:spPr>
            <a:xfrm>
              <a:off x="6979919" y="0"/>
              <a:ext cx="2164079" cy="1621789"/>
            </a:xfrm>
            <a:prstGeom prst="rect">
              <a:avLst/>
            </a:prstGeom>
          </p:spPr>
        </p:pic>
      </p:grpSp>
      <p:sp>
        <p:nvSpPr>
          <p:cNvPr id="5" name="object 5"/>
          <p:cNvSpPr txBox="1"/>
          <p:nvPr/>
        </p:nvSpPr>
        <p:spPr>
          <a:xfrm>
            <a:off x="1926591" y="2006600"/>
            <a:ext cx="129539" cy="986790"/>
          </a:xfrm>
          <a:prstGeom prst="rect">
            <a:avLst/>
          </a:prstGeom>
        </p:spPr>
        <p:txBody>
          <a:bodyPr vert="horz" wrap="square" lIns="0" tIns="11430" rIns="0" bIns="0" rtlCol="0">
            <a:spAutoFit/>
          </a:bodyPr>
          <a:lstStyle/>
          <a:p>
            <a:pPr marL="12700">
              <a:spcBef>
                <a:spcPts val="90"/>
              </a:spcBef>
            </a:pPr>
            <a:r>
              <a:rPr sz="2250" spc="-1435" dirty="0">
                <a:solidFill>
                  <a:srgbClr val="EFA12D"/>
                </a:solidFill>
                <a:latin typeface="Lucida Sans Unicode"/>
                <a:cs typeface="Lucida Sans Unicode"/>
              </a:rPr>
              <a:t></a:t>
            </a:r>
            <a:endParaRPr sz="2250">
              <a:latin typeface="Lucida Sans Unicode"/>
              <a:cs typeface="Lucida Sans Unicode"/>
            </a:endParaRPr>
          </a:p>
          <a:p>
            <a:pPr marL="12700">
              <a:spcBef>
                <a:spcPts val="2180"/>
              </a:spcBef>
            </a:pPr>
            <a:r>
              <a:rPr sz="2250" spc="-1435" dirty="0">
                <a:solidFill>
                  <a:srgbClr val="EFA12D"/>
                </a:solidFill>
                <a:latin typeface="Lucida Sans Unicode"/>
                <a:cs typeface="Lucida Sans Unicode"/>
              </a:rPr>
              <a:t></a:t>
            </a:r>
            <a:endParaRPr sz="2250">
              <a:latin typeface="Lucida Sans Unicode"/>
              <a:cs typeface="Lucida Sans Unicode"/>
            </a:endParaRPr>
          </a:p>
        </p:txBody>
      </p:sp>
      <p:sp>
        <p:nvSpPr>
          <p:cNvPr id="6" name="object 6"/>
          <p:cNvSpPr txBox="1"/>
          <p:nvPr/>
        </p:nvSpPr>
        <p:spPr>
          <a:xfrm>
            <a:off x="1926591" y="3651250"/>
            <a:ext cx="129539" cy="367030"/>
          </a:xfrm>
          <a:prstGeom prst="rect">
            <a:avLst/>
          </a:prstGeom>
        </p:spPr>
        <p:txBody>
          <a:bodyPr vert="horz" wrap="square" lIns="0" tIns="11430" rIns="0" bIns="0" rtlCol="0">
            <a:spAutoFit/>
          </a:bodyPr>
          <a:lstStyle/>
          <a:p>
            <a:pPr marL="12700">
              <a:spcBef>
                <a:spcPts val="90"/>
              </a:spcBef>
            </a:pPr>
            <a:r>
              <a:rPr sz="2250" spc="-1435" dirty="0">
                <a:solidFill>
                  <a:srgbClr val="EFA12D"/>
                </a:solidFill>
                <a:latin typeface="Lucida Sans Unicode"/>
                <a:cs typeface="Lucida Sans Unicode"/>
              </a:rPr>
              <a:t></a:t>
            </a:r>
            <a:endParaRPr sz="2250">
              <a:latin typeface="Lucida Sans Unicode"/>
              <a:cs typeface="Lucida Sans Unicode"/>
            </a:endParaRPr>
          </a:p>
        </p:txBody>
      </p:sp>
      <p:sp>
        <p:nvSpPr>
          <p:cNvPr id="7" name="object 7"/>
          <p:cNvSpPr txBox="1">
            <a:spLocks noGrp="1"/>
          </p:cNvSpPr>
          <p:nvPr>
            <p:ph type="title"/>
          </p:nvPr>
        </p:nvSpPr>
        <p:spPr>
          <a:xfrm>
            <a:off x="2269490" y="1780541"/>
            <a:ext cx="7889240" cy="2661691"/>
          </a:xfrm>
          <a:prstGeom prst="rect">
            <a:avLst/>
          </a:prstGeom>
        </p:spPr>
        <p:txBody>
          <a:bodyPr vert="horz" wrap="square" lIns="0" tIns="85725" rIns="0" bIns="0" rtlCol="0" anchor="t">
            <a:spAutoFit/>
          </a:bodyPr>
          <a:lstStyle/>
          <a:p>
            <a:pPr marL="12700" marR="5080">
              <a:lnSpc>
                <a:spcPct val="103600"/>
              </a:lnSpc>
              <a:spcBef>
                <a:spcPts val="675"/>
              </a:spcBef>
            </a:pPr>
            <a:r>
              <a:rPr sz="3200" spc="-70" dirty="0">
                <a:solidFill>
                  <a:srgbClr val="4D3A2F"/>
                </a:solidFill>
                <a:latin typeface="Microsoft Sans Serif"/>
                <a:cs typeface="Microsoft Sans Serif"/>
              </a:rPr>
              <a:t>In</a:t>
            </a:r>
            <a:r>
              <a:rPr sz="3200" spc="-50" dirty="0">
                <a:solidFill>
                  <a:srgbClr val="4D3A2F"/>
                </a:solidFill>
                <a:latin typeface="Microsoft Sans Serif"/>
                <a:cs typeface="Microsoft Sans Serif"/>
              </a:rPr>
              <a:t> </a:t>
            </a:r>
            <a:r>
              <a:rPr sz="3200" spc="-30" dirty="0">
                <a:solidFill>
                  <a:srgbClr val="4D3A2F"/>
                </a:solidFill>
                <a:latin typeface="Microsoft Sans Serif"/>
                <a:cs typeface="Microsoft Sans Serif"/>
              </a:rPr>
              <a:t>the</a:t>
            </a:r>
            <a:r>
              <a:rPr sz="3200" spc="-50" dirty="0">
                <a:solidFill>
                  <a:srgbClr val="4D3A2F"/>
                </a:solidFill>
                <a:latin typeface="Microsoft Sans Serif"/>
                <a:cs typeface="Microsoft Sans Serif"/>
              </a:rPr>
              <a:t> past </a:t>
            </a:r>
            <a:r>
              <a:rPr sz="3200" spc="-85" dirty="0">
                <a:solidFill>
                  <a:srgbClr val="4D3A2F"/>
                </a:solidFill>
                <a:latin typeface="Microsoft Sans Serif"/>
                <a:cs typeface="Microsoft Sans Serif"/>
              </a:rPr>
              <a:t>people</a:t>
            </a:r>
            <a:r>
              <a:rPr sz="3200" spc="-15" dirty="0">
                <a:solidFill>
                  <a:srgbClr val="4D3A2F"/>
                </a:solidFill>
                <a:latin typeface="Microsoft Sans Serif"/>
                <a:cs typeface="Microsoft Sans Serif"/>
              </a:rPr>
              <a:t> </a:t>
            </a:r>
            <a:r>
              <a:rPr sz="3200" spc="200" dirty="0">
                <a:solidFill>
                  <a:srgbClr val="FF0000"/>
                </a:solidFill>
              </a:rPr>
              <a:t>used</a:t>
            </a:r>
            <a:r>
              <a:rPr sz="3200" spc="285" dirty="0">
                <a:solidFill>
                  <a:srgbClr val="FF0000"/>
                </a:solidFill>
              </a:rPr>
              <a:t> </a:t>
            </a:r>
            <a:r>
              <a:rPr sz="3200" spc="65" dirty="0">
                <a:solidFill>
                  <a:srgbClr val="FF0000"/>
                </a:solidFill>
              </a:rPr>
              <a:t>to</a:t>
            </a:r>
            <a:r>
              <a:rPr sz="3200" spc="275" dirty="0">
                <a:solidFill>
                  <a:srgbClr val="FF0000"/>
                </a:solidFill>
              </a:rPr>
              <a:t> </a:t>
            </a:r>
            <a:r>
              <a:rPr sz="3200" spc="-85" dirty="0">
                <a:solidFill>
                  <a:srgbClr val="4D3A2F"/>
                </a:solidFill>
                <a:latin typeface="Microsoft Sans Serif"/>
                <a:cs typeface="Microsoft Sans Serif"/>
              </a:rPr>
              <a:t>live</a:t>
            </a:r>
            <a:r>
              <a:rPr sz="3200" spc="-55" dirty="0">
                <a:solidFill>
                  <a:srgbClr val="4D3A2F"/>
                </a:solidFill>
                <a:latin typeface="Microsoft Sans Serif"/>
                <a:cs typeface="Microsoft Sans Serif"/>
              </a:rPr>
              <a:t> </a:t>
            </a:r>
            <a:r>
              <a:rPr sz="3200" spc="-25" dirty="0">
                <a:solidFill>
                  <a:srgbClr val="4D3A2F"/>
                </a:solidFill>
                <a:latin typeface="Microsoft Sans Serif"/>
                <a:cs typeface="Microsoft Sans Serif"/>
              </a:rPr>
              <a:t>in</a:t>
            </a:r>
            <a:r>
              <a:rPr sz="3200" spc="-40" dirty="0">
                <a:solidFill>
                  <a:srgbClr val="4D3A2F"/>
                </a:solidFill>
                <a:latin typeface="Microsoft Sans Serif"/>
                <a:cs typeface="Microsoft Sans Serif"/>
              </a:rPr>
              <a:t> </a:t>
            </a:r>
            <a:r>
              <a:rPr sz="3200" spc="-60" dirty="0">
                <a:solidFill>
                  <a:srgbClr val="4D3A2F"/>
                </a:solidFill>
                <a:latin typeface="Microsoft Sans Serif"/>
                <a:cs typeface="Microsoft Sans Serif"/>
              </a:rPr>
              <a:t>old</a:t>
            </a:r>
            <a:r>
              <a:rPr lang="en-IN" sz="3200" spc="-50" dirty="0">
                <a:solidFill>
                  <a:srgbClr val="4D3A2F"/>
                </a:solidFill>
                <a:latin typeface="Microsoft Sans Serif"/>
                <a:cs typeface="Microsoft Sans Serif"/>
              </a:rPr>
              <a:t> </a:t>
            </a:r>
            <a:r>
              <a:rPr sz="3200" spc="-95" dirty="0">
                <a:solidFill>
                  <a:srgbClr val="4D3A2F"/>
                </a:solidFill>
                <a:latin typeface="Microsoft Sans Serif"/>
                <a:cs typeface="Microsoft Sans Serif"/>
              </a:rPr>
              <a:t>houses. </a:t>
            </a:r>
            <a:br>
              <a:rPr lang="en-IN" sz="3200" spc="-95" dirty="0">
                <a:solidFill>
                  <a:srgbClr val="4D3A2F"/>
                </a:solidFill>
                <a:latin typeface="Microsoft Sans Serif"/>
                <a:cs typeface="Microsoft Sans Serif"/>
              </a:rPr>
            </a:br>
            <a:r>
              <a:rPr sz="3200" spc="-1045" dirty="0">
                <a:solidFill>
                  <a:srgbClr val="4D3A2F"/>
                </a:solidFill>
                <a:latin typeface="Microsoft Sans Serif"/>
                <a:cs typeface="Microsoft Sans Serif"/>
              </a:rPr>
              <a:t> </a:t>
            </a:r>
            <a:r>
              <a:rPr sz="3200" spc="-425" dirty="0">
                <a:solidFill>
                  <a:srgbClr val="4D3A2F"/>
                </a:solidFill>
                <a:latin typeface="Microsoft Sans Serif"/>
                <a:cs typeface="Microsoft Sans Serif"/>
              </a:rPr>
              <a:t>A</a:t>
            </a:r>
            <a:r>
              <a:rPr sz="3200" spc="-50" dirty="0">
                <a:solidFill>
                  <a:srgbClr val="4D3A2F"/>
                </a:solidFill>
                <a:latin typeface="Microsoft Sans Serif"/>
                <a:cs typeface="Microsoft Sans Serif"/>
              </a:rPr>
              <a:t> </a:t>
            </a:r>
            <a:r>
              <a:rPr sz="3200" spc="-130" dirty="0">
                <a:solidFill>
                  <a:srgbClr val="4D3A2F"/>
                </a:solidFill>
                <a:latin typeface="Microsoft Sans Serif"/>
                <a:cs typeface="Microsoft Sans Serif"/>
              </a:rPr>
              <a:t>few</a:t>
            </a:r>
            <a:r>
              <a:rPr sz="3200" spc="-50" dirty="0">
                <a:solidFill>
                  <a:srgbClr val="4D3A2F"/>
                </a:solidFill>
                <a:latin typeface="Microsoft Sans Serif"/>
                <a:cs typeface="Microsoft Sans Serif"/>
              </a:rPr>
              <a:t> </a:t>
            </a:r>
            <a:r>
              <a:rPr sz="3200" spc="-130" dirty="0">
                <a:solidFill>
                  <a:srgbClr val="4D3A2F"/>
                </a:solidFill>
                <a:latin typeface="Microsoft Sans Serif"/>
                <a:cs typeface="Microsoft Sans Serif"/>
              </a:rPr>
              <a:t>years</a:t>
            </a:r>
            <a:r>
              <a:rPr sz="3200" spc="-50" dirty="0">
                <a:solidFill>
                  <a:srgbClr val="4D3A2F"/>
                </a:solidFill>
                <a:latin typeface="Microsoft Sans Serif"/>
                <a:cs typeface="Microsoft Sans Serif"/>
              </a:rPr>
              <a:t> </a:t>
            </a:r>
            <a:r>
              <a:rPr sz="3200" spc="-130" dirty="0">
                <a:solidFill>
                  <a:srgbClr val="4D3A2F"/>
                </a:solidFill>
                <a:latin typeface="Microsoft Sans Serif"/>
                <a:cs typeface="Microsoft Sans Serif"/>
              </a:rPr>
              <a:t>ago,</a:t>
            </a:r>
            <a:r>
              <a:rPr sz="3200" spc="-50" dirty="0">
                <a:solidFill>
                  <a:srgbClr val="4D3A2F"/>
                </a:solidFill>
                <a:latin typeface="Microsoft Sans Serif"/>
                <a:cs typeface="Microsoft Sans Serif"/>
              </a:rPr>
              <a:t> </a:t>
            </a:r>
            <a:r>
              <a:rPr sz="3200" spc="-85" dirty="0">
                <a:solidFill>
                  <a:srgbClr val="4D3A2F"/>
                </a:solidFill>
                <a:latin typeface="Microsoft Sans Serif"/>
                <a:cs typeface="Microsoft Sans Serif"/>
              </a:rPr>
              <a:t>people</a:t>
            </a:r>
            <a:r>
              <a:rPr sz="3200" spc="-40" dirty="0">
                <a:solidFill>
                  <a:srgbClr val="4D3A2F"/>
                </a:solidFill>
                <a:latin typeface="Microsoft Sans Serif"/>
                <a:cs typeface="Microsoft Sans Serif"/>
              </a:rPr>
              <a:t> </a:t>
            </a:r>
            <a:r>
              <a:rPr sz="3200" spc="-25" dirty="0">
                <a:solidFill>
                  <a:srgbClr val="4D3A2F"/>
                </a:solidFill>
                <a:latin typeface="Microsoft Sans Serif"/>
                <a:cs typeface="Microsoft Sans Serif"/>
              </a:rPr>
              <a:t>in</a:t>
            </a:r>
            <a:r>
              <a:rPr sz="3200" spc="-50" dirty="0">
                <a:solidFill>
                  <a:srgbClr val="4D3A2F"/>
                </a:solidFill>
                <a:latin typeface="Microsoft Sans Serif"/>
                <a:cs typeface="Microsoft Sans Serif"/>
              </a:rPr>
              <a:t> </a:t>
            </a:r>
            <a:r>
              <a:rPr sz="3200" spc="-95" dirty="0">
                <a:solidFill>
                  <a:srgbClr val="4D3A2F"/>
                </a:solidFill>
                <a:latin typeface="Microsoft Sans Serif"/>
                <a:cs typeface="Microsoft Sans Serif"/>
              </a:rPr>
              <a:t>big</a:t>
            </a:r>
            <a:r>
              <a:rPr sz="3200" spc="-45" dirty="0">
                <a:solidFill>
                  <a:srgbClr val="4D3A2F"/>
                </a:solidFill>
                <a:latin typeface="Microsoft Sans Serif"/>
                <a:cs typeface="Microsoft Sans Serif"/>
              </a:rPr>
              <a:t> cities</a:t>
            </a:r>
            <a:r>
              <a:rPr sz="3200" dirty="0">
                <a:solidFill>
                  <a:srgbClr val="4D3A2F"/>
                </a:solidFill>
                <a:latin typeface="Microsoft Sans Serif"/>
                <a:cs typeface="Microsoft Sans Serif"/>
              </a:rPr>
              <a:t> </a:t>
            </a:r>
            <a:r>
              <a:rPr sz="3200" spc="200" dirty="0">
                <a:solidFill>
                  <a:srgbClr val="FF0000"/>
                </a:solidFill>
              </a:rPr>
              <a:t>used</a:t>
            </a:r>
            <a:r>
              <a:rPr sz="3200" spc="290" dirty="0">
                <a:solidFill>
                  <a:srgbClr val="FF0000"/>
                </a:solidFill>
              </a:rPr>
              <a:t> </a:t>
            </a:r>
            <a:r>
              <a:rPr sz="3200" spc="65" dirty="0">
                <a:solidFill>
                  <a:srgbClr val="FF0000"/>
                </a:solidFill>
              </a:rPr>
              <a:t>to </a:t>
            </a:r>
            <a:r>
              <a:rPr sz="3200" spc="70" dirty="0">
                <a:solidFill>
                  <a:srgbClr val="FF0000"/>
                </a:solidFill>
              </a:rPr>
              <a:t> </a:t>
            </a:r>
            <a:r>
              <a:rPr sz="3200" spc="-10" dirty="0">
                <a:solidFill>
                  <a:srgbClr val="4D3A2F"/>
                </a:solidFill>
                <a:latin typeface="Microsoft Sans Serif"/>
                <a:cs typeface="Microsoft Sans Serif"/>
              </a:rPr>
              <a:t>sit</a:t>
            </a:r>
            <a:r>
              <a:rPr sz="3200" spc="-55" dirty="0">
                <a:solidFill>
                  <a:srgbClr val="4D3A2F"/>
                </a:solidFill>
                <a:latin typeface="Microsoft Sans Serif"/>
                <a:cs typeface="Microsoft Sans Serif"/>
              </a:rPr>
              <a:t> </a:t>
            </a:r>
            <a:r>
              <a:rPr sz="3200" spc="-25" dirty="0">
                <a:solidFill>
                  <a:srgbClr val="4D3A2F"/>
                </a:solidFill>
                <a:latin typeface="Microsoft Sans Serif"/>
                <a:cs typeface="Microsoft Sans Serif"/>
              </a:rPr>
              <a:t>in</a:t>
            </a:r>
            <a:r>
              <a:rPr sz="3200" spc="-50" dirty="0">
                <a:solidFill>
                  <a:srgbClr val="4D3A2F"/>
                </a:solidFill>
                <a:latin typeface="Microsoft Sans Serif"/>
                <a:cs typeface="Microsoft Sans Serif"/>
              </a:rPr>
              <a:t> </a:t>
            </a:r>
            <a:r>
              <a:rPr sz="3200" spc="-30" dirty="0">
                <a:solidFill>
                  <a:srgbClr val="4D3A2F"/>
                </a:solidFill>
                <a:latin typeface="Microsoft Sans Serif"/>
                <a:cs typeface="Microsoft Sans Serif"/>
              </a:rPr>
              <a:t>the</a:t>
            </a:r>
            <a:r>
              <a:rPr sz="3200" spc="-50" dirty="0">
                <a:solidFill>
                  <a:srgbClr val="4D3A2F"/>
                </a:solidFill>
                <a:latin typeface="Microsoft Sans Serif"/>
                <a:cs typeface="Microsoft Sans Serif"/>
              </a:rPr>
              <a:t> </a:t>
            </a:r>
            <a:r>
              <a:rPr sz="3200" spc="-114" dirty="0">
                <a:solidFill>
                  <a:srgbClr val="4D3A2F"/>
                </a:solidFill>
                <a:latin typeface="Microsoft Sans Serif"/>
                <a:cs typeface="Microsoft Sans Serif"/>
              </a:rPr>
              <a:t>evenings</a:t>
            </a:r>
            <a:r>
              <a:rPr sz="3200" spc="-55" dirty="0">
                <a:solidFill>
                  <a:srgbClr val="4D3A2F"/>
                </a:solidFill>
                <a:latin typeface="Microsoft Sans Serif"/>
                <a:cs typeface="Microsoft Sans Serif"/>
              </a:rPr>
              <a:t> </a:t>
            </a:r>
            <a:r>
              <a:rPr sz="3200" spc="-85" dirty="0">
                <a:solidFill>
                  <a:srgbClr val="4D3A2F"/>
                </a:solidFill>
                <a:latin typeface="Microsoft Sans Serif"/>
                <a:cs typeface="Microsoft Sans Serif"/>
              </a:rPr>
              <a:t>on</a:t>
            </a:r>
            <a:r>
              <a:rPr sz="3200" spc="-50" dirty="0">
                <a:solidFill>
                  <a:srgbClr val="4D3A2F"/>
                </a:solidFill>
                <a:latin typeface="Microsoft Sans Serif"/>
                <a:cs typeface="Microsoft Sans Serif"/>
              </a:rPr>
              <a:t> </a:t>
            </a:r>
            <a:r>
              <a:rPr sz="3200" spc="-30" dirty="0">
                <a:solidFill>
                  <a:srgbClr val="4D3A2F"/>
                </a:solidFill>
                <a:latin typeface="Microsoft Sans Serif"/>
                <a:cs typeface="Microsoft Sans Serif"/>
              </a:rPr>
              <a:t>the</a:t>
            </a:r>
            <a:r>
              <a:rPr sz="3200" spc="-45" dirty="0">
                <a:solidFill>
                  <a:srgbClr val="4D3A2F"/>
                </a:solidFill>
                <a:latin typeface="Microsoft Sans Serif"/>
                <a:cs typeface="Microsoft Sans Serif"/>
              </a:rPr>
              <a:t> </a:t>
            </a:r>
            <a:r>
              <a:rPr sz="3200" spc="-90" dirty="0">
                <a:solidFill>
                  <a:srgbClr val="4D3A2F"/>
                </a:solidFill>
                <a:latin typeface="Microsoft Sans Serif"/>
                <a:cs typeface="Microsoft Sans Serif"/>
              </a:rPr>
              <a:t>sidewalks</a:t>
            </a:r>
            <a:endParaRPr sz="3200" dirty="0">
              <a:latin typeface="Microsoft Sans Serif"/>
              <a:cs typeface="Microsoft Sans Serif"/>
            </a:endParaRPr>
          </a:p>
          <a:p>
            <a:pPr marL="12700" marR="25400">
              <a:lnSpc>
                <a:spcPts val="3640"/>
              </a:lnSpc>
              <a:spcBef>
                <a:spcPts val="880"/>
              </a:spcBef>
            </a:pPr>
            <a:r>
              <a:rPr sz="3200" spc="40" dirty="0">
                <a:solidFill>
                  <a:srgbClr val="4D3A2F"/>
                </a:solidFill>
                <a:latin typeface="Microsoft Sans Serif"/>
                <a:cs typeface="Microsoft Sans Serif"/>
              </a:rPr>
              <a:t>10</a:t>
            </a:r>
            <a:r>
              <a:rPr sz="3200" spc="-40" dirty="0">
                <a:solidFill>
                  <a:srgbClr val="4D3A2F"/>
                </a:solidFill>
                <a:latin typeface="Microsoft Sans Serif"/>
                <a:cs typeface="Microsoft Sans Serif"/>
              </a:rPr>
              <a:t> </a:t>
            </a:r>
            <a:r>
              <a:rPr sz="3200" spc="-130" dirty="0">
                <a:solidFill>
                  <a:srgbClr val="4D3A2F"/>
                </a:solidFill>
                <a:latin typeface="Microsoft Sans Serif"/>
                <a:cs typeface="Microsoft Sans Serif"/>
              </a:rPr>
              <a:t>years</a:t>
            </a:r>
            <a:r>
              <a:rPr sz="3200" spc="-35" dirty="0">
                <a:solidFill>
                  <a:srgbClr val="4D3A2F"/>
                </a:solidFill>
                <a:latin typeface="Microsoft Sans Serif"/>
                <a:cs typeface="Microsoft Sans Serif"/>
              </a:rPr>
              <a:t> </a:t>
            </a:r>
            <a:r>
              <a:rPr sz="3200" spc="-130" dirty="0">
                <a:solidFill>
                  <a:srgbClr val="4D3A2F"/>
                </a:solidFill>
                <a:latin typeface="Microsoft Sans Serif"/>
                <a:cs typeface="Microsoft Sans Serif"/>
              </a:rPr>
              <a:t>ago,</a:t>
            </a:r>
            <a:r>
              <a:rPr sz="3200" spc="-45" dirty="0">
                <a:solidFill>
                  <a:srgbClr val="4D3A2F"/>
                </a:solidFill>
                <a:latin typeface="Microsoft Sans Serif"/>
                <a:cs typeface="Microsoft Sans Serif"/>
              </a:rPr>
              <a:t> </a:t>
            </a:r>
            <a:r>
              <a:rPr sz="3200" spc="-30" dirty="0">
                <a:solidFill>
                  <a:srgbClr val="4D3A2F"/>
                </a:solidFill>
                <a:latin typeface="Microsoft Sans Serif"/>
                <a:cs typeface="Microsoft Sans Serif"/>
              </a:rPr>
              <a:t>the</a:t>
            </a:r>
            <a:r>
              <a:rPr sz="3200" spc="-45" dirty="0">
                <a:solidFill>
                  <a:srgbClr val="4D3A2F"/>
                </a:solidFill>
                <a:latin typeface="Microsoft Sans Serif"/>
                <a:cs typeface="Microsoft Sans Serif"/>
              </a:rPr>
              <a:t> students</a:t>
            </a:r>
            <a:r>
              <a:rPr sz="3200" spc="-10" dirty="0">
                <a:solidFill>
                  <a:srgbClr val="4D3A2F"/>
                </a:solidFill>
                <a:latin typeface="Microsoft Sans Serif"/>
                <a:cs typeface="Microsoft Sans Serif"/>
              </a:rPr>
              <a:t> </a:t>
            </a:r>
            <a:r>
              <a:rPr sz="3200" spc="195" dirty="0">
                <a:solidFill>
                  <a:srgbClr val="FF0000"/>
                </a:solidFill>
              </a:rPr>
              <a:t>visited</a:t>
            </a:r>
            <a:r>
              <a:rPr sz="3200" spc="300" dirty="0">
                <a:solidFill>
                  <a:srgbClr val="FF0000"/>
                </a:solidFill>
              </a:rPr>
              <a:t> </a:t>
            </a:r>
            <a:r>
              <a:rPr sz="3200" spc="-30" dirty="0">
                <a:solidFill>
                  <a:srgbClr val="4D3A2F"/>
                </a:solidFill>
                <a:latin typeface="Microsoft Sans Serif"/>
                <a:cs typeface="Microsoft Sans Serif"/>
              </a:rPr>
              <a:t>the</a:t>
            </a:r>
            <a:r>
              <a:rPr sz="3200" spc="-45" dirty="0">
                <a:solidFill>
                  <a:srgbClr val="4D3A2F"/>
                </a:solidFill>
                <a:latin typeface="Microsoft Sans Serif"/>
                <a:cs typeface="Microsoft Sans Serif"/>
              </a:rPr>
              <a:t> </a:t>
            </a:r>
            <a:r>
              <a:rPr sz="3200" spc="-55" dirty="0">
                <a:solidFill>
                  <a:srgbClr val="4D3A2F"/>
                </a:solidFill>
                <a:latin typeface="Microsoft Sans Serif"/>
                <a:cs typeface="Microsoft Sans Serif"/>
              </a:rPr>
              <a:t>library </a:t>
            </a:r>
            <a:r>
              <a:rPr sz="3200" spc="-835" dirty="0">
                <a:solidFill>
                  <a:srgbClr val="4D3A2F"/>
                </a:solidFill>
                <a:latin typeface="Microsoft Sans Serif"/>
                <a:cs typeface="Microsoft Sans Serif"/>
              </a:rPr>
              <a:t> </a:t>
            </a:r>
            <a:r>
              <a:rPr sz="3200" spc="-40" dirty="0">
                <a:solidFill>
                  <a:srgbClr val="4D3A2F"/>
                </a:solidFill>
                <a:latin typeface="Microsoft Sans Serif"/>
                <a:cs typeface="Microsoft Sans Serif"/>
              </a:rPr>
              <a:t>to</a:t>
            </a:r>
            <a:r>
              <a:rPr sz="3200" spc="-55" dirty="0">
                <a:solidFill>
                  <a:srgbClr val="4D3A2F"/>
                </a:solidFill>
                <a:latin typeface="Microsoft Sans Serif"/>
                <a:cs typeface="Microsoft Sans Serif"/>
              </a:rPr>
              <a:t> </a:t>
            </a:r>
            <a:r>
              <a:rPr sz="3200" spc="-95" dirty="0">
                <a:solidFill>
                  <a:srgbClr val="4D3A2F"/>
                </a:solidFill>
                <a:latin typeface="Microsoft Sans Serif"/>
                <a:cs typeface="Microsoft Sans Serif"/>
              </a:rPr>
              <a:t>search</a:t>
            </a:r>
            <a:r>
              <a:rPr sz="3200" spc="-60" dirty="0">
                <a:solidFill>
                  <a:srgbClr val="4D3A2F"/>
                </a:solidFill>
                <a:latin typeface="Microsoft Sans Serif"/>
                <a:cs typeface="Microsoft Sans Serif"/>
              </a:rPr>
              <a:t> </a:t>
            </a:r>
            <a:r>
              <a:rPr sz="3200" spc="-105" dirty="0">
                <a:solidFill>
                  <a:srgbClr val="4D3A2F"/>
                </a:solidFill>
                <a:latin typeface="Microsoft Sans Serif"/>
                <a:cs typeface="Microsoft Sans Serif"/>
              </a:rPr>
              <a:t>some</a:t>
            </a:r>
            <a:r>
              <a:rPr sz="3200" spc="-50" dirty="0">
                <a:solidFill>
                  <a:srgbClr val="4D3A2F"/>
                </a:solidFill>
                <a:latin typeface="Microsoft Sans Serif"/>
                <a:cs typeface="Microsoft Sans Serif"/>
              </a:rPr>
              <a:t> </a:t>
            </a:r>
            <a:r>
              <a:rPr sz="3200" spc="-45" dirty="0">
                <a:solidFill>
                  <a:srgbClr val="4D3A2F"/>
                </a:solidFill>
                <a:latin typeface="Microsoft Sans Serif"/>
                <a:cs typeface="Microsoft Sans Serif"/>
              </a:rPr>
              <a:t>information.</a:t>
            </a:r>
          </a:p>
        </p:txBody>
      </p:sp>
    </p:spTree>
    <p:extLst>
      <p:ext uri="{BB962C8B-B14F-4D97-AF65-F5344CB8AC3E}">
        <p14:creationId xmlns:p14="http://schemas.microsoft.com/office/powerpoint/2010/main" val="2929826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70050" y="457200"/>
            <a:ext cx="8845550" cy="3093720"/>
            <a:chOff x="146050" y="457200"/>
            <a:chExt cx="8845550" cy="3093720"/>
          </a:xfrm>
        </p:grpSpPr>
        <p:pic>
          <p:nvPicPr>
            <p:cNvPr id="3" name="object 3"/>
            <p:cNvPicPr/>
            <p:nvPr/>
          </p:nvPicPr>
          <p:blipFill>
            <a:blip r:embed="rId2" cstate="print"/>
            <a:stretch>
              <a:fillRect/>
            </a:stretch>
          </p:blipFill>
          <p:spPr>
            <a:xfrm>
              <a:off x="146050" y="457200"/>
              <a:ext cx="8845550" cy="927100"/>
            </a:xfrm>
            <a:prstGeom prst="rect">
              <a:avLst/>
            </a:prstGeom>
          </p:spPr>
        </p:pic>
        <p:pic>
          <p:nvPicPr>
            <p:cNvPr id="4" name="object 4"/>
            <p:cNvPicPr/>
            <p:nvPr/>
          </p:nvPicPr>
          <p:blipFill>
            <a:blip r:embed="rId3" cstate="print"/>
            <a:stretch>
              <a:fillRect/>
            </a:stretch>
          </p:blipFill>
          <p:spPr>
            <a:xfrm>
              <a:off x="6300470" y="1341119"/>
              <a:ext cx="2540000" cy="2209800"/>
            </a:xfrm>
            <a:prstGeom prst="rect">
              <a:avLst/>
            </a:prstGeom>
          </p:spPr>
        </p:pic>
      </p:grpSp>
      <p:sp>
        <p:nvSpPr>
          <p:cNvPr id="6" name="object 6"/>
          <p:cNvSpPr txBox="1"/>
          <p:nvPr/>
        </p:nvSpPr>
        <p:spPr>
          <a:xfrm>
            <a:off x="1907541" y="1614170"/>
            <a:ext cx="116839" cy="817244"/>
          </a:xfrm>
          <a:prstGeom prst="rect">
            <a:avLst/>
          </a:prstGeom>
        </p:spPr>
        <p:txBody>
          <a:bodyPr vert="horz" wrap="square" lIns="0" tIns="13970" rIns="0" bIns="0" rtlCol="0">
            <a:spAutoFit/>
          </a:bodyPr>
          <a:lstStyle/>
          <a:p>
            <a:pPr marL="12700">
              <a:spcBef>
                <a:spcPts val="110"/>
              </a:spcBef>
            </a:pPr>
            <a:r>
              <a:rPr sz="1950" spc="-1235" dirty="0">
                <a:solidFill>
                  <a:srgbClr val="EFA12D"/>
                </a:solidFill>
                <a:latin typeface="Lucida Sans Unicode"/>
                <a:cs typeface="Lucida Sans Unicode"/>
              </a:rPr>
              <a:t></a:t>
            </a:r>
            <a:endParaRPr sz="1950">
              <a:latin typeface="Lucida Sans Unicode"/>
              <a:cs typeface="Lucida Sans Unicode"/>
            </a:endParaRPr>
          </a:p>
          <a:p>
            <a:pPr marL="12700">
              <a:spcBef>
                <a:spcPts val="1540"/>
              </a:spcBef>
            </a:pPr>
            <a:r>
              <a:rPr sz="1950" spc="-1235" dirty="0">
                <a:solidFill>
                  <a:srgbClr val="EFA12D"/>
                </a:solidFill>
                <a:latin typeface="Lucida Sans Unicode"/>
                <a:cs typeface="Lucida Sans Unicode"/>
              </a:rPr>
              <a:t></a:t>
            </a:r>
            <a:endParaRPr sz="1950">
              <a:latin typeface="Lucida Sans Unicode"/>
              <a:cs typeface="Lucida Sans Unicode"/>
            </a:endParaRPr>
          </a:p>
        </p:txBody>
      </p:sp>
      <p:sp>
        <p:nvSpPr>
          <p:cNvPr id="7" name="object 7"/>
          <p:cNvSpPr txBox="1"/>
          <p:nvPr/>
        </p:nvSpPr>
        <p:spPr>
          <a:xfrm>
            <a:off x="1907541" y="3003551"/>
            <a:ext cx="116839" cy="324485"/>
          </a:xfrm>
          <a:prstGeom prst="rect">
            <a:avLst/>
          </a:prstGeom>
        </p:spPr>
        <p:txBody>
          <a:bodyPr vert="horz" wrap="square" lIns="0" tIns="13970" rIns="0" bIns="0" rtlCol="0">
            <a:spAutoFit/>
          </a:bodyPr>
          <a:lstStyle/>
          <a:p>
            <a:pPr marL="12700">
              <a:spcBef>
                <a:spcPts val="110"/>
              </a:spcBef>
            </a:pPr>
            <a:r>
              <a:rPr sz="1950" spc="-1235" dirty="0">
                <a:solidFill>
                  <a:srgbClr val="EFA12D"/>
                </a:solidFill>
                <a:latin typeface="Lucida Sans Unicode"/>
                <a:cs typeface="Lucida Sans Unicode"/>
              </a:rPr>
              <a:t></a:t>
            </a:r>
            <a:endParaRPr sz="1950">
              <a:latin typeface="Lucida Sans Unicode"/>
              <a:cs typeface="Lucida Sans Unicode"/>
            </a:endParaRPr>
          </a:p>
        </p:txBody>
      </p:sp>
      <p:sp>
        <p:nvSpPr>
          <p:cNvPr id="8" name="object 8"/>
          <p:cNvSpPr txBox="1"/>
          <p:nvPr/>
        </p:nvSpPr>
        <p:spPr>
          <a:xfrm>
            <a:off x="1907541" y="3900171"/>
            <a:ext cx="116839" cy="324485"/>
          </a:xfrm>
          <a:prstGeom prst="rect">
            <a:avLst/>
          </a:prstGeom>
        </p:spPr>
        <p:txBody>
          <a:bodyPr vert="horz" wrap="square" lIns="0" tIns="13970" rIns="0" bIns="0" rtlCol="0">
            <a:spAutoFit/>
          </a:bodyPr>
          <a:lstStyle/>
          <a:p>
            <a:pPr marL="12700">
              <a:spcBef>
                <a:spcPts val="110"/>
              </a:spcBef>
            </a:pPr>
            <a:r>
              <a:rPr sz="1950" spc="-1235" dirty="0">
                <a:solidFill>
                  <a:srgbClr val="EFA12D"/>
                </a:solidFill>
                <a:latin typeface="Lucida Sans Unicode"/>
                <a:cs typeface="Lucida Sans Unicode"/>
              </a:rPr>
              <a:t></a:t>
            </a:r>
            <a:endParaRPr sz="1950">
              <a:latin typeface="Lucida Sans Unicode"/>
              <a:cs typeface="Lucida Sans Unicode"/>
            </a:endParaRPr>
          </a:p>
        </p:txBody>
      </p:sp>
      <p:sp>
        <p:nvSpPr>
          <p:cNvPr id="9" name="object 9"/>
          <p:cNvSpPr txBox="1"/>
          <p:nvPr/>
        </p:nvSpPr>
        <p:spPr>
          <a:xfrm>
            <a:off x="1907541" y="4795521"/>
            <a:ext cx="116839" cy="324485"/>
          </a:xfrm>
          <a:prstGeom prst="rect">
            <a:avLst/>
          </a:prstGeom>
        </p:spPr>
        <p:txBody>
          <a:bodyPr vert="horz" wrap="square" lIns="0" tIns="13970" rIns="0" bIns="0" rtlCol="0">
            <a:spAutoFit/>
          </a:bodyPr>
          <a:lstStyle/>
          <a:p>
            <a:pPr marL="12700">
              <a:spcBef>
                <a:spcPts val="110"/>
              </a:spcBef>
            </a:pPr>
            <a:r>
              <a:rPr sz="1950" spc="-1235" dirty="0">
                <a:solidFill>
                  <a:srgbClr val="EFA12D"/>
                </a:solidFill>
                <a:latin typeface="Lucida Sans Unicode"/>
                <a:cs typeface="Lucida Sans Unicode"/>
              </a:rPr>
              <a:t></a:t>
            </a:r>
            <a:endParaRPr sz="1950">
              <a:latin typeface="Lucida Sans Unicode"/>
              <a:cs typeface="Lucida Sans Unicode"/>
            </a:endParaRPr>
          </a:p>
        </p:txBody>
      </p:sp>
      <p:sp>
        <p:nvSpPr>
          <p:cNvPr id="10" name="object 10"/>
          <p:cNvSpPr txBox="1"/>
          <p:nvPr/>
        </p:nvSpPr>
        <p:spPr>
          <a:xfrm>
            <a:off x="1907541" y="1341119"/>
            <a:ext cx="5758179" cy="4059445"/>
          </a:xfrm>
          <a:prstGeom prst="rect">
            <a:avLst/>
          </a:prstGeom>
        </p:spPr>
        <p:txBody>
          <a:bodyPr vert="horz" wrap="square" lIns="0" tIns="45085" rIns="0" bIns="0" rtlCol="0">
            <a:spAutoFit/>
          </a:bodyPr>
          <a:lstStyle/>
          <a:p>
            <a:pPr marL="12700" marR="539115">
              <a:lnSpc>
                <a:spcPts val="3180"/>
              </a:lnSpc>
              <a:spcBef>
                <a:spcPts val="355"/>
              </a:spcBef>
            </a:pPr>
            <a:endParaRPr lang="en-IN" sz="2800" spc="-170" dirty="0">
              <a:solidFill>
                <a:srgbClr val="4D3A2F"/>
              </a:solidFill>
              <a:latin typeface="Microsoft Sans Serif"/>
              <a:cs typeface="Microsoft Sans Serif"/>
            </a:endParaRPr>
          </a:p>
          <a:p>
            <a:pPr marL="12700" marR="539115">
              <a:lnSpc>
                <a:spcPts val="3180"/>
              </a:lnSpc>
              <a:spcBef>
                <a:spcPts val="355"/>
              </a:spcBef>
            </a:pPr>
            <a:r>
              <a:rPr sz="2800" spc="-170" dirty="0">
                <a:solidFill>
                  <a:srgbClr val="4D3A2F"/>
                </a:solidFill>
                <a:latin typeface="Microsoft Sans Serif"/>
                <a:cs typeface="Microsoft Sans Serif"/>
              </a:rPr>
              <a:t>No</a:t>
            </a:r>
            <a:r>
              <a:rPr sz="2800" spc="-195" dirty="0">
                <a:solidFill>
                  <a:srgbClr val="4D3A2F"/>
                </a:solidFill>
                <a:latin typeface="Microsoft Sans Serif"/>
                <a:cs typeface="Microsoft Sans Serif"/>
              </a:rPr>
              <a:t>w</a:t>
            </a:r>
            <a:r>
              <a:rPr sz="2800" spc="-95" dirty="0">
                <a:solidFill>
                  <a:srgbClr val="4D3A2F"/>
                </a:solidFill>
                <a:latin typeface="Microsoft Sans Serif"/>
                <a:cs typeface="Microsoft Sans Serif"/>
              </a:rPr>
              <a:t>a</a:t>
            </a:r>
            <a:r>
              <a:rPr sz="2800" spc="-60" dirty="0">
                <a:solidFill>
                  <a:srgbClr val="4D3A2F"/>
                </a:solidFill>
                <a:latin typeface="Microsoft Sans Serif"/>
                <a:cs typeface="Microsoft Sans Serif"/>
              </a:rPr>
              <a:t>d</a:t>
            </a:r>
            <a:r>
              <a:rPr sz="2800" spc="-145" dirty="0">
                <a:solidFill>
                  <a:srgbClr val="4D3A2F"/>
                </a:solidFill>
                <a:latin typeface="Microsoft Sans Serif"/>
                <a:cs typeface="Microsoft Sans Serif"/>
              </a:rPr>
              <a:t>a</a:t>
            </a:r>
            <a:r>
              <a:rPr sz="2800" spc="-245" dirty="0">
                <a:solidFill>
                  <a:srgbClr val="4D3A2F"/>
                </a:solidFill>
                <a:latin typeface="Microsoft Sans Serif"/>
                <a:cs typeface="Microsoft Sans Serif"/>
              </a:rPr>
              <a:t>y</a:t>
            </a:r>
            <a:r>
              <a:rPr sz="2800" spc="-125" dirty="0">
                <a:solidFill>
                  <a:srgbClr val="4D3A2F"/>
                </a:solidFill>
                <a:latin typeface="Microsoft Sans Serif"/>
                <a:cs typeface="Microsoft Sans Serif"/>
              </a:rPr>
              <a:t>s</a:t>
            </a:r>
            <a:r>
              <a:rPr sz="2800" spc="-65" dirty="0">
                <a:solidFill>
                  <a:srgbClr val="4D3A2F"/>
                </a:solidFill>
                <a:latin typeface="Microsoft Sans Serif"/>
                <a:cs typeface="Microsoft Sans Serif"/>
              </a:rPr>
              <a:t>,</a:t>
            </a:r>
            <a:r>
              <a:rPr sz="2800" spc="-60" dirty="0">
                <a:solidFill>
                  <a:srgbClr val="4D3A2F"/>
                </a:solidFill>
                <a:latin typeface="Microsoft Sans Serif"/>
                <a:cs typeface="Microsoft Sans Serif"/>
              </a:rPr>
              <a:t> </a:t>
            </a:r>
            <a:r>
              <a:rPr sz="2800" spc="35" dirty="0">
                <a:solidFill>
                  <a:srgbClr val="4D3A2F"/>
                </a:solidFill>
                <a:latin typeface="Microsoft Sans Serif"/>
                <a:cs typeface="Microsoft Sans Serif"/>
              </a:rPr>
              <a:t>t</a:t>
            </a:r>
            <a:r>
              <a:rPr sz="2800" spc="-110" dirty="0">
                <a:solidFill>
                  <a:srgbClr val="4D3A2F"/>
                </a:solidFill>
                <a:latin typeface="Microsoft Sans Serif"/>
                <a:cs typeface="Microsoft Sans Serif"/>
              </a:rPr>
              <a:t>ee</a:t>
            </a:r>
            <a:r>
              <a:rPr sz="2800" spc="-50" dirty="0">
                <a:solidFill>
                  <a:srgbClr val="4D3A2F"/>
                </a:solidFill>
                <a:latin typeface="Microsoft Sans Serif"/>
                <a:cs typeface="Microsoft Sans Serif"/>
              </a:rPr>
              <a:t>n</a:t>
            </a:r>
            <a:r>
              <a:rPr sz="2800" spc="-135" dirty="0">
                <a:solidFill>
                  <a:srgbClr val="4D3A2F"/>
                </a:solidFill>
                <a:latin typeface="Microsoft Sans Serif"/>
                <a:cs typeface="Microsoft Sans Serif"/>
              </a:rPr>
              <a:t>a</a:t>
            </a:r>
            <a:r>
              <a:rPr sz="2800" spc="-140" dirty="0">
                <a:solidFill>
                  <a:srgbClr val="4D3A2F"/>
                </a:solidFill>
                <a:latin typeface="Microsoft Sans Serif"/>
                <a:cs typeface="Microsoft Sans Serif"/>
              </a:rPr>
              <a:t>g</a:t>
            </a:r>
            <a:r>
              <a:rPr sz="2800" spc="-110" dirty="0">
                <a:solidFill>
                  <a:srgbClr val="4D3A2F"/>
                </a:solidFill>
                <a:latin typeface="Microsoft Sans Serif"/>
                <a:cs typeface="Microsoft Sans Serif"/>
              </a:rPr>
              <a:t>e</a:t>
            </a:r>
            <a:r>
              <a:rPr sz="2800" spc="-10" dirty="0">
                <a:solidFill>
                  <a:srgbClr val="4D3A2F"/>
                </a:solidFill>
                <a:latin typeface="Microsoft Sans Serif"/>
                <a:cs typeface="Microsoft Sans Serif"/>
              </a:rPr>
              <a:t>r</a:t>
            </a:r>
            <a:r>
              <a:rPr sz="2800" spc="-105" dirty="0">
                <a:solidFill>
                  <a:srgbClr val="4D3A2F"/>
                </a:solidFill>
                <a:latin typeface="Microsoft Sans Serif"/>
                <a:cs typeface="Microsoft Sans Serif"/>
              </a:rPr>
              <a:t>s</a:t>
            </a:r>
            <a:r>
              <a:rPr sz="2800" spc="-60" dirty="0">
                <a:solidFill>
                  <a:srgbClr val="4D3A2F"/>
                </a:solidFill>
                <a:latin typeface="Microsoft Sans Serif"/>
                <a:cs typeface="Microsoft Sans Serif"/>
              </a:rPr>
              <a:t> </a:t>
            </a:r>
            <a:r>
              <a:rPr sz="2800" spc="-65" dirty="0">
                <a:solidFill>
                  <a:srgbClr val="4D3A2F"/>
                </a:solidFill>
                <a:latin typeface="Microsoft Sans Serif"/>
                <a:cs typeface="Microsoft Sans Serif"/>
              </a:rPr>
              <a:t>a</a:t>
            </a:r>
            <a:r>
              <a:rPr sz="2800" spc="-70" dirty="0">
                <a:solidFill>
                  <a:srgbClr val="4D3A2F"/>
                </a:solidFill>
                <a:latin typeface="Microsoft Sans Serif"/>
                <a:cs typeface="Microsoft Sans Serif"/>
              </a:rPr>
              <a:t>n</a:t>
            </a:r>
            <a:r>
              <a:rPr sz="2800" spc="-50" dirty="0">
                <a:solidFill>
                  <a:srgbClr val="4D3A2F"/>
                </a:solidFill>
                <a:latin typeface="Microsoft Sans Serif"/>
                <a:cs typeface="Microsoft Sans Serif"/>
              </a:rPr>
              <a:t>d</a:t>
            </a:r>
            <a:r>
              <a:rPr sz="2800" spc="-55" dirty="0">
                <a:solidFill>
                  <a:srgbClr val="4D3A2F"/>
                </a:solidFill>
                <a:latin typeface="Microsoft Sans Serif"/>
                <a:cs typeface="Microsoft Sans Serif"/>
              </a:rPr>
              <a:t> </a:t>
            </a:r>
            <a:r>
              <a:rPr sz="2800" spc="-70" dirty="0">
                <a:solidFill>
                  <a:srgbClr val="4D3A2F"/>
                </a:solidFill>
                <a:latin typeface="Microsoft Sans Serif"/>
                <a:cs typeface="Microsoft Sans Serif"/>
              </a:rPr>
              <a:t>a</a:t>
            </a:r>
            <a:r>
              <a:rPr sz="2800" spc="-75" dirty="0">
                <a:solidFill>
                  <a:srgbClr val="4D3A2F"/>
                </a:solidFill>
                <a:latin typeface="Microsoft Sans Serif"/>
                <a:cs typeface="Microsoft Sans Serif"/>
              </a:rPr>
              <a:t>d</a:t>
            </a:r>
            <a:r>
              <a:rPr sz="2800" spc="-55" dirty="0">
                <a:solidFill>
                  <a:srgbClr val="4D3A2F"/>
                </a:solidFill>
                <a:latin typeface="Microsoft Sans Serif"/>
                <a:cs typeface="Microsoft Sans Serif"/>
              </a:rPr>
              <a:t>u</a:t>
            </a:r>
            <a:r>
              <a:rPr sz="2800" spc="5" dirty="0">
                <a:solidFill>
                  <a:srgbClr val="4D3A2F"/>
                </a:solidFill>
                <a:latin typeface="Microsoft Sans Serif"/>
                <a:cs typeface="Microsoft Sans Serif"/>
              </a:rPr>
              <a:t>l</a:t>
            </a:r>
            <a:r>
              <a:rPr sz="2800" spc="-15" dirty="0">
                <a:solidFill>
                  <a:srgbClr val="4D3A2F"/>
                </a:solidFill>
                <a:latin typeface="Microsoft Sans Serif"/>
                <a:cs typeface="Microsoft Sans Serif"/>
              </a:rPr>
              <a:t>ts  </a:t>
            </a:r>
            <a:r>
              <a:rPr sz="2800" spc="105" dirty="0">
                <a:solidFill>
                  <a:srgbClr val="FF0000"/>
                </a:solidFill>
                <a:latin typeface="Franklin Gothic Medium"/>
                <a:cs typeface="Franklin Gothic Medium"/>
              </a:rPr>
              <a:t>play</a:t>
            </a:r>
            <a:r>
              <a:rPr sz="2800" spc="225" dirty="0">
                <a:solidFill>
                  <a:srgbClr val="FF0000"/>
                </a:solidFill>
                <a:latin typeface="Franklin Gothic Medium"/>
                <a:cs typeface="Franklin Gothic Medium"/>
              </a:rPr>
              <a:t> </a:t>
            </a:r>
            <a:r>
              <a:rPr sz="2800" spc="-85" dirty="0">
                <a:solidFill>
                  <a:srgbClr val="4D3A2F"/>
                </a:solidFill>
                <a:latin typeface="Microsoft Sans Serif"/>
                <a:cs typeface="Microsoft Sans Serif"/>
              </a:rPr>
              <a:t>video</a:t>
            </a:r>
            <a:r>
              <a:rPr sz="2800" spc="-50" dirty="0">
                <a:solidFill>
                  <a:srgbClr val="4D3A2F"/>
                </a:solidFill>
                <a:latin typeface="Microsoft Sans Serif"/>
                <a:cs typeface="Microsoft Sans Serif"/>
              </a:rPr>
              <a:t> </a:t>
            </a:r>
            <a:r>
              <a:rPr sz="2800" spc="-114" dirty="0">
                <a:solidFill>
                  <a:srgbClr val="4D3A2F"/>
                </a:solidFill>
                <a:latin typeface="Microsoft Sans Serif"/>
                <a:cs typeface="Microsoft Sans Serif"/>
              </a:rPr>
              <a:t>games</a:t>
            </a:r>
            <a:endParaRPr sz="2800" dirty="0">
              <a:latin typeface="Microsoft Sans Serif"/>
              <a:cs typeface="Microsoft Sans Serif"/>
            </a:endParaRPr>
          </a:p>
          <a:p>
            <a:pPr marL="12700" marR="127000">
              <a:lnSpc>
                <a:spcPts val="3180"/>
              </a:lnSpc>
              <a:spcBef>
                <a:spcPts val="700"/>
              </a:spcBef>
            </a:pPr>
            <a:r>
              <a:rPr sz="2800" spc="-540" dirty="0">
                <a:solidFill>
                  <a:srgbClr val="4D3A2F"/>
                </a:solidFill>
                <a:latin typeface="Microsoft Sans Serif"/>
                <a:cs typeface="Microsoft Sans Serif"/>
              </a:rPr>
              <a:t>T</a:t>
            </a:r>
            <a:r>
              <a:rPr sz="2800" spc="-110" dirty="0">
                <a:solidFill>
                  <a:srgbClr val="4D3A2F"/>
                </a:solidFill>
                <a:latin typeface="Microsoft Sans Serif"/>
                <a:cs typeface="Microsoft Sans Serif"/>
              </a:rPr>
              <a:t>o</a:t>
            </a:r>
            <a:r>
              <a:rPr sz="2800" spc="-60" dirty="0">
                <a:solidFill>
                  <a:srgbClr val="4D3A2F"/>
                </a:solidFill>
                <a:latin typeface="Microsoft Sans Serif"/>
                <a:cs typeface="Microsoft Sans Serif"/>
              </a:rPr>
              <a:t>d</a:t>
            </a:r>
            <a:r>
              <a:rPr sz="2800" spc="-150" dirty="0">
                <a:solidFill>
                  <a:srgbClr val="4D3A2F"/>
                </a:solidFill>
                <a:latin typeface="Microsoft Sans Serif"/>
                <a:cs typeface="Microsoft Sans Serif"/>
              </a:rPr>
              <a:t>a</a:t>
            </a:r>
            <a:r>
              <a:rPr sz="2800" spc="-355" dirty="0">
                <a:solidFill>
                  <a:srgbClr val="4D3A2F"/>
                </a:solidFill>
                <a:latin typeface="Microsoft Sans Serif"/>
                <a:cs typeface="Microsoft Sans Serif"/>
              </a:rPr>
              <a:t>y</a:t>
            </a:r>
            <a:r>
              <a:rPr sz="2800" spc="-80" dirty="0">
                <a:solidFill>
                  <a:srgbClr val="4D3A2F"/>
                </a:solidFill>
                <a:latin typeface="Microsoft Sans Serif"/>
                <a:cs typeface="Microsoft Sans Serif"/>
              </a:rPr>
              <a:t>,</a:t>
            </a:r>
            <a:r>
              <a:rPr sz="2800" spc="-55" dirty="0">
                <a:solidFill>
                  <a:srgbClr val="4D3A2F"/>
                </a:solidFill>
                <a:latin typeface="Microsoft Sans Serif"/>
                <a:cs typeface="Microsoft Sans Serif"/>
              </a:rPr>
              <a:t> </a:t>
            </a:r>
            <a:r>
              <a:rPr sz="2800" spc="-110" dirty="0">
                <a:solidFill>
                  <a:srgbClr val="4D3A2F"/>
                </a:solidFill>
                <a:latin typeface="Microsoft Sans Serif"/>
                <a:cs typeface="Microsoft Sans Serif"/>
              </a:rPr>
              <a:t>o</a:t>
            </a:r>
            <a:r>
              <a:rPr sz="2800" spc="-55" dirty="0">
                <a:solidFill>
                  <a:srgbClr val="4D3A2F"/>
                </a:solidFill>
                <a:latin typeface="Microsoft Sans Serif"/>
                <a:cs typeface="Microsoft Sans Serif"/>
              </a:rPr>
              <a:t>u</a:t>
            </a:r>
            <a:r>
              <a:rPr sz="2800" spc="-10" dirty="0">
                <a:solidFill>
                  <a:srgbClr val="4D3A2F"/>
                </a:solidFill>
                <a:latin typeface="Microsoft Sans Serif"/>
                <a:cs typeface="Microsoft Sans Serif"/>
              </a:rPr>
              <a:t>r</a:t>
            </a:r>
            <a:r>
              <a:rPr sz="2800" spc="-55" dirty="0">
                <a:solidFill>
                  <a:srgbClr val="4D3A2F"/>
                </a:solidFill>
                <a:latin typeface="Microsoft Sans Serif"/>
                <a:cs typeface="Microsoft Sans Serif"/>
              </a:rPr>
              <a:t> </a:t>
            </a:r>
            <a:r>
              <a:rPr sz="2800" spc="35" dirty="0">
                <a:solidFill>
                  <a:srgbClr val="4D3A2F"/>
                </a:solidFill>
                <a:latin typeface="Microsoft Sans Serif"/>
                <a:cs typeface="Microsoft Sans Serif"/>
              </a:rPr>
              <a:t>t</a:t>
            </a:r>
            <a:r>
              <a:rPr sz="2800" spc="-145" dirty="0">
                <a:solidFill>
                  <a:srgbClr val="4D3A2F"/>
                </a:solidFill>
                <a:latin typeface="Microsoft Sans Serif"/>
                <a:cs typeface="Microsoft Sans Serif"/>
              </a:rPr>
              <a:t>o</a:t>
            </a:r>
            <a:r>
              <a:rPr sz="2800" spc="-120" dirty="0">
                <a:solidFill>
                  <a:srgbClr val="4D3A2F"/>
                </a:solidFill>
                <a:latin typeface="Microsoft Sans Serif"/>
                <a:cs typeface="Microsoft Sans Serif"/>
              </a:rPr>
              <a:t>w</a:t>
            </a:r>
            <a:r>
              <a:rPr sz="2800" spc="-90" dirty="0">
                <a:solidFill>
                  <a:srgbClr val="4D3A2F"/>
                </a:solidFill>
                <a:latin typeface="Microsoft Sans Serif"/>
                <a:cs typeface="Microsoft Sans Serif"/>
              </a:rPr>
              <a:t>n</a:t>
            </a:r>
            <a:r>
              <a:rPr sz="2800" spc="-60" dirty="0">
                <a:solidFill>
                  <a:srgbClr val="4D3A2F"/>
                </a:solidFill>
                <a:latin typeface="Microsoft Sans Serif"/>
                <a:cs typeface="Microsoft Sans Serif"/>
              </a:rPr>
              <a:t> </a:t>
            </a:r>
            <a:r>
              <a:rPr sz="2800" spc="210" dirty="0">
                <a:solidFill>
                  <a:srgbClr val="FF0000"/>
                </a:solidFill>
                <a:latin typeface="Franklin Gothic Medium"/>
                <a:cs typeface="Franklin Gothic Medium"/>
              </a:rPr>
              <a:t>h</a:t>
            </a:r>
            <a:r>
              <a:rPr sz="2800" spc="190" dirty="0">
                <a:solidFill>
                  <a:srgbClr val="FF0000"/>
                </a:solidFill>
                <a:latin typeface="Franklin Gothic Medium"/>
                <a:cs typeface="Franklin Gothic Medium"/>
              </a:rPr>
              <a:t>a</a:t>
            </a:r>
            <a:r>
              <a:rPr sz="2800" spc="25" dirty="0">
                <a:solidFill>
                  <a:srgbClr val="FF0000"/>
                </a:solidFill>
                <a:latin typeface="Franklin Gothic Medium"/>
                <a:cs typeface="Franklin Gothic Medium"/>
              </a:rPr>
              <a:t>s</a:t>
            </a:r>
            <a:r>
              <a:rPr sz="2800" spc="225" dirty="0">
                <a:solidFill>
                  <a:srgbClr val="FF0000"/>
                </a:solidFill>
                <a:latin typeface="Franklin Gothic Medium"/>
                <a:cs typeface="Franklin Gothic Medium"/>
              </a:rPr>
              <a:t> </a:t>
            </a:r>
            <a:r>
              <a:rPr sz="2800" spc="-80" dirty="0">
                <a:solidFill>
                  <a:srgbClr val="4D3A2F"/>
                </a:solidFill>
                <a:latin typeface="Microsoft Sans Serif"/>
                <a:cs typeface="Microsoft Sans Serif"/>
              </a:rPr>
              <a:t>a</a:t>
            </a:r>
            <a:r>
              <a:rPr sz="2800" spc="-60" dirty="0">
                <a:solidFill>
                  <a:srgbClr val="4D3A2F"/>
                </a:solidFill>
                <a:latin typeface="Microsoft Sans Serif"/>
                <a:cs typeface="Microsoft Sans Serif"/>
              </a:rPr>
              <a:t> b</a:t>
            </a:r>
            <a:r>
              <a:rPr sz="2800" spc="-120" dirty="0">
                <a:solidFill>
                  <a:srgbClr val="4D3A2F"/>
                </a:solidFill>
                <a:latin typeface="Microsoft Sans Serif"/>
                <a:cs typeface="Microsoft Sans Serif"/>
              </a:rPr>
              <a:t>e</a:t>
            </a:r>
            <a:r>
              <a:rPr sz="2800" spc="85" dirty="0">
                <a:solidFill>
                  <a:srgbClr val="4D3A2F"/>
                </a:solidFill>
                <a:latin typeface="Microsoft Sans Serif"/>
                <a:cs typeface="Microsoft Sans Serif"/>
              </a:rPr>
              <a:t>t</a:t>
            </a:r>
            <a:r>
              <a:rPr sz="2800" spc="25" dirty="0">
                <a:solidFill>
                  <a:srgbClr val="4D3A2F"/>
                </a:solidFill>
                <a:latin typeface="Microsoft Sans Serif"/>
                <a:cs typeface="Microsoft Sans Serif"/>
              </a:rPr>
              <a:t>t</a:t>
            </a:r>
            <a:r>
              <a:rPr sz="2800" spc="-110" dirty="0">
                <a:solidFill>
                  <a:srgbClr val="4D3A2F"/>
                </a:solidFill>
                <a:latin typeface="Microsoft Sans Serif"/>
                <a:cs typeface="Microsoft Sans Serif"/>
              </a:rPr>
              <a:t>e</a:t>
            </a:r>
            <a:r>
              <a:rPr sz="2800" spc="-10" dirty="0">
                <a:solidFill>
                  <a:srgbClr val="4D3A2F"/>
                </a:solidFill>
                <a:latin typeface="Microsoft Sans Serif"/>
                <a:cs typeface="Microsoft Sans Serif"/>
              </a:rPr>
              <a:t>r</a:t>
            </a:r>
            <a:r>
              <a:rPr sz="2800" spc="-40" dirty="0">
                <a:solidFill>
                  <a:srgbClr val="4D3A2F"/>
                </a:solidFill>
                <a:latin typeface="Microsoft Sans Serif"/>
                <a:cs typeface="Microsoft Sans Serif"/>
              </a:rPr>
              <a:t> </a:t>
            </a:r>
            <a:r>
              <a:rPr sz="2800" spc="-80" dirty="0">
                <a:solidFill>
                  <a:srgbClr val="4D3A2F"/>
                </a:solidFill>
                <a:latin typeface="Microsoft Sans Serif"/>
                <a:cs typeface="Microsoft Sans Serif"/>
              </a:rPr>
              <a:t>p</a:t>
            </a:r>
            <a:r>
              <a:rPr sz="2800" spc="-55" dirty="0">
                <a:solidFill>
                  <a:srgbClr val="4D3A2F"/>
                </a:solidFill>
                <a:latin typeface="Microsoft Sans Serif"/>
                <a:cs typeface="Microsoft Sans Serif"/>
              </a:rPr>
              <a:t>u</a:t>
            </a:r>
            <a:r>
              <a:rPr sz="2800" spc="-60" dirty="0">
                <a:solidFill>
                  <a:srgbClr val="4D3A2F"/>
                </a:solidFill>
                <a:latin typeface="Microsoft Sans Serif"/>
                <a:cs typeface="Microsoft Sans Serif"/>
              </a:rPr>
              <a:t>b</a:t>
            </a:r>
            <a:r>
              <a:rPr sz="2800" spc="5" dirty="0">
                <a:solidFill>
                  <a:srgbClr val="4D3A2F"/>
                </a:solidFill>
                <a:latin typeface="Microsoft Sans Serif"/>
                <a:cs typeface="Microsoft Sans Serif"/>
              </a:rPr>
              <a:t>l</a:t>
            </a:r>
            <a:r>
              <a:rPr sz="2800" spc="-45" dirty="0">
                <a:solidFill>
                  <a:srgbClr val="4D3A2F"/>
                </a:solidFill>
                <a:latin typeface="Microsoft Sans Serif"/>
                <a:cs typeface="Microsoft Sans Serif"/>
              </a:rPr>
              <a:t>ic  </a:t>
            </a:r>
            <a:r>
              <a:rPr sz="2800" spc="-25" dirty="0">
                <a:solidFill>
                  <a:srgbClr val="4D3A2F"/>
                </a:solidFill>
                <a:latin typeface="Microsoft Sans Serif"/>
                <a:cs typeface="Microsoft Sans Serif"/>
              </a:rPr>
              <a:t>transportation</a:t>
            </a:r>
            <a:endParaRPr sz="2800" dirty="0">
              <a:latin typeface="Microsoft Sans Serif"/>
              <a:cs typeface="Microsoft Sans Serif"/>
            </a:endParaRPr>
          </a:p>
          <a:p>
            <a:pPr marL="12700" marR="5080">
              <a:lnSpc>
                <a:spcPts val="3180"/>
              </a:lnSpc>
              <a:spcBef>
                <a:spcPts val="700"/>
              </a:spcBef>
            </a:pPr>
            <a:r>
              <a:rPr sz="2800" spc="-145" dirty="0">
                <a:solidFill>
                  <a:srgbClr val="4D3A2F"/>
                </a:solidFill>
                <a:latin typeface="Microsoft Sans Serif"/>
                <a:cs typeface="Microsoft Sans Serif"/>
              </a:rPr>
              <a:t>These</a:t>
            </a:r>
            <a:r>
              <a:rPr sz="2800" spc="-60" dirty="0">
                <a:solidFill>
                  <a:srgbClr val="4D3A2F"/>
                </a:solidFill>
                <a:latin typeface="Microsoft Sans Serif"/>
                <a:cs typeface="Microsoft Sans Serif"/>
              </a:rPr>
              <a:t> </a:t>
            </a:r>
            <a:r>
              <a:rPr sz="2800" spc="-130" dirty="0">
                <a:solidFill>
                  <a:srgbClr val="4D3A2F"/>
                </a:solidFill>
                <a:latin typeface="Microsoft Sans Serif"/>
                <a:cs typeface="Microsoft Sans Serif"/>
              </a:rPr>
              <a:t>days,</a:t>
            </a:r>
            <a:r>
              <a:rPr sz="2800" spc="-60" dirty="0">
                <a:solidFill>
                  <a:srgbClr val="4D3A2F"/>
                </a:solidFill>
                <a:latin typeface="Microsoft Sans Serif"/>
                <a:cs typeface="Microsoft Sans Serif"/>
              </a:rPr>
              <a:t> </a:t>
            </a:r>
            <a:r>
              <a:rPr sz="2800" spc="-70" dirty="0">
                <a:solidFill>
                  <a:srgbClr val="4D3A2F"/>
                </a:solidFill>
                <a:latin typeface="Microsoft Sans Serif"/>
                <a:cs typeface="Microsoft Sans Serif"/>
              </a:rPr>
              <a:t>computers</a:t>
            </a:r>
            <a:r>
              <a:rPr sz="2800" spc="-25" dirty="0">
                <a:solidFill>
                  <a:srgbClr val="4D3A2F"/>
                </a:solidFill>
                <a:latin typeface="Microsoft Sans Serif"/>
                <a:cs typeface="Microsoft Sans Serif"/>
              </a:rPr>
              <a:t> </a:t>
            </a:r>
            <a:r>
              <a:rPr sz="2800" spc="-125" dirty="0">
                <a:solidFill>
                  <a:srgbClr val="FF0000"/>
                </a:solidFill>
                <a:latin typeface="Microsoft Sans Serif"/>
                <a:cs typeface="Microsoft Sans Serif"/>
              </a:rPr>
              <a:t>have</a:t>
            </a:r>
            <a:r>
              <a:rPr sz="2800" spc="-45" dirty="0">
                <a:solidFill>
                  <a:srgbClr val="FF0000"/>
                </a:solidFill>
                <a:latin typeface="Microsoft Sans Serif"/>
                <a:cs typeface="Microsoft Sans Serif"/>
              </a:rPr>
              <a:t> </a:t>
            </a:r>
            <a:r>
              <a:rPr sz="2800" spc="-30" dirty="0">
                <a:solidFill>
                  <a:srgbClr val="4D3A2F"/>
                </a:solidFill>
                <a:latin typeface="Microsoft Sans Serif"/>
                <a:cs typeface="Microsoft Sans Serif"/>
              </a:rPr>
              <a:t>thinner </a:t>
            </a:r>
            <a:r>
              <a:rPr sz="2800" spc="-730" dirty="0">
                <a:solidFill>
                  <a:srgbClr val="4D3A2F"/>
                </a:solidFill>
                <a:latin typeface="Microsoft Sans Serif"/>
                <a:cs typeface="Microsoft Sans Serif"/>
              </a:rPr>
              <a:t> </a:t>
            </a:r>
            <a:r>
              <a:rPr sz="2800" spc="-80" dirty="0">
                <a:solidFill>
                  <a:srgbClr val="4D3A2F"/>
                </a:solidFill>
                <a:latin typeface="Microsoft Sans Serif"/>
                <a:cs typeface="Microsoft Sans Serif"/>
              </a:rPr>
              <a:t>screen</a:t>
            </a:r>
            <a:endParaRPr sz="2800" dirty="0">
              <a:latin typeface="Microsoft Sans Serif"/>
              <a:cs typeface="Microsoft Sans Serif"/>
            </a:endParaRPr>
          </a:p>
          <a:p>
            <a:pPr marL="12700" marR="182880">
              <a:lnSpc>
                <a:spcPts val="3180"/>
              </a:lnSpc>
              <a:spcBef>
                <a:spcPts val="700"/>
              </a:spcBef>
              <a:tabLst>
                <a:tab pos="3889375" algn="l"/>
              </a:tabLst>
            </a:pPr>
            <a:r>
              <a:rPr sz="2800" spc="-170" dirty="0">
                <a:solidFill>
                  <a:srgbClr val="4D3A2F"/>
                </a:solidFill>
                <a:latin typeface="Microsoft Sans Serif"/>
                <a:cs typeface="Microsoft Sans Serif"/>
              </a:rPr>
              <a:t>No</a:t>
            </a:r>
            <a:r>
              <a:rPr sz="2800" spc="-195" dirty="0">
                <a:solidFill>
                  <a:srgbClr val="4D3A2F"/>
                </a:solidFill>
                <a:latin typeface="Microsoft Sans Serif"/>
                <a:cs typeface="Microsoft Sans Serif"/>
              </a:rPr>
              <a:t>w</a:t>
            </a:r>
            <a:r>
              <a:rPr sz="2800" spc="-95" dirty="0">
                <a:solidFill>
                  <a:srgbClr val="4D3A2F"/>
                </a:solidFill>
                <a:latin typeface="Microsoft Sans Serif"/>
                <a:cs typeface="Microsoft Sans Serif"/>
              </a:rPr>
              <a:t>a</a:t>
            </a:r>
            <a:r>
              <a:rPr sz="2800" spc="-60" dirty="0">
                <a:solidFill>
                  <a:srgbClr val="4D3A2F"/>
                </a:solidFill>
                <a:latin typeface="Microsoft Sans Serif"/>
                <a:cs typeface="Microsoft Sans Serif"/>
              </a:rPr>
              <a:t>d</a:t>
            </a:r>
            <a:r>
              <a:rPr sz="2800" spc="-145" dirty="0">
                <a:solidFill>
                  <a:srgbClr val="4D3A2F"/>
                </a:solidFill>
                <a:latin typeface="Microsoft Sans Serif"/>
                <a:cs typeface="Microsoft Sans Serif"/>
              </a:rPr>
              <a:t>a</a:t>
            </a:r>
            <a:r>
              <a:rPr sz="2800" spc="-245" dirty="0">
                <a:solidFill>
                  <a:srgbClr val="4D3A2F"/>
                </a:solidFill>
                <a:latin typeface="Microsoft Sans Serif"/>
                <a:cs typeface="Microsoft Sans Serif"/>
              </a:rPr>
              <a:t>y</a:t>
            </a:r>
            <a:r>
              <a:rPr sz="2800" spc="-125" dirty="0">
                <a:solidFill>
                  <a:srgbClr val="4D3A2F"/>
                </a:solidFill>
                <a:latin typeface="Microsoft Sans Serif"/>
                <a:cs typeface="Microsoft Sans Serif"/>
              </a:rPr>
              <a:t>s</a:t>
            </a:r>
            <a:r>
              <a:rPr sz="2800" spc="-65" dirty="0">
                <a:solidFill>
                  <a:srgbClr val="4D3A2F"/>
                </a:solidFill>
                <a:latin typeface="Microsoft Sans Serif"/>
                <a:cs typeface="Microsoft Sans Serif"/>
              </a:rPr>
              <a:t>,</a:t>
            </a:r>
            <a:r>
              <a:rPr sz="2800" spc="-60" dirty="0">
                <a:solidFill>
                  <a:srgbClr val="4D3A2F"/>
                </a:solidFill>
                <a:latin typeface="Microsoft Sans Serif"/>
                <a:cs typeface="Microsoft Sans Serif"/>
              </a:rPr>
              <a:t> </a:t>
            </a:r>
            <a:r>
              <a:rPr sz="2800" spc="-160" dirty="0">
                <a:solidFill>
                  <a:srgbClr val="4D3A2F"/>
                </a:solidFill>
                <a:latin typeface="Microsoft Sans Serif"/>
                <a:cs typeface="Microsoft Sans Serif"/>
              </a:rPr>
              <a:t>e</a:t>
            </a:r>
            <a:r>
              <a:rPr sz="2800" spc="-180" dirty="0">
                <a:solidFill>
                  <a:srgbClr val="4D3A2F"/>
                </a:solidFill>
                <a:latin typeface="Microsoft Sans Serif"/>
                <a:cs typeface="Microsoft Sans Serif"/>
              </a:rPr>
              <a:t>v</a:t>
            </a:r>
            <a:r>
              <a:rPr sz="2800" spc="-110" dirty="0">
                <a:solidFill>
                  <a:srgbClr val="4D3A2F"/>
                </a:solidFill>
                <a:latin typeface="Microsoft Sans Serif"/>
                <a:cs typeface="Microsoft Sans Serif"/>
              </a:rPr>
              <a:t>e</a:t>
            </a:r>
            <a:r>
              <a:rPr sz="2800" spc="75" dirty="0">
                <a:solidFill>
                  <a:srgbClr val="4D3A2F"/>
                </a:solidFill>
                <a:latin typeface="Microsoft Sans Serif"/>
                <a:cs typeface="Microsoft Sans Serif"/>
              </a:rPr>
              <a:t>r</a:t>
            </a:r>
            <a:r>
              <a:rPr sz="2800" spc="-285" dirty="0">
                <a:solidFill>
                  <a:srgbClr val="4D3A2F"/>
                </a:solidFill>
                <a:latin typeface="Microsoft Sans Serif"/>
                <a:cs typeface="Microsoft Sans Serif"/>
              </a:rPr>
              <a:t>y</a:t>
            </a:r>
            <a:r>
              <a:rPr sz="2800" spc="-105" dirty="0">
                <a:solidFill>
                  <a:srgbClr val="4D3A2F"/>
                </a:solidFill>
                <a:latin typeface="Microsoft Sans Serif"/>
                <a:cs typeface="Microsoft Sans Serif"/>
              </a:rPr>
              <a:t>o</a:t>
            </a:r>
            <a:r>
              <a:rPr sz="2800" spc="-50" dirty="0">
                <a:solidFill>
                  <a:srgbClr val="4D3A2F"/>
                </a:solidFill>
                <a:latin typeface="Microsoft Sans Serif"/>
                <a:cs typeface="Microsoft Sans Serif"/>
              </a:rPr>
              <a:t>n</a:t>
            </a:r>
            <a:r>
              <a:rPr sz="2800" spc="-100" dirty="0">
                <a:solidFill>
                  <a:srgbClr val="4D3A2F"/>
                </a:solidFill>
                <a:latin typeface="Microsoft Sans Serif"/>
                <a:cs typeface="Microsoft Sans Serif"/>
              </a:rPr>
              <a:t>e</a:t>
            </a:r>
            <a:r>
              <a:rPr sz="2800" spc="-45" dirty="0">
                <a:solidFill>
                  <a:srgbClr val="4D3A2F"/>
                </a:solidFill>
                <a:latin typeface="Microsoft Sans Serif"/>
                <a:cs typeface="Microsoft Sans Serif"/>
              </a:rPr>
              <a:t> </a:t>
            </a:r>
            <a:r>
              <a:rPr sz="2800" spc="210" dirty="0">
                <a:solidFill>
                  <a:srgbClr val="FF0000"/>
                </a:solidFill>
                <a:latin typeface="Franklin Gothic Medium"/>
                <a:cs typeface="Franklin Gothic Medium"/>
              </a:rPr>
              <a:t>h</a:t>
            </a:r>
            <a:r>
              <a:rPr sz="2800" spc="180" dirty="0">
                <a:solidFill>
                  <a:srgbClr val="FF0000"/>
                </a:solidFill>
                <a:latin typeface="Franklin Gothic Medium"/>
                <a:cs typeface="Franklin Gothic Medium"/>
              </a:rPr>
              <a:t>a</a:t>
            </a:r>
            <a:r>
              <a:rPr sz="2800" spc="25" dirty="0">
                <a:solidFill>
                  <a:srgbClr val="FF0000"/>
                </a:solidFill>
                <a:latin typeface="Franklin Gothic Medium"/>
                <a:cs typeface="Franklin Gothic Medium"/>
              </a:rPr>
              <a:t>s</a:t>
            </a:r>
            <a:r>
              <a:rPr sz="2800" dirty="0">
                <a:solidFill>
                  <a:srgbClr val="FF0000"/>
                </a:solidFill>
                <a:latin typeface="Franklin Gothic Medium"/>
                <a:cs typeface="Franklin Gothic Medium"/>
              </a:rPr>
              <a:t>	</a:t>
            </a:r>
            <a:r>
              <a:rPr lang="en-IN" sz="2800" spc="-275" dirty="0">
                <a:solidFill>
                  <a:srgbClr val="4D3A2F"/>
                </a:solidFill>
                <a:latin typeface="Microsoft Sans Serif"/>
                <a:cs typeface="Microsoft Sans Serif"/>
              </a:rPr>
              <a:t>his/her</a:t>
            </a:r>
            <a:r>
              <a:rPr sz="2800" spc="-55" dirty="0">
                <a:solidFill>
                  <a:srgbClr val="4D3A2F"/>
                </a:solidFill>
                <a:latin typeface="Microsoft Sans Serif"/>
                <a:cs typeface="Microsoft Sans Serif"/>
              </a:rPr>
              <a:t> </a:t>
            </a:r>
            <a:r>
              <a:rPr sz="2800" spc="-145" dirty="0">
                <a:solidFill>
                  <a:srgbClr val="4D3A2F"/>
                </a:solidFill>
                <a:latin typeface="Microsoft Sans Serif"/>
                <a:cs typeface="Microsoft Sans Serif"/>
              </a:rPr>
              <a:t>o</a:t>
            </a:r>
            <a:r>
              <a:rPr sz="2800" spc="-80" dirty="0">
                <a:solidFill>
                  <a:srgbClr val="4D3A2F"/>
                </a:solidFill>
                <a:latin typeface="Microsoft Sans Serif"/>
                <a:cs typeface="Microsoft Sans Serif"/>
              </a:rPr>
              <a:t>wn  </a:t>
            </a:r>
            <a:r>
              <a:rPr sz="2800" spc="-65" dirty="0">
                <a:solidFill>
                  <a:srgbClr val="4D3A2F"/>
                </a:solidFill>
                <a:latin typeface="Microsoft Sans Serif"/>
                <a:cs typeface="Microsoft Sans Serif"/>
              </a:rPr>
              <a:t>cellular.</a:t>
            </a:r>
            <a:endParaRPr sz="2800" dirty="0">
              <a:latin typeface="Microsoft Sans Serif"/>
              <a:cs typeface="Microsoft Sans Serif"/>
            </a:endParaRPr>
          </a:p>
        </p:txBody>
      </p:sp>
    </p:spTree>
    <p:extLst>
      <p:ext uri="{BB962C8B-B14F-4D97-AF65-F5344CB8AC3E}">
        <p14:creationId xmlns:p14="http://schemas.microsoft.com/office/powerpoint/2010/main" val="2106341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70050" y="457200"/>
            <a:ext cx="8845550" cy="927100"/>
          </a:xfrm>
          <a:prstGeom prst="rect">
            <a:avLst/>
          </a:prstGeom>
        </p:spPr>
      </p:pic>
      <p:sp>
        <p:nvSpPr>
          <p:cNvPr id="3" name="object 3"/>
          <p:cNvSpPr txBox="1"/>
          <p:nvPr/>
        </p:nvSpPr>
        <p:spPr>
          <a:xfrm>
            <a:off x="1907541" y="1611631"/>
            <a:ext cx="109855" cy="302895"/>
          </a:xfrm>
          <a:prstGeom prst="rect">
            <a:avLst/>
          </a:prstGeom>
        </p:spPr>
        <p:txBody>
          <a:bodyPr vert="horz" wrap="square" lIns="0" tIns="15240" rIns="0" bIns="0" rtlCol="0">
            <a:spAutoFit/>
          </a:bodyPr>
          <a:lstStyle/>
          <a:p>
            <a:pPr marL="12700">
              <a:spcBef>
                <a:spcPts val="120"/>
              </a:spcBef>
            </a:pPr>
            <a:r>
              <a:rPr spc="-1140" dirty="0">
                <a:solidFill>
                  <a:srgbClr val="EFA12D"/>
                </a:solidFill>
                <a:latin typeface="Lucida Sans Unicode"/>
                <a:cs typeface="Lucida Sans Unicode"/>
              </a:rPr>
              <a:t></a:t>
            </a:r>
            <a:endParaRPr>
              <a:latin typeface="Lucida Sans Unicode"/>
              <a:cs typeface="Lucida Sans Unicode"/>
            </a:endParaRPr>
          </a:p>
        </p:txBody>
      </p:sp>
      <p:sp>
        <p:nvSpPr>
          <p:cNvPr id="4" name="object 4"/>
          <p:cNvSpPr txBox="1">
            <a:spLocks noGrp="1"/>
          </p:cNvSpPr>
          <p:nvPr>
            <p:ph type="title"/>
          </p:nvPr>
        </p:nvSpPr>
        <p:spPr>
          <a:xfrm>
            <a:off x="2250441" y="1559559"/>
            <a:ext cx="6483985" cy="372923"/>
          </a:xfrm>
          <a:prstGeom prst="rect">
            <a:avLst/>
          </a:prstGeom>
        </p:spPr>
        <p:txBody>
          <a:bodyPr vert="horz" wrap="square" lIns="0" tIns="12700" rIns="0" bIns="0" rtlCol="0" anchor="t">
            <a:spAutoFit/>
          </a:bodyPr>
          <a:lstStyle/>
          <a:p>
            <a:pPr marL="12700">
              <a:spcBef>
                <a:spcPts val="100"/>
              </a:spcBef>
              <a:tabLst>
                <a:tab pos="4551045" algn="l"/>
                <a:tab pos="5177155" algn="l"/>
              </a:tabLst>
            </a:pPr>
            <a:r>
              <a:rPr sz="2600" spc="-55" dirty="0">
                <a:solidFill>
                  <a:srgbClr val="4D3A2F"/>
                </a:solidFill>
                <a:latin typeface="+mn-lt"/>
                <a:cs typeface="Microsoft Sans Serif"/>
              </a:rPr>
              <a:t>In</a:t>
            </a:r>
            <a:r>
              <a:rPr sz="2600" spc="-40" dirty="0">
                <a:solidFill>
                  <a:srgbClr val="4D3A2F"/>
                </a:solidFill>
                <a:latin typeface="+mn-lt"/>
                <a:cs typeface="Microsoft Sans Serif"/>
              </a:rPr>
              <a:t> </a:t>
            </a:r>
            <a:r>
              <a:rPr sz="2600" spc="-65" dirty="0">
                <a:solidFill>
                  <a:srgbClr val="4D3A2F"/>
                </a:solidFill>
                <a:latin typeface="+mn-lt"/>
                <a:cs typeface="Microsoft Sans Serif"/>
              </a:rPr>
              <a:t>twenty</a:t>
            </a:r>
            <a:r>
              <a:rPr sz="2600" spc="-35" dirty="0">
                <a:solidFill>
                  <a:srgbClr val="4D3A2F"/>
                </a:solidFill>
                <a:latin typeface="+mn-lt"/>
                <a:cs typeface="Microsoft Sans Serif"/>
              </a:rPr>
              <a:t> </a:t>
            </a:r>
            <a:r>
              <a:rPr sz="2600" spc="-100" dirty="0">
                <a:solidFill>
                  <a:srgbClr val="4D3A2F"/>
                </a:solidFill>
                <a:latin typeface="+mn-lt"/>
                <a:cs typeface="Microsoft Sans Serif"/>
              </a:rPr>
              <a:t>years,</a:t>
            </a:r>
            <a:r>
              <a:rPr sz="2600" spc="-35" dirty="0">
                <a:solidFill>
                  <a:srgbClr val="4D3A2F"/>
                </a:solidFill>
                <a:latin typeface="+mn-lt"/>
                <a:cs typeface="Microsoft Sans Serif"/>
              </a:rPr>
              <a:t> </a:t>
            </a:r>
            <a:r>
              <a:rPr sz="2600" spc="-110" dirty="0" err="1">
                <a:solidFill>
                  <a:srgbClr val="4D3A2F"/>
                </a:solidFill>
                <a:latin typeface="+mn-lt"/>
                <a:cs typeface="Microsoft Sans Serif"/>
              </a:rPr>
              <a:t>Caarapó</a:t>
            </a:r>
            <a:r>
              <a:rPr sz="2600" spc="10" dirty="0">
                <a:solidFill>
                  <a:srgbClr val="4D3A2F"/>
                </a:solidFill>
                <a:latin typeface="+mn-lt"/>
                <a:cs typeface="Microsoft Sans Serif"/>
              </a:rPr>
              <a:t> </a:t>
            </a:r>
            <a:r>
              <a:rPr sz="2600" spc="110" dirty="0">
                <a:solidFill>
                  <a:srgbClr val="FF0000"/>
                </a:solidFill>
                <a:latin typeface="+mn-lt"/>
              </a:rPr>
              <a:t>might</a:t>
            </a:r>
            <a:r>
              <a:rPr lang="en-IN" sz="2600" spc="110" dirty="0">
                <a:solidFill>
                  <a:srgbClr val="FF0000"/>
                </a:solidFill>
                <a:latin typeface="+mn-lt"/>
              </a:rPr>
              <a:t> </a:t>
            </a:r>
            <a:r>
              <a:rPr sz="2600" spc="100" dirty="0">
                <a:solidFill>
                  <a:srgbClr val="FF0000"/>
                </a:solidFill>
                <a:latin typeface="+mn-lt"/>
              </a:rPr>
              <a:t>be	</a:t>
            </a:r>
            <a:r>
              <a:rPr sz="2600" spc="-75" dirty="0">
                <a:solidFill>
                  <a:srgbClr val="4D3A2F"/>
                </a:solidFill>
                <a:latin typeface="+mn-lt"/>
                <a:cs typeface="Microsoft Sans Serif"/>
              </a:rPr>
              <a:t>a</a:t>
            </a:r>
            <a:r>
              <a:rPr sz="2600" spc="-85" dirty="0">
                <a:solidFill>
                  <a:srgbClr val="4D3A2F"/>
                </a:solidFill>
                <a:latin typeface="+mn-lt"/>
                <a:cs typeface="Microsoft Sans Serif"/>
              </a:rPr>
              <a:t> </a:t>
            </a:r>
            <a:r>
              <a:rPr sz="2600" spc="-70" dirty="0">
                <a:solidFill>
                  <a:srgbClr val="4D3A2F"/>
                </a:solidFill>
                <a:latin typeface="+mn-lt"/>
                <a:cs typeface="Microsoft Sans Serif"/>
              </a:rPr>
              <a:t>big</a:t>
            </a:r>
            <a:r>
              <a:rPr sz="2600" spc="-80" dirty="0">
                <a:solidFill>
                  <a:srgbClr val="4D3A2F"/>
                </a:solidFill>
                <a:latin typeface="+mn-lt"/>
                <a:cs typeface="Microsoft Sans Serif"/>
              </a:rPr>
              <a:t> </a:t>
            </a:r>
            <a:r>
              <a:rPr sz="2600" spc="-85" dirty="0">
                <a:solidFill>
                  <a:srgbClr val="4D3A2F"/>
                </a:solidFill>
                <a:latin typeface="+mn-lt"/>
                <a:cs typeface="Microsoft Sans Serif"/>
              </a:rPr>
              <a:t>city.</a:t>
            </a:r>
            <a:endParaRPr sz="2600" dirty="0">
              <a:latin typeface="+mn-lt"/>
              <a:cs typeface="Microsoft Sans Serif"/>
            </a:endParaRPr>
          </a:p>
        </p:txBody>
      </p:sp>
      <p:sp>
        <p:nvSpPr>
          <p:cNvPr id="5" name="object 5"/>
          <p:cNvSpPr txBox="1"/>
          <p:nvPr/>
        </p:nvSpPr>
        <p:spPr>
          <a:xfrm>
            <a:off x="1907541" y="2526031"/>
            <a:ext cx="109855" cy="302895"/>
          </a:xfrm>
          <a:prstGeom prst="rect">
            <a:avLst/>
          </a:prstGeom>
        </p:spPr>
        <p:txBody>
          <a:bodyPr vert="horz" wrap="square" lIns="0" tIns="15240" rIns="0" bIns="0" rtlCol="0">
            <a:spAutoFit/>
          </a:bodyPr>
          <a:lstStyle/>
          <a:p>
            <a:pPr marL="12700">
              <a:spcBef>
                <a:spcPts val="120"/>
              </a:spcBef>
            </a:pPr>
            <a:r>
              <a:rPr spc="-1140" dirty="0">
                <a:solidFill>
                  <a:srgbClr val="EFA12D"/>
                </a:solidFill>
                <a:latin typeface="Lucida Sans Unicode"/>
                <a:cs typeface="Lucida Sans Unicode"/>
              </a:rPr>
              <a:t></a:t>
            </a:r>
            <a:endParaRPr>
              <a:latin typeface="Lucida Sans Unicode"/>
              <a:cs typeface="Lucida Sans Unicode"/>
            </a:endParaRPr>
          </a:p>
        </p:txBody>
      </p:sp>
      <p:sp>
        <p:nvSpPr>
          <p:cNvPr id="6" name="object 6"/>
          <p:cNvSpPr txBox="1"/>
          <p:nvPr/>
        </p:nvSpPr>
        <p:spPr>
          <a:xfrm>
            <a:off x="1907541" y="3357880"/>
            <a:ext cx="109855" cy="302895"/>
          </a:xfrm>
          <a:prstGeom prst="rect">
            <a:avLst/>
          </a:prstGeom>
        </p:spPr>
        <p:txBody>
          <a:bodyPr vert="horz" wrap="square" lIns="0" tIns="15240" rIns="0" bIns="0" rtlCol="0">
            <a:spAutoFit/>
          </a:bodyPr>
          <a:lstStyle/>
          <a:p>
            <a:pPr marL="12700">
              <a:spcBef>
                <a:spcPts val="120"/>
              </a:spcBef>
            </a:pPr>
            <a:r>
              <a:rPr spc="-1140" dirty="0">
                <a:solidFill>
                  <a:srgbClr val="EFA12D"/>
                </a:solidFill>
                <a:latin typeface="Lucida Sans Unicode"/>
                <a:cs typeface="Lucida Sans Unicode"/>
              </a:rPr>
              <a:t></a:t>
            </a:r>
            <a:endParaRPr>
              <a:latin typeface="Lucida Sans Unicode"/>
              <a:cs typeface="Lucida Sans Unicode"/>
            </a:endParaRPr>
          </a:p>
        </p:txBody>
      </p:sp>
      <p:sp>
        <p:nvSpPr>
          <p:cNvPr id="7" name="object 7"/>
          <p:cNvSpPr txBox="1"/>
          <p:nvPr/>
        </p:nvSpPr>
        <p:spPr>
          <a:xfrm>
            <a:off x="2250441" y="2473960"/>
            <a:ext cx="6974205" cy="1659429"/>
          </a:xfrm>
          <a:prstGeom prst="rect">
            <a:avLst/>
          </a:prstGeom>
        </p:spPr>
        <p:txBody>
          <a:bodyPr vert="horz" wrap="square" lIns="0" tIns="43180" rIns="0" bIns="0" rtlCol="0">
            <a:spAutoFit/>
          </a:bodyPr>
          <a:lstStyle/>
          <a:p>
            <a:pPr marL="12700" marR="5080">
              <a:lnSpc>
                <a:spcPts val="2950"/>
              </a:lnSpc>
              <a:spcBef>
                <a:spcPts val="340"/>
              </a:spcBef>
              <a:tabLst>
                <a:tab pos="3851910" algn="l"/>
                <a:tab pos="4854575" algn="l"/>
              </a:tabLst>
            </a:pPr>
            <a:r>
              <a:rPr sz="2600" spc="-55" dirty="0">
                <a:solidFill>
                  <a:srgbClr val="4D3A2F"/>
                </a:solidFill>
                <a:cs typeface="Microsoft Sans Serif"/>
              </a:rPr>
              <a:t>In</a:t>
            </a:r>
            <a:r>
              <a:rPr sz="2600" spc="-35" dirty="0">
                <a:solidFill>
                  <a:srgbClr val="4D3A2F"/>
                </a:solidFill>
                <a:cs typeface="Microsoft Sans Serif"/>
              </a:rPr>
              <a:t> </a:t>
            </a:r>
            <a:r>
              <a:rPr sz="2600" spc="-25" dirty="0">
                <a:solidFill>
                  <a:srgbClr val="4D3A2F"/>
                </a:solidFill>
                <a:cs typeface="Microsoft Sans Serif"/>
              </a:rPr>
              <a:t>the</a:t>
            </a:r>
            <a:r>
              <a:rPr sz="2600" spc="-40" dirty="0">
                <a:solidFill>
                  <a:srgbClr val="4D3A2F"/>
                </a:solidFill>
                <a:cs typeface="Microsoft Sans Serif"/>
              </a:rPr>
              <a:t> </a:t>
            </a:r>
            <a:r>
              <a:rPr sz="2600" spc="-20" dirty="0">
                <a:solidFill>
                  <a:srgbClr val="4D3A2F"/>
                </a:solidFill>
                <a:cs typeface="Microsoft Sans Serif"/>
              </a:rPr>
              <a:t>future,</a:t>
            </a:r>
            <a:r>
              <a:rPr sz="2600" spc="-30" dirty="0">
                <a:solidFill>
                  <a:srgbClr val="4D3A2F"/>
                </a:solidFill>
                <a:cs typeface="Microsoft Sans Serif"/>
              </a:rPr>
              <a:t> </a:t>
            </a:r>
            <a:r>
              <a:rPr sz="2600" spc="-35" dirty="0">
                <a:solidFill>
                  <a:srgbClr val="4D3A2F"/>
                </a:solidFill>
                <a:cs typeface="Microsoft Sans Serif"/>
              </a:rPr>
              <a:t>students</a:t>
            </a:r>
            <a:r>
              <a:rPr sz="2600" spc="15" dirty="0">
                <a:solidFill>
                  <a:srgbClr val="4D3A2F"/>
                </a:solidFill>
                <a:cs typeface="Microsoft Sans Serif"/>
              </a:rPr>
              <a:t> </a:t>
            </a:r>
            <a:r>
              <a:rPr sz="2600" spc="125" dirty="0">
                <a:solidFill>
                  <a:srgbClr val="FF0000"/>
                </a:solidFill>
                <a:cs typeface="Franklin Gothic Medium"/>
              </a:rPr>
              <a:t>are</a:t>
            </a:r>
            <a:r>
              <a:rPr lang="en-IN" sz="2600" spc="125" dirty="0">
                <a:solidFill>
                  <a:srgbClr val="FF0000"/>
                </a:solidFill>
                <a:cs typeface="Franklin Gothic Medium"/>
              </a:rPr>
              <a:t> </a:t>
            </a:r>
            <a:r>
              <a:rPr sz="2600" spc="130" dirty="0">
                <a:solidFill>
                  <a:srgbClr val="FF0000"/>
                </a:solidFill>
                <a:cs typeface="Franklin Gothic Medium"/>
              </a:rPr>
              <a:t>going</a:t>
            </a:r>
            <a:r>
              <a:rPr lang="en-IN" sz="2600" spc="130" dirty="0">
                <a:solidFill>
                  <a:srgbClr val="FF0000"/>
                </a:solidFill>
                <a:cs typeface="Franklin Gothic Medium"/>
              </a:rPr>
              <a:t> </a:t>
            </a:r>
            <a:r>
              <a:rPr sz="2600" spc="-35" dirty="0">
                <a:cs typeface="Microsoft Sans Serif"/>
              </a:rPr>
              <a:t>to</a:t>
            </a:r>
            <a:r>
              <a:rPr sz="2600" spc="145" dirty="0">
                <a:cs typeface="Microsoft Sans Serif"/>
              </a:rPr>
              <a:t> </a:t>
            </a:r>
            <a:r>
              <a:rPr sz="2600" spc="-35" dirty="0">
                <a:solidFill>
                  <a:srgbClr val="4D3A2F"/>
                </a:solidFill>
                <a:cs typeface="Microsoft Sans Serif"/>
              </a:rPr>
              <a:t>take</a:t>
            </a:r>
            <a:r>
              <a:rPr sz="2600" spc="-65" dirty="0">
                <a:solidFill>
                  <a:srgbClr val="4D3A2F"/>
                </a:solidFill>
                <a:cs typeface="Microsoft Sans Serif"/>
              </a:rPr>
              <a:t> </a:t>
            </a:r>
            <a:r>
              <a:rPr sz="2600" spc="-80" dirty="0">
                <a:solidFill>
                  <a:srgbClr val="4D3A2F"/>
                </a:solidFill>
                <a:cs typeface="Microsoft Sans Serif"/>
              </a:rPr>
              <a:t>classes </a:t>
            </a:r>
            <a:r>
              <a:rPr sz="2600" spc="-680" dirty="0">
                <a:solidFill>
                  <a:srgbClr val="4D3A2F"/>
                </a:solidFill>
                <a:cs typeface="Microsoft Sans Serif"/>
              </a:rPr>
              <a:t> </a:t>
            </a:r>
            <a:r>
              <a:rPr sz="2600" dirty="0">
                <a:solidFill>
                  <a:srgbClr val="4D3A2F"/>
                </a:solidFill>
                <a:cs typeface="Microsoft Sans Serif"/>
              </a:rPr>
              <a:t>at</a:t>
            </a:r>
            <a:r>
              <a:rPr sz="2600" spc="-50" dirty="0">
                <a:solidFill>
                  <a:srgbClr val="4D3A2F"/>
                </a:solidFill>
                <a:cs typeface="Microsoft Sans Serif"/>
              </a:rPr>
              <a:t> </a:t>
            </a:r>
            <a:r>
              <a:rPr sz="2600" spc="-75" dirty="0">
                <a:solidFill>
                  <a:srgbClr val="4D3A2F"/>
                </a:solidFill>
                <a:cs typeface="Microsoft Sans Serif"/>
              </a:rPr>
              <a:t>home.</a:t>
            </a:r>
            <a:endParaRPr sz="2600" dirty="0">
              <a:cs typeface="Microsoft Sans Serif"/>
            </a:endParaRPr>
          </a:p>
          <a:p>
            <a:pPr marL="12700" marR="464184">
              <a:lnSpc>
                <a:spcPts val="2960"/>
              </a:lnSpc>
              <a:spcBef>
                <a:spcPts val="640"/>
              </a:spcBef>
              <a:tabLst>
                <a:tab pos="2372995" algn="l"/>
                <a:tab pos="2888615" algn="l"/>
              </a:tabLst>
            </a:pPr>
            <a:r>
              <a:rPr sz="2600" spc="-114" dirty="0">
                <a:solidFill>
                  <a:srgbClr val="4D3A2F"/>
                </a:solidFill>
                <a:cs typeface="Microsoft Sans Serif"/>
              </a:rPr>
              <a:t>Soon,</a:t>
            </a:r>
            <a:r>
              <a:rPr sz="2600" spc="-45" dirty="0">
                <a:solidFill>
                  <a:srgbClr val="4D3A2F"/>
                </a:solidFill>
                <a:cs typeface="Microsoft Sans Serif"/>
              </a:rPr>
              <a:t> </a:t>
            </a:r>
            <a:r>
              <a:rPr sz="2600" spc="-35" dirty="0">
                <a:solidFill>
                  <a:srgbClr val="4D3A2F"/>
                </a:solidFill>
                <a:cs typeface="Microsoft Sans Serif"/>
              </a:rPr>
              <a:t>there</a:t>
            </a:r>
            <a:r>
              <a:rPr sz="2600" spc="-10" dirty="0">
                <a:solidFill>
                  <a:srgbClr val="4D3A2F"/>
                </a:solidFill>
                <a:cs typeface="Microsoft Sans Serif"/>
              </a:rPr>
              <a:t> </a:t>
            </a:r>
            <a:r>
              <a:rPr sz="2600" spc="110" dirty="0">
                <a:solidFill>
                  <a:srgbClr val="FF0000"/>
                </a:solidFill>
                <a:cs typeface="Franklin Gothic Medium"/>
              </a:rPr>
              <a:t>will</a:t>
            </a:r>
            <a:r>
              <a:rPr lang="en-IN" sz="2600" spc="110" dirty="0">
                <a:solidFill>
                  <a:srgbClr val="FF0000"/>
                </a:solidFill>
                <a:cs typeface="Franklin Gothic Medium"/>
              </a:rPr>
              <a:t> </a:t>
            </a:r>
            <a:r>
              <a:rPr sz="2600" spc="100" dirty="0">
                <a:solidFill>
                  <a:srgbClr val="FF0000"/>
                </a:solidFill>
                <a:cs typeface="Franklin Gothic Medium"/>
              </a:rPr>
              <a:t>be	</a:t>
            </a:r>
            <a:r>
              <a:rPr sz="2600" spc="-15" dirty="0">
                <a:solidFill>
                  <a:srgbClr val="4D3A2F"/>
                </a:solidFill>
                <a:cs typeface="Microsoft Sans Serif"/>
              </a:rPr>
              <a:t>smart </a:t>
            </a:r>
            <a:r>
              <a:rPr sz="2600" spc="-75" dirty="0">
                <a:solidFill>
                  <a:srgbClr val="4D3A2F"/>
                </a:solidFill>
                <a:cs typeface="Microsoft Sans Serif"/>
              </a:rPr>
              <a:t>classroom </a:t>
            </a:r>
            <a:r>
              <a:rPr sz="2600" spc="-20" dirty="0">
                <a:solidFill>
                  <a:srgbClr val="4D3A2F"/>
                </a:solidFill>
                <a:cs typeface="Microsoft Sans Serif"/>
              </a:rPr>
              <a:t>in </a:t>
            </a:r>
            <a:r>
              <a:rPr sz="2600" spc="-25" dirty="0">
                <a:solidFill>
                  <a:srgbClr val="4D3A2F"/>
                </a:solidFill>
                <a:cs typeface="Microsoft Sans Serif"/>
              </a:rPr>
              <a:t>all the </a:t>
            </a:r>
            <a:r>
              <a:rPr sz="2600" spc="-675" dirty="0">
                <a:solidFill>
                  <a:srgbClr val="4D3A2F"/>
                </a:solidFill>
                <a:cs typeface="Microsoft Sans Serif"/>
              </a:rPr>
              <a:t> </a:t>
            </a:r>
            <a:r>
              <a:rPr sz="2600" spc="-75" dirty="0">
                <a:solidFill>
                  <a:srgbClr val="4D3A2F"/>
                </a:solidFill>
                <a:cs typeface="Microsoft Sans Serif"/>
              </a:rPr>
              <a:t>schools.</a:t>
            </a:r>
            <a:endParaRPr sz="2600" dirty="0">
              <a:cs typeface="Microsoft Sans Serif"/>
            </a:endParaRPr>
          </a:p>
        </p:txBody>
      </p:sp>
      <p:sp>
        <p:nvSpPr>
          <p:cNvPr id="8" name="object 8"/>
          <p:cNvSpPr txBox="1"/>
          <p:nvPr/>
        </p:nvSpPr>
        <p:spPr>
          <a:xfrm>
            <a:off x="1907541" y="4646930"/>
            <a:ext cx="109855" cy="302895"/>
          </a:xfrm>
          <a:prstGeom prst="rect">
            <a:avLst/>
          </a:prstGeom>
        </p:spPr>
        <p:txBody>
          <a:bodyPr vert="horz" wrap="square" lIns="0" tIns="15240" rIns="0" bIns="0" rtlCol="0">
            <a:spAutoFit/>
          </a:bodyPr>
          <a:lstStyle/>
          <a:p>
            <a:pPr marL="12700">
              <a:spcBef>
                <a:spcPts val="120"/>
              </a:spcBef>
            </a:pPr>
            <a:r>
              <a:rPr spc="-1140" dirty="0">
                <a:solidFill>
                  <a:srgbClr val="EFA12D"/>
                </a:solidFill>
                <a:latin typeface="Lucida Sans Unicode"/>
                <a:cs typeface="Lucida Sans Unicode"/>
              </a:rPr>
              <a:t></a:t>
            </a:r>
            <a:endParaRPr>
              <a:latin typeface="Lucida Sans Unicode"/>
              <a:cs typeface="Lucida Sans Unicode"/>
            </a:endParaRPr>
          </a:p>
        </p:txBody>
      </p:sp>
      <p:sp>
        <p:nvSpPr>
          <p:cNvPr id="9" name="object 9"/>
          <p:cNvSpPr txBox="1"/>
          <p:nvPr/>
        </p:nvSpPr>
        <p:spPr>
          <a:xfrm>
            <a:off x="2250440" y="4596130"/>
            <a:ext cx="6847840" cy="813043"/>
          </a:xfrm>
          <a:prstGeom prst="rect">
            <a:avLst/>
          </a:prstGeom>
        </p:spPr>
        <p:txBody>
          <a:bodyPr vert="horz" wrap="square" lIns="0" tIns="43180" rIns="0" bIns="0" rtlCol="0">
            <a:spAutoFit/>
          </a:bodyPr>
          <a:lstStyle/>
          <a:p>
            <a:pPr marL="12700" marR="5080">
              <a:lnSpc>
                <a:spcPts val="2950"/>
              </a:lnSpc>
              <a:spcBef>
                <a:spcPts val="340"/>
              </a:spcBef>
              <a:tabLst>
                <a:tab pos="4156075" algn="l"/>
                <a:tab pos="5039995" algn="l"/>
              </a:tabLst>
            </a:pPr>
            <a:r>
              <a:rPr sz="2600" spc="-55" dirty="0">
                <a:solidFill>
                  <a:srgbClr val="4D3A2F"/>
                </a:solidFill>
                <a:cs typeface="Microsoft Sans Serif"/>
              </a:rPr>
              <a:t>In</a:t>
            </a:r>
            <a:r>
              <a:rPr sz="2600" spc="-45" dirty="0">
                <a:solidFill>
                  <a:srgbClr val="4D3A2F"/>
                </a:solidFill>
                <a:cs typeface="Microsoft Sans Serif"/>
              </a:rPr>
              <a:t> </a:t>
            </a:r>
            <a:r>
              <a:rPr sz="2600" spc="5" dirty="0">
                <a:solidFill>
                  <a:srgbClr val="4D3A2F"/>
                </a:solidFill>
                <a:cs typeface="Microsoft Sans Serif"/>
              </a:rPr>
              <a:t>t</a:t>
            </a:r>
            <a:r>
              <a:rPr sz="2600" spc="20" dirty="0">
                <a:solidFill>
                  <a:srgbClr val="4D3A2F"/>
                </a:solidFill>
                <a:cs typeface="Microsoft Sans Serif"/>
              </a:rPr>
              <a:t>h</a:t>
            </a:r>
            <a:r>
              <a:rPr sz="2600" spc="-95" dirty="0">
                <a:solidFill>
                  <a:srgbClr val="4D3A2F"/>
                </a:solidFill>
                <a:cs typeface="Microsoft Sans Serif"/>
              </a:rPr>
              <a:t>e</a:t>
            </a:r>
            <a:r>
              <a:rPr sz="2600" spc="-50" dirty="0">
                <a:solidFill>
                  <a:srgbClr val="4D3A2F"/>
                </a:solidFill>
                <a:cs typeface="Microsoft Sans Serif"/>
              </a:rPr>
              <a:t> </a:t>
            </a:r>
            <a:r>
              <a:rPr sz="2600" dirty="0">
                <a:solidFill>
                  <a:srgbClr val="4D3A2F"/>
                </a:solidFill>
                <a:cs typeface="Microsoft Sans Serif"/>
              </a:rPr>
              <a:t>f</a:t>
            </a:r>
            <a:r>
              <a:rPr sz="2600" spc="15" dirty="0">
                <a:solidFill>
                  <a:srgbClr val="4D3A2F"/>
                </a:solidFill>
                <a:cs typeface="Microsoft Sans Serif"/>
              </a:rPr>
              <a:t>u</a:t>
            </a:r>
            <a:r>
              <a:rPr sz="2600" spc="5" dirty="0">
                <a:solidFill>
                  <a:srgbClr val="4D3A2F"/>
                </a:solidFill>
                <a:cs typeface="Microsoft Sans Serif"/>
              </a:rPr>
              <a:t>t</a:t>
            </a:r>
            <a:r>
              <a:rPr sz="2600" spc="30" dirty="0">
                <a:solidFill>
                  <a:srgbClr val="4D3A2F"/>
                </a:solidFill>
                <a:cs typeface="Microsoft Sans Serif"/>
              </a:rPr>
              <a:t>u</a:t>
            </a:r>
            <a:r>
              <a:rPr sz="2600" spc="-10" dirty="0">
                <a:solidFill>
                  <a:srgbClr val="4D3A2F"/>
                </a:solidFill>
                <a:cs typeface="Microsoft Sans Serif"/>
              </a:rPr>
              <a:t>r</a:t>
            </a:r>
            <a:r>
              <a:rPr sz="2600" spc="-95" dirty="0">
                <a:solidFill>
                  <a:srgbClr val="4D3A2F"/>
                </a:solidFill>
                <a:cs typeface="Microsoft Sans Serif"/>
              </a:rPr>
              <a:t>e</a:t>
            </a:r>
            <a:r>
              <a:rPr sz="2600" spc="-75" dirty="0">
                <a:solidFill>
                  <a:srgbClr val="4D3A2F"/>
                </a:solidFill>
                <a:cs typeface="Microsoft Sans Serif"/>
              </a:rPr>
              <a:t>,</a:t>
            </a:r>
            <a:r>
              <a:rPr sz="2600" spc="-45" dirty="0">
                <a:solidFill>
                  <a:srgbClr val="4D3A2F"/>
                </a:solidFill>
                <a:cs typeface="Microsoft Sans Serif"/>
              </a:rPr>
              <a:t> </a:t>
            </a:r>
            <a:r>
              <a:rPr sz="2600" spc="-120" dirty="0" err="1">
                <a:solidFill>
                  <a:srgbClr val="4D3A2F"/>
                </a:solidFill>
                <a:cs typeface="Microsoft Sans Serif"/>
              </a:rPr>
              <a:t>Do</a:t>
            </a:r>
            <a:r>
              <a:rPr sz="2600" spc="-95" dirty="0" err="1">
                <a:solidFill>
                  <a:srgbClr val="4D3A2F"/>
                </a:solidFill>
                <a:cs typeface="Microsoft Sans Serif"/>
              </a:rPr>
              <a:t>u</a:t>
            </a:r>
            <a:r>
              <a:rPr sz="2600" spc="-10" dirty="0" err="1">
                <a:solidFill>
                  <a:srgbClr val="4D3A2F"/>
                </a:solidFill>
                <a:cs typeface="Microsoft Sans Serif"/>
              </a:rPr>
              <a:t>r</a:t>
            </a:r>
            <a:r>
              <a:rPr sz="2600" spc="-75" dirty="0" err="1">
                <a:solidFill>
                  <a:srgbClr val="4D3A2F"/>
                </a:solidFill>
                <a:cs typeface="Microsoft Sans Serif"/>
              </a:rPr>
              <a:t>a</a:t>
            </a:r>
            <a:r>
              <a:rPr sz="2600" spc="-80" dirty="0" err="1">
                <a:solidFill>
                  <a:srgbClr val="4D3A2F"/>
                </a:solidFill>
                <a:cs typeface="Microsoft Sans Serif"/>
              </a:rPr>
              <a:t>d</a:t>
            </a:r>
            <a:r>
              <a:rPr sz="2600" spc="-70" dirty="0" err="1">
                <a:solidFill>
                  <a:srgbClr val="4D3A2F"/>
                </a:solidFill>
                <a:cs typeface="Microsoft Sans Serif"/>
              </a:rPr>
              <a:t>o</a:t>
            </a:r>
            <a:r>
              <a:rPr sz="2600" spc="-95" dirty="0" err="1">
                <a:solidFill>
                  <a:srgbClr val="4D3A2F"/>
                </a:solidFill>
                <a:cs typeface="Microsoft Sans Serif"/>
              </a:rPr>
              <a:t>s</a:t>
            </a:r>
            <a:r>
              <a:rPr sz="2600" spc="-90" dirty="0" err="1">
                <a:solidFill>
                  <a:srgbClr val="4D3A2F"/>
                </a:solidFill>
                <a:cs typeface="Microsoft Sans Serif"/>
              </a:rPr>
              <a:t>c</a:t>
            </a:r>
            <a:r>
              <a:rPr sz="2600" dirty="0">
                <a:solidFill>
                  <a:srgbClr val="4D3A2F"/>
                </a:solidFill>
                <a:cs typeface="Microsoft Sans Serif"/>
              </a:rPr>
              <a:t> </a:t>
            </a:r>
            <a:r>
              <a:rPr sz="2600" spc="130" dirty="0">
                <a:solidFill>
                  <a:srgbClr val="FF0000"/>
                </a:solidFill>
                <a:cs typeface="Franklin Gothic Medium"/>
              </a:rPr>
              <a:t>w</a:t>
            </a:r>
            <a:r>
              <a:rPr sz="2600" spc="170" dirty="0">
                <a:solidFill>
                  <a:srgbClr val="FF0000"/>
                </a:solidFill>
                <a:cs typeface="Franklin Gothic Medium"/>
              </a:rPr>
              <a:t>i</a:t>
            </a:r>
            <a:r>
              <a:rPr sz="2600" spc="175" dirty="0">
                <a:solidFill>
                  <a:srgbClr val="FF0000"/>
                </a:solidFill>
                <a:cs typeface="Franklin Gothic Medium"/>
              </a:rPr>
              <a:t>l</a:t>
            </a:r>
            <a:r>
              <a:rPr sz="2600" spc="-40" dirty="0">
                <a:solidFill>
                  <a:srgbClr val="FF0000"/>
                </a:solidFill>
                <a:cs typeface="Franklin Gothic Medium"/>
              </a:rPr>
              <a:t>l</a:t>
            </a:r>
            <a:r>
              <a:rPr lang="en-IN" sz="2600" dirty="0">
                <a:solidFill>
                  <a:srgbClr val="FF0000"/>
                </a:solidFill>
                <a:cs typeface="Franklin Gothic Medium"/>
              </a:rPr>
              <a:t> </a:t>
            </a:r>
            <a:r>
              <a:rPr sz="2600" spc="200" dirty="0">
                <a:solidFill>
                  <a:srgbClr val="FF0000"/>
                </a:solidFill>
                <a:cs typeface="Franklin Gothic Medium"/>
              </a:rPr>
              <a:t>h</a:t>
            </a:r>
            <a:r>
              <a:rPr sz="2600" spc="125" dirty="0">
                <a:solidFill>
                  <a:srgbClr val="FF0000"/>
                </a:solidFill>
                <a:cs typeface="Franklin Gothic Medium"/>
              </a:rPr>
              <a:t>a</a:t>
            </a:r>
            <a:r>
              <a:rPr sz="2600" spc="190" dirty="0">
                <a:solidFill>
                  <a:srgbClr val="FF0000"/>
                </a:solidFill>
                <a:cs typeface="Franklin Gothic Medium"/>
              </a:rPr>
              <a:t>v</a:t>
            </a:r>
            <a:r>
              <a:rPr sz="2600" spc="-15" dirty="0">
                <a:solidFill>
                  <a:srgbClr val="FF0000"/>
                </a:solidFill>
                <a:cs typeface="Franklin Gothic Medium"/>
              </a:rPr>
              <a:t>e</a:t>
            </a:r>
            <a:r>
              <a:rPr lang="en-IN" sz="2600" dirty="0">
                <a:solidFill>
                  <a:srgbClr val="FF0000"/>
                </a:solidFill>
                <a:cs typeface="Franklin Gothic Medium"/>
              </a:rPr>
              <a:t> </a:t>
            </a:r>
            <a:r>
              <a:rPr sz="2600" spc="-95" dirty="0">
                <a:solidFill>
                  <a:srgbClr val="4D3A2F"/>
                </a:solidFill>
                <a:cs typeface="Microsoft Sans Serif"/>
              </a:rPr>
              <a:t>s</a:t>
            </a:r>
            <a:r>
              <a:rPr sz="2600" spc="-50" dirty="0">
                <a:solidFill>
                  <a:srgbClr val="4D3A2F"/>
                </a:solidFill>
                <a:cs typeface="Microsoft Sans Serif"/>
              </a:rPr>
              <a:t>u</a:t>
            </a:r>
            <a:r>
              <a:rPr sz="2600" spc="-75" dirty="0">
                <a:solidFill>
                  <a:srgbClr val="4D3A2F"/>
                </a:solidFill>
                <a:cs typeface="Microsoft Sans Serif"/>
              </a:rPr>
              <a:t>b</a:t>
            </a:r>
            <a:r>
              <a:rPr sz="2600" spc="-175" dirty="0">
                <a:solidFill>
                  <a:srgbClr val="4D3A2F"/>
                </a:solidFill>
                <a:cs typeface="Microsoft Sans Serif"/>
              </a:rPr>
              <a:t>w</a:t>
            </a:r>
            <a:r>
              <a:rPr sz="2600" spc="-130" dirty="0">
                <a:solidFill>
                  <a:srgbClr val="4D3A2F"/>
                </a:solidFill>
                <a:cs typeface="Microsoft Sans Serif"/>
              </a:rPr>
              <a:t>a</a:t>
            </a:r>
            <a:r>
              <a:rPr sz="2600" spc="-165" dirty="0">
                <a:solidFill>
                  <a:srgbClr val="4D3A2F"/>
                </a:solidFill>
                <a:cs typeface="Microsoft Sans Serif"/>
              </a:rPr>
              <a:t>y</a:t>
            </a:r>
            <a:r>
              <a:rPr sz="2600" spc="-160" dirty="0">
                <a:solidFill>
                  <a:srgbClr val="4D3A2F"/>
                </a:solidFill>
                <a:cs typeface="Microsoft Sans Serif"/>
              </a:rPr>
              <a:t>s</a:t>
            </a:r>
            <a:r>
              <a:rPr sz="2600" spc="-40" dirty="0">
                <a:solidFill>
                  <a:srgbClr val="4D3A2F"/>
                </a:solidFill>
                <a:cs typeface="Microsoft Sans Serif"/>
              </a:rPr>
              <a:t> </a:t>
            </a:r>
            <a:r>
              <a:rPr sz="2600" spc="-75" dirty="0">
                <a:solidFill>
                  <a:srgbClr val="4D3A2F"/>
                </a:solidFill>
                <a:cs typeface="Microsoft Sans Serif"/>
              </a:rPr>
              <a:t>a</a:t>
            </a:r>
            <a:r>
              <a:rPr sz="2600" spc="-45" dirty="0">
                <a:solidFill>
                  <a:srgbClr val="4D3A2F"/>
                </a:solidFill>
                <a:cs typeface="Microsoft Sans Serif"/>
              </a:rPr>
              <a:t>nd  </a:t>
            </a:r>
            <a:r>
              <a:rPr sz="2600" spc="-30" dirty="0">
                <a:solidFill>
                  <a:srgbClr val="4D3A2F"/>
                </a:solidFill>
                <a:cs typeface="Microsoft Sans Serif"/>
              </a:rPr>
              <a:t>better </a:t>
            </a:r>
            <a:r>
              <a:rPr sz="2600" spc="-65" dirty="0">
                <a:solidFill>
                  <a:srgbClr val="4D3A2F"/>
                </a:solidFill>
                <a:cs typeface="Microsoft Sans Serif"/>
              </a:rPr>
              <a:t>service</a:t>
            </a:r>
            <a:r>
              <a:rPr sz="2600" spc="-45" dirty="0">
                <a:solidFill>
                  <a:srgbClr val="4D3A2F"/>
                </a:solidFill>
                <a:cs typeface="Microsoft Sans Serif"/>
              </a:rPr>
              <a:t> </a:t>
            </a:r>
            <a:r>
              <a:rPr sz="2600" spc="-25" dirty="0">
                <a:solidFill>
                  <a:srgbClr val="4D3A2F"/>
                </a:solidFill>
                <a:cs typeface="Microsoft Sans Serif"/>
              </a:rPr>
              <a:t>transportation.</a:t>
            </a:r>
            <a:endParaRPr sz="2600" dirty="0">
              <a:cs typeface="Microsoft Sans Serif"/>
            </a:endParaRPr>
          </a:p>
        </p:txBody>
      </p:sp>
      <p:sp>
        <p:nvSpPr>
          <p:cNvPr id="10" name="object 10"/>
          <p:cNvSpPr txBox="1"/>
          <p:nvPr/>
        </p:nvSpPr>
        <p:spPr>
          <a:xfrm>
            <a:off x="1907541" y="5937251"/>
            <a:ext cx="109855" cy="302895"/>
          </a:xfrm>
          <a:prstGeom prst="rect">
            <a:avLst/>
          </a:prstGeom>
        </p:spPr>
        <p:txBody>
          <a:bodyPr vert="horz" wrap="square" lIns="0" tIns="15240" rIns="0" bIns="0" rtlCol="0">
            <a:spAutoFit/>
          </a:bodyPr>
          <a:lstStyle/>
          <a:p>
            <a:pPr marL="12700">
              <a:spcBef>
                <a:spcPts val="120"/>
              </a:spcBef>
            </a:pPr>
            <a:r>
              <a:rPr spc="-1140" dirty="0">
                <a:solidFill>
                  <a:srgbClr val="EFA12D"/>
                </a:solidFill>
                <a:latin typeface="Lucida Sans Unicode"/>
                <a:cs typeface="Lucida Sans Unicode"/>
              </a:rPr>
              <a:t></a:t>
            </a:r>
            <a:endParaRPr>
              <a:latin typeface="Lucida Sans Unicode"/>
              <a:cs typeface="Lucida Sans Unicode"/>
            </a:endParaRPr>
          </a:p>
        </p:txBody>
      </p:sp>
      <p:sp>
        <p:nvSpPr>
          <p:cNvPr id="11" name="object 11"/>
          <p:cNvSpPr txBox="1"/>
          <p:nvPr/>
        </p:nvSpPr>
        <p:spPr>
          <a:xfrm>
            <a:off x="2250440" y="5885179"/>
            <a:ext cx="7152640" cy="421640"/>
          </a:xfrm>
          <a:prstGeom prst="rect">
            <a:avLst/>
          </a:prstGeom>
        </p:spPr>
        <p:txBody>
          <a:bodyPr vert="horz" wrap="square" lIns="0" tIns="12700" rIns="0" bIns="0" rtlCol="0">
            <a:spAutoFit/>
          </a:bodyPr>
          <a:lstStyle/>
          <a:p>
            <a:pPr marL="12700">
              <a:spcBef>
                <a:spcPts val="100"/>
              </a:spcBef>
              <a:tabLst>
                <a:tab pos="3859529" algn="l"/>
                <a:tab pos="4548505" algn="l"/>
              </a:tabLst>
            </a:pPr>
            <a:r>
              <a:rPr sz="2600" spc="-55" dirty="0">
                <a:solidFill>
                  <a:srgbClr val="4D3A2F"/>
                </a:solidFill>
                <a:cs typeface="Microsoft Sans Serif"/>
              </a:rPr>
              <a:t>In</a:t>
            </a:r>
            <a:r>
              <a:rPr sz="2600" spc="-35" dirty="0">
                <a:solidFill>
                  <a:srgbClr val="4D3A2F"/>
                </a:solidFill>
                <a:cs typeface="Microsoft Sans Serif"/>
              </a:rPr>
              <a:t> ten</a:t>
            </a:r>
            <a:r>
              <a:rPr sz="2600" spc="-25" dirty="0">
                <a:solidFill>
                  <a:srgbClr val="4D3A2F"/>
                </a:solidFill>
                <a:cs typeface="Microsoft Sans Serif"/>
              </a:rPr>
              <a:t> </a:t>
            </a:r>
            <a:r>
              <a:rPr sz="2600" spc="-100" dirty="0">
                <a:solidFill>
                  <a:srgbClr val="4D3A2F"/>
                </a:solidFill>
                <a:cs typeface="Microsoft Sans Serif"/>
              </a:rPr>
              <a:t>years,</a:t>
            </a:r>
            <a:r>
              <a:rPr sz="2600" spc="-45" dirty="0">
                <a:solidFill>
                  <a:srgbClr val="4D3A2F"/>
                </a:solidFill>
                <a:cs typeface="Microsoft Sans Serif"/>
              </a:rPr>
              <a:t> </a:t>
            </a:r>
            <a:r>
              <a:rPr sz="2600" spc="-70" dirty="0">
                <a:solidFill>
                  <a:srgbClr val="4D3A2F"/>
                </a:solidFill>
                <a:cs typeface="Microsoft Sans Serif"/>
              </a:rPr>
              <a:t>people</a:t>
            </a:r>
            <a:r>
              <a:rPr sz="2600" spc="-10" dirty="0">
                <a:solidFill>
                  <a:srgbClr val="4D3A2F"/>
                </a:solidFill>
                <a:cs typeface="Microsoft Sans Serif"/>
              </a:rPr>
              <a:t> </a:t>
            </a:r>
            <a:r>
              <a:rPr sz="2600" spc="110" dirty="0">
                <a:solidFill>
                  <a:srgbClr val="FF0000"/>
                </a:solidFill>
                <a:cs typeface="Franklin Gothic Medium"/>
              </a:rPr>
              <a:t>might</a:t>
            </a:r>
            <a:r>
              <a:rPr lang="en-IN" sz="2600" spc="110" dirty="0">
                <a:solidFill>
                  <a:srgbClr val="FF0000"/>
                </a:solidFill>
                <a:cs typeface="Franklin Gothic Medium"/>
              </a:rPr>
              <a:t> </a:t>
            </a:r>
            <a:r>
              <a:rPr sz="2600" spc="120" dirty="0">
                <a:solidFill>
                  <a:srgbClr val="FF0000"/>
                </a:solidFill>
                <a:cs typeface="Franklin Gothic Medium"/>
              </a:rPr>
              <a:t>buy</a:t>
            </a:r>
            <a:r>
              <a:rPr lang="en-IN" sz="2600" spc="120" dirty="0">
                <a:solidFill>
                  <a:srgbClr val="FF0000"/>
                </a:solidFill>
                <a:cs typeface="Franklin Gothic Medium"/>
              </a:rPr>
              <a:t> </a:t>
            </a:r>
            <a:r>
              <a:rPr sz="2600" spc="-80" dirty="0">
                <a:solidFill>
                  <a:srgbClr val="4D3A2F"/>
                </a:solidFill>
                <a:cs typeface="Microsoft Sans Serif"/>
              </a:rPr>
              <a:t>groceries</a:t>
            </a:r>
            <a:r>
              <a:rPr sz="2600" spc="-65" dirty="0">
                <a:solidFill>
                  <a:srgbClr val="4D3A2F"/>
                </a:solidFill>
                <a:cs typeface="Microsoft Sans Serif"/>
              </a:rPr>
              <a:t> </a:t>
            </a:r>
            <a:r>
              <a:rPr sz="2600" dirty="0">
                <a:solidFill>
                  <a:srgbClr val="4D3A2F"/>
                </a:solidFill>
                <a:cs typeface="Microsoft Sans Serif"/>
              </a:rPr>
              <a:t>at</a:t>
            </a:r>
            <a:r>
              <a:rPr sz="2600" spc="-70" dirty="0">
                <a:solidFill>
                  <a:srgbClr val="4D3A2F"/>
                </a:solidFill>
                <a:cs typeface="Microsoft Sans Serif"/>
              </a:rPr>
              <a:t> </a:t>
            </a:r>
            <a:r>
              <a:rPr sz="2600" spc="-75" dirty="0">
                <a:solidFill>
                  <a:srgbClr val="4D3A2F"/>
                </a:solidFill>
                <a:cs typeface="Microsoft Sans Serif"/>
              </a:rPr>
              <a:t>home.</a:t>
            </a:r>
            <a:endParaRPr sz="2600" dirty="0">
              <a:cs typeface="Microsoft Sans Serif"/>
            </a:endParaRPr>
          </a:p>
        </p:txBody>
      </p:sp>
      <p:pic>
        <p:nvPicPr>
          <p:cNvPr id="12" name="object 12"/>
          <p:cNvPicPr/>
          <p:nvPr/>
        </p:nvPicPr>
        <p:blipFill>
          <a:blip r:embed="rId3" cstate="print"/>
          <a:stretch>
            <a:fillRect/>
          </a:stretch>
        </p:blipFill>
        <p:spPr>
          <a:xfrm>
            <a:off x="8472170" y="1"/>
            <a:ext cx="2195829" cy="1647189"/>
          </a:xfrm>
          <a:prstGeom prst="rect">
            <a:avLst/>
          </a:prstGeom>
        </p:spPr>
      </p:pic>
    </p:spTree>
    <p:extLst>
      <p:ext uri="{BB962C8B-B14F-4D97-AF65-F5344CB8AC3E}">
        <p14:creationId xmlns:p14="http://schemas.microsoft.com/office/powerpoint/2010/main" val="3304197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0" y="457200"/>
            <a:ext cx="9144000" cy="5634990"/>
            <a:chOff x="0" y="457200"/>
            <a:chExt cx="9144000" cy="5634990"/>
          </a:xfrm>
        </p:grpSpPr>
        <p:pic>
          <p:nvPicPr>
            <p:cNvPr id="3" name="object 3"/>
            <p:cNvPicPr/>
            <p:nvPr/>
          </p:nvPicPr>
          <p:blipFill>
            <a:blip r:embed="rId2" cstate="print"/>
            <a:stretch>
              <a:fillRect/>
            </a:stretch>
          </p:blipFill>
          <p:spPr>
            <a:xfrm>
              <a:off x="109220" y="457200"/>
              <a:ext cx="8882380" cy="999489"/>
            </a:xfrm>
            <a:prstGeom prst="rect">
              <a:avLst/>
            </a:prstGeom>
          </p:spPr>
        </p:pic>
        <p:pic>
          <p:nvPicPr>
            <p:cNvPr id="4" name="object 4"/>
            <p:cNvPicPr/>
            <p:nvPr/>
          </p:nvPicPr>
          <p:blipFill>
            <a:blip r:embed="rId3" cstate="print"/>
            <a:stretch>
              <a:fillRect/>
            </a:stretch>
          </p:blipFill>
          <p:spPr>
            <a:xfrm>
              <a:off x="0" y="1341119"/>
              <a:ext cx="9144000" cy="4751070"/>
            </a:xfrm>
            <a:prstGeom prst="rect">
              <a:avLst/>
            </a:prstGeom>
          </p:spPr>
        </p:pic>
      </p:grpSp>
    </p:spTree>
    <p:extLst>
      <p:ext uri="{BB962C8B-B14F-4D97-AF65-F5344CB8AC3E}">
        <p14:creationId xmlns:p14="http://schemas.microsoft.com/office/powerpoint/2010/main" val="3487479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0" y="457200"/>
            <a:ext cx="9144000" cy="5924550"/>
            <a:chOff x="0" y="457200"/>
            <a:chExt cx="9144000" cy="5924550"/>
          </a:xfrm>
        </p:grpSpPr>
        <p:pic>
          <p:nvPicPr>
            <p:cNvPr id="3" name="object 3"/>
            <p:cNvPicPr/>
            <p:nvPr/>
          </p:nvPicPr>
          <p:blipFill>
            <a:blip r:embed="rId2" cstate="print"/>
            <a:stretch>
              <a:fillRect/>
            </a:stretch>
          </p:blipFill>
          <p:spPr>
            <a:xfrm>
              <a:off x="109220" y="457200"/>
              <a:ext cx="8882380" cy="999489"/>
            </a:xfrm>
            <a:prstGeom prst="rect">
              <a:avLst/>
            </a:prstGeom>
          </p:spPr>
        </p:pic>
        <p:pic>
          <p:nvPicPr>
            <p:cNvPr id="4" name="object 4"/>
            <p:cNvPicPr/>
            <p:nvPr/>
          </p:nvPicPr>
          <p:blipFill>
            <a:blip r:embed="rId3" cstate="print"/>
            <a:stretch>
              <a:fillRect/>
            </a:stretch>
          </p:blipFill>
          <p:spPr>
            <a:xfrm>
              <a:off x="0" y="1413510"/>
              <a:ext cx="9144000" cy="4968240"/>
            </a:xfrm>
            <a:prstGeom prst="rect">
              <a:avLst/>
            </a:prstGeom>
          </p:spPr>
        </p:pic>
      </p:grpSp>
    </p:spTree>
    <p:extLst>
      <p:ext uri="{BB962C8B-B14F-4D97-AF65-F5344CB8AC3E}">
        <p14:creationId xmlns:p14="http://schemas.microsoft.com/office/powerpoint/2010/main" val="3840420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67840" y="152401"/>
            <a:ext cx="8900160" cy="1615439"/>
          </a:xfrm>
          <a:prstGeom prst="rect">
            <a:avLst/>
          </a:prstGeom>
          <a:solidFill>
            <a:schemeClr val="accent1"/>
          </a:solidFill>
        </p:spPr>
      </p:pic>
      <p:sp>
        <p:nvSpPr>
          <p:cNvPr id="3" name="object 3"/>
          <p:cNvSpPr/>
          <p:nvPr/>
        </p:nvSpPr>
        <p:spPr>
          <a:xfrm>
            <a:off x="1992630" y="2133600"/>
            <a:ext cx="2731770" cy="4053840"/>
          </a:xfrm>
          <a:custGeom>
            <a:avLst/>
            <a:gdLst/>
            <a:ahLst/>
            <a:cxnLst/>
            <a:rect l="l" t="t" r="r" b="b"/>
            <a:pathLst>
              <a:path w="2731770" h="4053840">
                <a:moveTo>
                  <a:pt x="2731770" y="0"/>
                </a:moveTo>
                <a:lnTo>
                  <a:pt x="0" y="0"/>
                </a:lnTo>
                <a:lnTo>
                  <a:pt x="0" y="4053840"/>
                </a:lnTo>
                <a:lnTo>
                  <a:pt x="2731770" y="4053840"/>
                </a:lnTo>
                <a:lnTo>
                  <a:pt x="2731770" y="0"/>
                </a:lnTo>
                <a:close/>
              </a:path>
            </a:pathLst>
          </a:custGeom>
          <a:solidFill>
            <a:schemeClr val="accent1"/>
          </a:solidFill>
        </p:spPr>
        <p:txBody>
          <a:bodyPr wrap="square" lIns="0" tIns="0" rIns="0" bIns="0" rtlCol="0"/>
          <a:lstStyle/>
          <a:p>
            <a:endParaRPr/>
          </a:p>
        </p:txBody>
      </p:sp>
      <p:sp>
        <p:nvSpPr>
          <p:cNvPr id="4" name="object 4"/>
          <p:cNvSpPr txBox="1"/>
          <p:nvPr/>
        </p:nvSpPr>
        <p:spPr>
          <a:xfrm>
            <a:off x="2071369" y="2139950"/>
            <a:ext cx="2113280" cy="421640"/>
          </a:xfrm>
          <a:prstGeom prst="rect">
            <a:avLst/>
          </a:prstGeom>
          <a:solidFill>
            <a:schemeClr val="accent1"/>
          </a:solidFill>
        </p:spPr>
        <p:txBody>
          <a:bodyPr vert="horz" wrap="square" lIns="0" tIns="12700" rIns="0" bIns="0" rtlCol="0">
            <a:spAutoFit/>
          </a:bodyPr>
          <a:lstStyle/>
          <a:p>
            <a:pPr marL="12700">
              <a:spcBef>
                <a:spcPts val="100"/>
              </a:spcBef>
              <a:tabLst>
                <a:tab pos="438150" algn="l"/>
                <a:tab pos="1080770" algn="l"/>
                <a:tab pos="2017395" algn="l"/>
              </a:tabLst>
            </a:pPr>
            <a:r>
              <a:rPr sz="2600" spc="160" dirty="0">
                <a:solidFill>
                  <a:srgbClr val="FFFFFF"/>
                </a:solidFill>
                <a:latin typeface="Franklin Gothic Medium"/>
                <a:cs typeface="Franklin Gothic Medium"/>
              </a:rPr>
              <a:t>I</a:t>
            </a:r>
            <a:r>
              <a:rPr sz="2600" dirty="0">
                <a:solidFill>
                  <a:srgbClr val="FFFFFF"/>
                </a:solidFill>
                <a:latin typeface="Franklin Gothic Medium"/>
                <a:cs typeface="Franklin Gothic Medium"/>
              </a:rPr>
              <a:t>n	</a:t>
            </a:r>
            <a:r>
              <a:rPr sz="2600" spc="175" dirty="0">
                <a:solidFill>
                  <a:srgbClr val="FFFFFF"/>
                </a:solidFill>
                <a:latin typeface="Franklin Gothic Medium"/>
                <a:cs typeface="Franklin Gothic Medium"/>
              </a:rPr>
              <a:t>t</a:t>
            </a:r>
            <a:r>
              <a:rPr sz="2600" spc="200" dirty="0">
                <a:solidFill>
                  <a:srgbClr val="FFFFFF"/>
                </a:solidFill>
                <a:latin typeface="Franklin Gothic Medium"/>
                <a:cs typeface="Franklin Gothic Medium"/>
              </a:rPr>
              <a:t>h</a:t>
            </a:r>
            <a:r>
              <a:rPr sz="2600" spc="-15" dirty="0">
                <a:solidFill>
                  <a:srgbClr val="FFFFFF"/>
                </a:solidFill>
                <a:latin typeface="Franklin Gothic Medium"/>
                <a:cs typeface="Franklin Gothic Medium"/>
              </a:rPr>
              <a:t>e</a:t>
            </a:r>
            <a:r>
              <a:rPr sz="2600" dirty="0">
                <a:solidFill>
                  <a:srgbClr val="FFFFFF"/>
                </a:solidFill>
                <a:latin typeface="Franklin Gothic Medium"/>
                <a:cs typeface="Franklin Gothic Medium"/>
              </a:rPr>
              <a:t>	</a:t>
            </a:r>
            <a:r>
              <a:rPr sz="2600" spc="200" dirty="0">
                <a:solidFill>
                  <a:srgbClr val="FFFFFF"/>
                </a:solidFill>
                <a:latin typeface="Franklin Gothic Medium"/>
                <a:cs typeface="Franklin Gothic Medium"/>
              </a:rPr>
              <a:t>p</a:t>
            </a:r>
            <a:r>
              <a:rPr sz="2600" spc="185" dirty="0">
                <a:solidFill>
                  <a:srgbClr val="FFFFFF"/>
                </a:solidFill>
                <a:latin typeface="Franklin Gothic Medium"/>
                <a:cs typeface="Franklin Gothic Medium"/>
              </a:rPr>
              <a:t>a</a:t>
            </a:r>
            <a:r>
              <a:rPr sz="2600" spc="245" dirty="0">
                <a:solidFill>
                  <a:srgbClr val="FFFFFF"/>
                </a:solidFill>
                <a:latin typeface="Franklin Gothic Medium"/>
                <a:cs typeface="Franklin Gothic Medium"/>
              </a:rPr>
              <a:t>s</a:t>
            </a:r>
            <a:r>
              <a:rPr sz="2600" spc="175" dirty="0">
                <a:solidFill>
                  <a:srgbClr val="FFFFFF"/>
                </a:solidFill>
                <a:latin typeface="Franklin Gothic Medium"/>
                <a:cs typeface="Franklin Gothic Medium"/>
              </a:rPr>
              <a:t>t</a:t>
            </a:r>
            <a:r>
              <a:rPr sz="2600" spc="20" dirty="0">
                <a:solidFill>
                  <a:srgbClr val="FFFFFF"/>
                </a:solidFill>
                <a:latin typeface="Franklin Gothic Medium"/>
                <a:cs typeface="Franklin Gothic Medium"/>
              </a:rPr>
              <a:t>,</a:t>
            </a:r>
            <a:r>
              <a:rPr sz="2600" dirty="0">
                <a:solidFill>
                  <a:srgbClr val="FFFFFF"/>
                </a:solidFill>
                <a:latin typeface="Franklin Gothic Medium"/>
                <a:cs typeface="Franklin Gothic Medium"/>
              </a:rPr>
              <a:t>	</a:t>
            </a:r>
            <a:r>
              <a:rPr sz="2600" spc="-45" dirty="0">
                <a:solidFill>
                  <a:srgbClr val="FFFFFF"/>
                </a:solidFill>
                <a:latin typeface="Franklin Gothic Medium"/>
                <a:cs typeface="Franklin Gothic Medium"/>
              </a:rPr>
              <a:t>I</a:t>
            </a:r>
            <a:endParaRPr sz="2600">
              <a:latin typeface="Franklin Gothic Medium"/>
              <a:cs typeface="Franklin Gothic Medium"/>
            </a:endParaRPr>
          </a:p>
        </p:txBody>
      </p:sp>
      <p:sp>
        <p:nvSpPr>
          <p:cNvPr id="5" name="object 5"/>
          <p:cNvSpPr txBox="1"/>
          <p:nvPr/>
        </p:nvSpPr>
        <p:spPr>
          <a:xfrm>
            <a:off x="2071369" y="2514600"/>
            <a:ext cx="2233930" cy="421640"/>
          </a:xfrm>
          <a:prstGeom prst="rect">
            <a:avLst/>
          </a:prstGeom>
          <a:solidFill>
            <a:schemeClr val="accent1"/>
          </a:solidFill>
        </p:spPr>
        <p:txBody>
          <a:bodyPr vert="horz" wrap="square" lIns="0" tIns="12700" rIns="0" bIns="0" rtlCol="0">
            <a:spAutoFit/>
          </a:bodyPr>
          <a:lstStyle/>
          <a:p>
            <a:pPr marL="12700">
              <a:spcBef>
                <a:spcPts val="100"/>
              </a:spcBef>
              <a:tabLst>
                <a:tab pos="1025525" algn="l"/>
                <a:tab pos="1463675" algn="l"/>
              </a:tabLst>
            </a:pPr>
            <a:r>
              <a:rPr sz="2600" spc="220" dirty="0">
                <a:solidFill>
                  <a:srgbClr val="FFFF00"/>
                </a:solidFill>
                <a:latin typeface="Franklin Gothic Medium"/>
                <a:cs typeface="Franklin Gothic Medium"/>
              </a:rPr>
              <a:t>u</a:t>
            </a:r>
            <a:r>
              <a:rPr sz="2600" spc="245" dirty="0">
                <a:solidFill>
                  <a:srgbClr val="FFFF00"/>
                </a:solidFill>
                <a:latin typeface="Franklin Gothic Medium"/>
                <a:cs typeface="Franklin Gothic Medium"/>
              </a:rPr>
              <a:t>s</a:t>
            </a:r>
            <a:r>
              <a:rPr sz="2600" spc="195" dirty="0">
                <a:solidFill>
                  <a:srgbClr val="FFFF00"/>
                </a:solidFill>
                <a:latin typeface="Franklin Gothic Medium"/>
                <a:cs typeface="Franklin Gothic Medium"/>
              </a:rPr>
              <a:t>e</a:t>
            </a:r>
            <a:r>
              <a:rPr sz="2600" dirty="0">
                <a:solidFill>
                  <a:srgbClr val="FFFF00"/>
                </a:solidFill>
                <a:latin typeface="Franklin Gothic Medium"/>
                <a:cs typeface="Franklin Gothic Medium"/>
              </a:rPr>
              <a:t>d	</a:t>
            </a:r>
            <a:r>
              <a:rPr sz="2600" spc="175" dirty="0">
                <a:solidFill>
                  <a:srgbClr val="FFFFFF"/>
                </a:solidFill>
                <a:latin typeface="Franklin Gothic Medium"/>
                <a:cs typeface="Franklin Gothic Medium"/>
              </a:rPr>
              <a:t>t</a:t>
            </a:r>
            <a:r>
              <a:rPr sz="2600" spc="-25" dirty="0">
                <a:solidFill>
                  <a:srgbClr val="FFFFFF"/>
                </a:solidFill>
                <a:latin typeface="Franklin Gothic Medium"/>
                <a:cs typeface="Franklin Gothic Medium"/>
              </a:rPr>
              <a:t>o</a:t>
            </a:r>
            <a:r>
              <a:rPr sz="2600" dirty="0">
                <a:solidFill>
                  <a:srgbClr val="FFFFFF"/>
                </a:solidFill>
                <a:latin typeface="Franklin Gothic Medium"/>
                <a:cs typeface="Franklin Gothic Medium"/>
              </a:rPr>
              <a:t>	</a:t>
            </a:r>
            <a:r>
              <a:rPr sz="2600" spc="120" dirty="0">
                <a:solidFill>
                  <a:srgbClr val="FFFFFF"/>
                </a:solidFill>
                <a:latin typeface="Franklin Gothic Medium"/>
                <a:cs typeface="Franklin Gothic Medium"/>
              </a:rPr>
              <a:t>w</a:t>
            </a:r>
            <a:r>
              <a:rPr sz="2600" spc="195" dirty="0">
                <a:solidFill>
                  <a:srgbClr val="FFFFFF"/>
                </a:solidFill>
                <a:latin typeface="Franklin Gothic Medium"/>
                <a:cs typeface="Franklin Gothic Medium"/>
              </a:rPr>
              <a:t>e</a:t>
            </a:r>
            <a:r>
              <a:rPr sz="2600" spc="185" dirty="0">
                <a:solidFill>
                  <a:srgbClr val="FFFFFF"/>
                </a:solidFill>
                <a:latin typeface="Franklin Gothic Medium"/>
                <a:cs typeface="Franklin Gothic Medium"/>
              </a:rPr>
              <a:t>a</a:t>
            </a:r>
            <a:r>
              <a:rPr sz="2600" spc="-10" dirty="0">
                <a:solidFill>
                  <a:srgbClr val="FFFFFF"/>
                </a:solidFill>
                <a:latin typeface="Franklin Gothic Medium"/>
                <a:cs typeface="Franklin Gothic Medium"/>
              </a:rPr>
              <a:t>r</a:t>
            </a:r>
            <a:endParaRPr sz="2600">
              <a:latin typeface="Franklin Gothic Medium"/>
              <a:cs typeface="Franklin Gothic Medium"/>
            </a:endParaRPr>
          </a:p>
        </p:txBody>
      </p:sp>
      <p:sp>
        <p:nvSpPr>
          <p:cNvPr id="6" name="object 6"/>
          <p:cNvSpPr txBox="1"/>
          <p:nvPr/>
        </p:nvSpPr>
        <p:spPr>
          <a:xfrm>
            <a:off x="2071369" y="2889251"/>
            <a:ext cx="2099310" cy="813043"/>
          </a:xfrm>
          <a:prstGeom prst="rect">
            <a:avLst/>
          </a:prstGeom>
          <a:solidFill>
            <a:schemeClr val="accent1"/>
          </a:solidFill>
        </p:spPr>
        <p:txBody>
          <a:bodyPr vert="horz" wrap="square" lIns="0" tIns="43180" rIns="0" bIns="0" rtlCol="0">
            <a:spAutoFit/>
          </a:bodyPr>
          <a:lstStyle/>
          <a:p>
            <a:pPr marL="12700" marR="5080">
              <a:lnSpc>
                <a:spcPts val="2950"/>
              </a:lnSpc>
              <a:spcBef>
                <a:spcPts val="340"/>
              </a:spcBef>
              <a:tabLst>
                <a:tab pos="736600" algn="l"/>
                <a:tab pos="1148080" algn="l"/>
              </a:tabLst>
            </a:pPr>
            <a:r>
              <a:rPr sz="2600" spc="175" dirty="0">
                <a:solidFill>
                  <a:srgbClr val="FFFFFF"/>
                </a:solidFill>
                <a:latin typeface="Franklin Gothic Medium"/>
                <a:cs typeface="Franklin Gothic Medium"/>
              </a:rPr>
              <a:t>t</a:t>
            </a:r>
            <a:r>
              <a:rPr sz="2600" spc="195" dirty="0">
                <a:solidFill>
                  <a:srgbClr val="FFFFFF"/>
                </a:solidFill>
                <a:latin typeface="Franklin Gothic Medium"/>
                <a:cs typeface="Franklin Gothic Medium"/>
              </a:rPr>
              <a:t>e</a:t>
            </a:r>
            <a:r>
              <a:rPr sz="2600" spc="215" dirty="0">
                <a:solidFill>
                  <a:srgbClr val="FFFFFF"/>
                </a:solidFill>
                <a:latin typeface="Franklin Gothic Medium"/>
                <a:cs typeface="Franklin Gothic Medium"/>
              </a:rPr>
              <a:t>nn</a:t>
            </a:r>
            <a:r>
              <a:rPr sz="2600" spc="175" dirty="0">
                <a:solidFill>
                  <a:srgbClr val="FFFFFF"/>
                </a:solidFill>
                <a:latin typeface="Franklin Gothic Medium"/>
                <a:cs typeface="Franklin Gothic Medium"/>
              </a:rPr>
              <a:t>i</a:t>
            </a:r>
            <a:r>
              <a:rPr sz="2600" spc="25" dirty="0">
                <a:solidFill>
                  <a:srgbClr val="FFFFFF"/>
                </a:solidFill>
                <a:latin typeface="Franklin Gothic Medium"/>
                <a:cs typeface="Franklin Gothic Medium"/>
              </a:rPr>
              <a:t>s</a:t>
            </a:r>
            <a:r>
              <a:rPr sz="2600" dirty="0">
                <a:solidFill>
                  <a:srgbClr val="FFFFFF"/>
                </a:solidFill>
                <a:latin typeface="Franklin Gothic Medium"/>
                <a:cs typeface="Franklin Gothic Medium"/>
              </a:rPr>
              <a:t>	</a:t>
            </a:r>
            <a:r>
              <a:rPr sz="2600" spc="245" dirty="0">
                <a:solidFill>
                  <a:srgbClr val="FFFFFF"/>
                </a:solidFill>
                <a:latin typeface="Franklin Gothic Medium"/>
                <a:cs typeface="Franklin Gothic Medium"/>
              </a:rPr>
              <a:t>s</a:t>
            </a:r>
            <a:r>
              <a:rPr sz="2600" spc="200" dirty="0">
                <a:solidFill>
                  <a:srgbClr val="FFFFFF"/>
                </a:solidFill>
                <a:latin typeface="Franklin Gothic Medium"/>
                <a:cs typeface="Franklin Gothic Medium"/>
              </a:rPr>
              <a:t>h</a:t>
            </a:r>
            <a:r>
              <a:rPr sz="2600" spc="190" dirty="0">
                <a:solidFill>
                  <a:srgbClr val="FFFFFF"/>
                </a:solidFill>
                <a:latin typeface="Franklin Gothic Medium"/>
                <a:cs typeface="Franklin Gothic Medium"/>
              </a:rPr>
              <a:t>o</a:t>
            </a:r>
            <a:r>
              <a:rPr sz="2600" spc="195" dirty="0">
                <a:solidFill>
                  <a:srgbClr val="FFFFFF"/>
                </a:solidFill>
                <a:latin typeface="Franklin Gothic Medium"/>
                <a:cs typeface="Franklin Gothic Medium"/>
              </a:rPr>
              <a:t>e</a:t>
            </a:r>
            <a:r>
              <a:rPr sz="2600" spc="15" dirty="0">
                <a:solidFill>
                  <a:srgbClr val="FFFFFF"/>
                </a:solidFill>
                <a:latin typeface="Franklin Gothic Medium"/>
                <a:cs typeface="Franklin Gothic Medium"/>
              </a:rPr>
              <a:t>s  </a:t>
            </a:r>
            <a:r>
              <a:rPr sz="2600" spc="135" dirty="0">
                <a:solidFill>
                  <a:srgbClr val="FFFFFF"/>
                </a:solidFill>
                <a:latin typeface="Franklin Gothic Medium"/>
                <a:cs typeface="Franklin Gothic Medium"/>
              </a:rPr>
              <a:t>and	</a:t>
            </a:r>
            <a:r>
              <a:rPr sz="2600" spc="185" dirty="0">
                <a:solidFill>
                  <a:srgbClr val="FFFFFF"/>
                </a:solidFill>
                <a:latin typeface="Franklin Gothic Medium"/>
                <a:cs typeface="Franklin Gothic Medium"/>
              </a:rPr>
              <a:t>shorts.</a:t>
            </a:r>
            <a:endParaRPr sz="2600">
              <a:latin typeface="Franklin Gothic Medium"/>
              <a:cs typeface="Franklin Gothic Medium"/>
            </a:endParaRPr>
          </a:p>
        </p:txBody>
      </p:sp>
      <p:sp>
        <p:nvSpPr>
          <p:cNvPr id="7" name="object 7"/>
          <p:cNvSpPr txBox="1"/>
          <p:nvPr/>
        </p:nvSpPr>
        <p:spPr>
          <a:xfrm>
            <a:off x="2071370" y="4013200"/>
            <a:ext cx="1985645" cy="421640"/>
          </a:xfrm>
          <a:prstGeom prst="rect">
            <a:avLst/>
          </a:prstGeom>
          <a:solidFill>
            <a:schemeClr val="accent1"/>
          </a:solidFill>
        </p:spPr>
        <p:txBody>
          <a:bodyPr vert="horz" wrap="square" lIns="0" tIns="12700" rIns="0" bIns="0" rtlCol="0">
            <a:spAutoFit/>
          </a:bodyPr>
          <a:lstStyle/>
          <a:p>
            <a:pPr marL="12700">
              <a:spcBef>
                <a:spcPts val="100"/>
              </a:spcBef>
              <a:tabLst>
                <a:tab pos="325120" algn="l"/>
                <a:tab pos="1116330" algn="l"/>
              </a:tabLst>
            </a:pPr>
            <a:r>
              <a:rPr sz="2600" spc="-180" dirty="0">
                <a:solidFill>
                  <a:srgbClr val="FFFFFF"/>
                </a:solidFill>
                <a:latin typeface="Franklin Gothic Medium"/>
                <a:cs typeface="Franklin Gothic Medium"/>
              </a:rPr>
              <a:t>A	</a:t>
            </a:r>
            <a:r>
              <a:rPr sz="2600" spc="160" dirty="0">
                <a:solidFill>
                  <a:srgbClr val="FFFFFF"/>
                </a:solidFill>
                <a:latin typeface="Franklin Gothic Medium"/>
                <a:cs typeface="Franklin Gothic Medium"/>
              </a:rPr>
              <a:t>f</a:t>
            </a:r>
            <a:r>
              <a:rPr sz="2600" spc="204" dirty="0">
                <a:solidFill>
                  <a:srgbClr val="FFFFFF"/>
                </a:solidFill>
                <a:latin typeface="Franklin Gothic Medium"/>
                <a:cs typeface="Franklin Gothic Medium"/>
              </a:rPr>
              <a:t>e</a:t>
            </a:r>
            <a:r>
              <a:rPr sz="2600" spc="-90" dirty="0">
                <a:solidFill>
                  <a:srgbClr val="FFFFFF"/>
                </a:solidFill>
                <a:latin typeface="Franklin Gothic Medium"/>
                <a:cs typeface="Franklin Gothic Medium"/>
              </a:rPr>
              <a:t>w</a:t>
            </a:r>
            <a:r>
              <a:rPr sz="2600" dirty="0">
                <a:solidFill>
                  <a:srgbClr val="FFFFFF"/>
                </a:solidFill>
                <a:latin typeface="Franklin Gothic Medium"/>
                <a:cs typeface="Franklin Gothic Medium"/>
              </a:rPr>
              <a:t>	</a:t>
            </a:r>
            <a:r>
              <a:rPr sz="2600" spc="145" dirty="0">
                <a:solidFill>
                  <a:srgbClr val="FFFFFF"/>
                </a:solidFill>
                <a:latin typeface="Franklin Gothic Medium"/>
                <a:cs typeface="Franklin Gothic Medium"/>
              </a:rPr>
              <a:t>y</a:t>
            </a:r>
            <a:r>
              <a:rPr sz="2600" spc="195" dirty="0">
                <a:solidFill>
                  <a:srgbClr val="FFFFFF"/>
                </a:solidFill>
                <a:latin typeface="Franklin Gothic Medium"/>
                <a:cs typeface="Franklin Gothic Medium"/>
              </a:rPr>
              <a:t>e</a:t>
            </a:r>
            <a:r>
              <a:rPr sz="2600" spc="175" dirty="0">
                <a:solidFill>
                  <a:srgbClr val="FFFFFF"/>
                </a:solidFill>
                <a:latin typeface="Franklin Gothic Medium"/>
                <a:cs typeface="Franklin Gothic Medium"/>
              </a:rPr>
              <a:t>a</a:t>
            </a:r>
            <a:r>
              <a:rPr sz="2600" spc="204" dirty="0">
                <a:solidFill>
                  <a:srgbClr val="FFFFFF"/>
                </a:solidFill>
                <a:latin typeface="Franklin Gothic Medium"/>
                <a:cs typeface="Franklin Gothic Medium"/>
              </a:rPr>
              <a:t>r</a:t>
            </a:r>
            <a:r>
              <a:rPr sz="2600" spc="25" dirty="0">
                <a:solidFill>
                  <a:srgbClr val="FFFFFF"/>
                </a:solidFill>
                <a:latin typeface="Franklin Gothic Medium"/>
                <a:cs typeface="Franklin Gothic Medium"/>
              </a:rPr>
              <a:t>s</a:t>
            </a:r>
            <a:endParaRPr sz="2600">
              <a:latin typeface="Franklin Gothic Medium"/>
              <a:cs typeface="Franklin Gothic Medium"/>
            </a:endParaRPr>
          </a:p>
        </p:txBody>
      </p:sp>
      <p:sp>
        <p:nvSpPr>
          <p:cNvPr id="8" name="object 8"/>
          <p:cNvSpPr txBox="1"/>
          <p:nvPr/>
        </p:nvSpPr>
        <p:spPr>
          <a:xfrm>
            <a:off x="2071370" y="4387850"/>
            <a:ext cx="1659255" cy="421640"/>
          </a:xfrm>
          <a:prstGeom prst="rect">
            <a:avLst/>
          </a:prstGeom>
          <a:solidFill>
            <a:schemeClr val="accent1"/>
          </a:solidFill>
        </p:spPr>
        <p:txBody>
          <a:bodyPr vert="horz" wrap="square" lIns="0" tIns="12700" rIns="0" bIns="0" rtlCol="0">
            <a:spAutoFit/>
          </a:bodyPr>
          <a:lstStyle/>
          <a:p>
            <a:pPr marL="12700">
              <a:spcBef>
                <a:spcPts val="100"/>
              </a:spcBef>
              <a:tabLst>
                <a:tab pos="822325" algn="l"/>
                <a:tab pos="1043305" algn="l"/>
              </a:tabLst>
            </a:pPr>
            <a:r>
              <a:rPr sz="2600" spc="175" dirty="0">
                <a:solidFill>
                  <a:srgbClr val="FFFFFF"/>
                </a:solidFill>
                <a:latin typeface="Franklin Gothic Medium"/>
                <a:cs typeface="Franklin Gothic Medium"/>
              </a:rPr>
              <a:t>a</a:t>
            </a:r>
            <a:r>
              <a:rPr sz="2600" spc="150" dirty="0">
                <a:solidFill>
                  <a:srgbClr val="FFFFFF"/>
                </a:solidFill>
                <a:latin typeface="Franklin Gothic Medium"/>
                <a:cs typeface="Franklin Gothic Medium"/>
              </a:rPr>
              <a:t>g</a:t>
            </a:r>
            <a:r>
              <a:rPr sz="2600" spc="200" dirty="0">
                <a:solidFill>
                  <a:srgbClr val="FFFFFF"/>
                </a:solidFill>
                <a:latin typeface="Franklin Gothic Medium"/>
                <a:cs typeface="Franklin Gothic Medium"/>
              </a:rPr>
              <a:t>o</a:t>
            </a:r>
            <a:r>
              <a:rPr sz="2600" spc="20" dirty="0">
                <a:solidFill>
                  <a:srgbClr val="FFFFFF"/>
                </a:solidFill>
                <a:latin typeface="Franklin Gothic Medium"/>
                <a:cs typeface="Franklin Gothic Medium"/>
              </a:rPr>
              <a:t>,</a:t>
            </a:r>
            <a:r>
              <a:rPr sz="2600" dirty="0">
                <a:solidFill>
                  <a:srgbClr val="FFFFFF"/>
                </a:solidFill>
                <a:latin typeface="Franklin Gothic Medium"/>
                <a:cs typeface="Franklin Gothic Medium"/>
              </a:rPr>
              <a:t>	</a:t>
            </a:r>
            <a:r>
              <a:rPr sz="2600" spc="-45" dirty="0">
                <a:solidFill>
                  <a:srgbClr val="FFFFFF"/>
                </a:solidFill>
                <a:latin typeface="Franklin Gothic Medium"/>
                <a:cs typeface="Franklin Gothic Medium"/>
              </a:rPr>
              <a:t>I</a:t>
            </a:r>
            <a:r>
              <a:rPr sz="2600" dirty="0">
                <a:solidFill>
                  <a:srgbClr val="FFFFFF"/>
                </a:solidFill>
                <a:latin typeface="Franklin Gothic Medium"/>
                <a:cs typeface="Franklin Gothic Medium"/>
              </a:rPr>
              <a:t>	</a:t>
            </a:r>
            <a:r>
              <a:rPr sz="2600" spc="130" dirty="0">
                <a:solidFill>
                  <a:srgbClr val="FFFF00"/>
                </a:solidFill>
                <a:latin typeface="Franklin Gothic Medium"/>
                <a:cs typeface="Franklin Gothic Medium"/>
              </a:rPr>
              <a:t>w</a:t>
            </a:r>
            <a:r>
              <a:rPr sz="2600" spc="175" dirty="0">
                <a:solidFill>
                  <a:srgbClr val="FFFF00"/>
                </a:solidFill>
                <a:latin typeface="Franklin Gothic Medium"/>
                <a:cs typeface="Franklin Gothic Medium"/>
              </a:rPr>
              <a:t>a</a:t>
            </a:r>
            <a:r>
              <a:rPr sz="2600" spc="25" dirty="0">
                <a:solidFill>
                  <a:srgbClr val="FFFF00"/>
                </a:solidFill>
                <a:latin typeface="Franklin Gothic Medium"/>
                <a:cs typeface="Franklin Gothic Medium"/>
              </a:rPr>
              <a:t>s</a:t>
            </a:r>
            <a:endParaRPr sz="2600">
              <a:latin typeface="Franklin Gothic Medium"/>
              <a:cs typeface="Franklin Gothic Medium"/>
            </a:endParaRPr>
          </a:p>
        </p:txBody>
      </p:sp>
      <p:sp>
        <p:nvSpPr>
          <p:cNvPr id="9" name="object 9"/>
          <p:cNvSpPr txBox="1"/>
          <p:nvPr/>
        </p:nvSpPr>
        <p:spPr>
          <a:xfrm>
            <a:off x="2071370" y="4762500"/>
            <a:ext cx="2172335" cy="421640"/>
          </a:xfrm>
          <a:prstGeom prst="rect">
            <a:avLst/>
          </a:prstGeom>
          <a:solidFill>
            <a:schemeClr val="accent1"/>
          </a:solidFill>
        </p:spPr>
        <p:txBody>
          <a:bodyPr vert="horz" wrap="square" lIns="0" tIns="12700" rIns="0" bIns="0" rtlCol="0">
            <a:spAutoFit/>
          </a:bodyPr>
          <a:lstStyle/>
          <a:p>
            <a:pPr marL="12700">
              <a:spcBef>
                <a:spcPts val="100"/>
              </a:spcBef>
              <a:tabLst>
                <a:tab pos="1004569" algn="l"/>
                <a:tab pos="1428115" algn="l"/>
              </a:tabLst>
            </a:pPr>
            <a:r>
              <a:rPr sz="2600" spc="170" dirty="0">
                <a:solidFill>
                  <a:srgbClr val="FFFF00"/>
                </a:solidFill>
                <a:latin typeface="Franklin Gothic Medium"/>
                <a:cs typeface="Franklin Gothic Medium"/>
              </a:rPr>
              <a:t>l</a:t>
            </a:r>
            <a:r>
              <a:rPr sz="2600" spc="175" dirty="0">
                <a:solidFill>
                  <a:srgbClr val="FFFF00"/>
                </a:solidFill>
                <a:latin typeface="Franklin Gothic Medium"/>
                <a:cs typeface="Franklin Gothic Medium"/>
              </a:rPr>
              <a:t>i</a:t>
            </a:r>
            <a:r>
              <a:rPr sz="2600" spc="229" dirty="0">
                <a:solidFill>
                  <a:srgbClr val="FFFF00"/>
                </a:solidFill>
                <a:latin typeface="Franklin Gothic Medium"/>
                <a:cs typeface="Franklin Gothic Medium"/>
              </a:rPr>
              <a:t>v</a:t>
            </a:r>
            <a:r>
              <a:rPr sz="2600" spc="175" dirty="0">
                <a:solidFill>
                  <a:srgbClr val="FFFF00"/>
                </a:solidFill>
                <a:latin typeface="Franklin Gothic Medium"/>
                <a:cs typeface="Franklin Gothic Medium"/>
              </a:rPr>
              <a:t>i</a:t>
            </a:r>
            <a:r>
              <a:rPr sz="2600" spc="215" dirty="0">
                <a:solidFill>
                  <a:srgbClr val="FFFF00"/>
                </a:solidFill>
                <a:latin typeface="Franklin Gothic Medium"/>
                <a:cs typeface="Franklin Gothic Medium"/>
              </a:rPr>
              <a:t>n</a:t>
            </a:r>
            <a:r>
              <a:rPr sz="2600" spc="-70" dirty="0">
                <a:solidFill>
                  <a:srgbClr val="FFFF00"/>
                </a:solidFill>
                <a:latin typeface="Franklin Gothic Medium"/>
                <a:cs typeface="Franklin Gothic Medium"/>
              </a:rPr>
              <a:t>g</a:t>
            </a:r>
            <a:r>
              <a:rPr sz="2600" dirty="0">
                <a:solidFill>
                  <a:srgbClr val="FFFF00"/>
                </a:solidFill>
                <a:latin typeface="Franklin Gothic Medium"/>
                <a:cs typeface="Franklin Gothic Medium"/>
              </a:rPr>
              <a:t>	</a:t>
            </a:r>
            <a:r>
              <a:rPr sz="2600" spc="175" dirty="0">
                <a:solidFill>
                  <a:srgbClr val="FFFF00"/>
                </a:solidFill>
                <a:latin typeface="Franklin Gothic Medium"/>
                <a:cs typeface="Franklin Gothic Medium"/>
              </a:rPr>
              <a:t>i</a:t>
            </a:r>
            <a:r>
              <a:rPr sz="2600" dirty="0">
                <a:solidFill>
                  <a:srgbClr val="FFFF00"/>
                </a:solidFill>
                <a:latin typeface="Franklin Gothic Medium"/>
                <a:cs typeface="Franklin Gothic Medium"/>
              </a:rPr>
              <a:t>n	</a:t>
            </a:r>
            <a:r>
              <a:rPr sz="2600" spc="245" dirty="0">
                <a:solidFill>
                  <a:srgbClr val="FFFFFF"/>
                </a:solidFill>
                <a:latin typeface="Franklin Gothic Medium"/>
                <a:cs typeface="Franklin Gothic Medium"/>
              </a:rPr>
              <a:t>U</a:t>
            </a:r>
            <a:r>
              <a:rPr sz="2600" spc="204" dirty="0">
                <a:solidFill>
                  <a:srgbClr val="FFFFFF"/>
                </a:solidFill>
                <a:latin typeface="Franklin Gothic Medium"/>
                <a:cs typeface="Franklin Gothic Medium"/>
              </a:rPr>
              <a:t>S</a:t>
            </a:r>
            <a:r>
              <a:rPr sz="2600" spc="30" dirty="0">
                <a:solidFill>
                  <a:srgbClr val="FFFFFF"/>
                </a:solidFill>
                <a:latin typeface="Franklin Gothic Medium"/>
                <a:cs typeface="Franklin Gothic Medium"/>
              </a:rPr>
              <a:t>A</a:t>
            </a:r>
            <a:r>
              <a:rPr sz="2600" spc="20" dirty="0">
                <a:solidFill>
                  <a:srgbClr val="FFFFFF"/>
                </a:solidFill>
                <a:latin typeface="Franklin Gothic Medium"/>
                <a:cs typeface="Franklin Gothic Medium"/>
              </a:rPr>
              <a:t>.</a:t>
            </a:r>
            <a:endParaRPr sz="2600">
              <a:latin typeface="Franklin Gothic Medium"/>
              <a:cs typeface="Franklin Gothic Medium"/>
            </a:endParaRPr>
          </a:p>
        </p:txBody>
      </p:sp>
      <p:sp>
        <p:nvSpPr>
          <p:cNvPr id="10" name="object 10"/>
          <p:cNvSpPr/>
          <p:nvPr/>
        </p:nvSpPr>
        <p:spPr>
          <a:xfrm>
            <a:off x="4724400" y="2133600"/>
            <a:ext cx="2731770" cy="4053840"/>
          </a:xfrm>
          <a:custGeom>
            <a:avLst/>
            <a:gdLst/>
            <a:ahLst/>
            <a:cxnLst/>
            <a:rect l="l" t="t" r="r" b="b"/>
            <a:pathLst>
              <a:path w="2731770" h="4053840">
                <a:moveTo>
                  <a:pt x="2731770" y="0"/>
                </a:moveTo>
                <a:lnTo>
                  <a:pt x="0" y="0"/>
                </a:lnTo>
                <a:lnTo>
                  <a:pt x="0" y="4053840"/>
                </a:lnTo>
                <a:lnTo>
                  <a:pt x="2731770" y="4053840"/>
                </a:lnTo>
                <a:lnTo>
                  <a:pt x="2731770" y="0"/>
                </a:lnTo>
                <a:close/>
              </a:path>
            </a:pathLst>
          </a:custGeom>
          <a:solidFill>
            <a:schemeClr val="accent1"/>
          </a:solidFill>
        </p:spPr>
        <p:txBody>
          <a:bodyPr wrap="square" lIns="0" tIns="0" rIns="0" bIns="0" rtlCol="0"/>
          <a:lstStyle/>
          <a:p>
            <a:endParaRPr/>
          </a:p>
        </p:txBody>
      </p:sp>
      <p:sp>
        <p:nvSpPr>
          <p:cNvPr id="11" name="object 11"/>
          <p:cNvSpPr txBox="1"/>
          <p:nvPr/>
        </p:nvSpPr>
        <p:spPr>
          <a:xfrm>
            <a:off x="4803141" y="2139950"/>
            <a:ext cx="2083435" cy="1197764"/>
          </a:xfrm>
          <a:prstGeom prst="rect">
            <a:avLst/>
          </a:prstGeom>
          <a:solidFill>
            <a:schemeClr val="accent1"/>
          </a:solidFill>
        </p:spPr>
        <p:txBody>
          <a:bodyPr vert="horz" wrap="square" lIns="0" tIns="43180" rIns="0" bIns="0" rtlCol="0">
            <a:spAutoFit/>
          </a:bodyPr>
          <a:lstStyle/>
          <a:p>
            <a:pPr marL="12700" marR="5080">
              <a:lnSpc>
                <a:spcPts val="2950"/>
              </a:lnSpc>
              <a:spcBef>
                <a:spcPts val="340"/>
              </a:spcBef>
              <a:tabLst>
                <a:tab pos="908685" algn="l"/>
                <a:tab pos="1768475" algn="l"/>
                <a:tab pos="1987550" algn="l"/>
              </a:tabLst>
            </a:pPr>
            <a:r>
              <a:rPr sz="2600" spc="229" dirty="0">
                <a:solidFill>
                  <a:srgbClr val="FFFFFF"/>
                </a:solidFill>
                <a:latin typeface="Franklin Gothic Medium"/>
                <a:cs typeface="Franklin Gothic Medium"/>
              </a:rPr>
              <a:t>N</a:t>
            </a:r>
            <a:r>
              <a:rPr sz="2600" spc="190" dirty="0">
                <a:solidFill>
                  <a:srgbClr val="FFFFFF"/>
                </a:solidFill>
                <a:latin typeface="Franklin Gothic Medium"/>
                <a:cs typeface="Franklin Gothic Medium"/>
              </a:rPr>
              <a:t>o</a:t>
            </a:r>
            <a:r>
              <a:rPr sz="2600" spc="130" dirty="0">
                <a:solidFill>
                  <a:srgbClr val="FFFFFF"/>
                </a:solidFill>
                <a:latin typeface="Franklin Gothic Medium"/>
                <a:cs typeface="Franklin Gothic Medium"/>
              </a:rPr>
              <a:t>w</a:t>
            </a:r>
            <a:r>
              <a:rPr sz="2600" spc="175" dirty="0">
                <a:solidFill>
                  <a:srgbClr val="FFFFFF"/>
                </a:solidFill>
                <a:latin typeface="Franklin Gothic Medium"/>
                <a:cs typeface="Franklin Gothic Medium"/>
              </a:rPr>
              <a:t>a</a:t>
            </a:r>
            <a:r>
              <a:rPr sz="2600" spc="215" dirty="0">
                <a:solidFill>
                  <a:srgbClr val="FFFFFF"/>
                </a:solidFill>
                <a:latin typeface="Franklin Gothic Medium"/>
                <a:cs typeface="Franklin Gothic Medium"/>
              </a:rPr>
              <a:t>d</a:t>
            </a:r>
            <a:r>
              <a:rPr sz="2600" spc="185" dirty="0">
                <a:solidFill>
                  <a:srgbClr val="FFFFFF"/>
                </a:solidFill>
                <a:latin typeface="Franklin Gothic Medium"/>
                <a:cs typeface="Franklin Gothic Medium"/>
              </a:rPr>
              <a:t>a</a:t>
            </a:r>
            <a:r>
              <a:rPr sz="2600" spc="145" dirty="0">
                <a:solidFill>
                  <a:srgbClr val="FFFFFF"/>
                </a:solidFill>
                <a:latin typeface="Franklin Gothic Medium"/>
                <a:cs typeface="Franklin Gothic Medium"/>
              </a:rPr>
              <a:t>y</a:t>
            </a:r>
            <a:r>
              <a:rPr sz="2600" spc="25" dirty="0">
                <a:solidFill>
                  <a:srgbClr val="FFFFFF"/>
                </a:solidFill>
                <a:latin typeface="Franklin Gothic Medium"/>
                <a:cs typeface="Franklin Gothic Medium"/>
              </a:rPr>
              <a:t>s</a:t>
            </a:r>
            <a:r>
              <a:rPr sz="2600" dirty="0">
                <a:solidFill>
                  <a:srgbClr val="FFFFFF"/>
                </a:solidFill>
                <a:latin typeface="Franklin Gothic Medium"/>
                <a:cs typeface="Franklin Gothic Medium"/>
              </a:rPr>
              <a:t>	</a:t>
            </a:r>
            <a:r>
              <a:rPr sz="2600" spc="20" dirty="0">
                <a:solidFill>
                  <a:srgbClr val="FFFFFF"/>
                </a:solidFill>
                <a:latin typeface="Franklin Gothic Medium"/>
                <a:cs typeface="Franklin Gothic Medium"/>
              </a:rPr>
              <a:t>,</a:t>
            </a:r>
            <a:r>
              <a:rPr sz="2600" dirty="0">
                <a:solidFill>
                  <a:srgbClr val="FFFFFF"/>
                </a:solidFill>
                <a:latin typeface="Franklin Gothic Medium"/>
                <a:cs typeface="Franklin Gothic Medium"/>
              </a:rPr>
              <a:t>	</a:t>
            </a:r>
            <a:r>
              <a:rPr sz="2600" spc="-45" dirty="0">
                <a:solidFill>
                  <a:srgbClr val="FFFFFF"/>
                </a:solidFill>
                <a:latin typeface="Franklin Gothic Medium"/>
                <a:cs typeface="Franklin Gothic Medium"/>
              </a:rPr>
              <a:t>I  </a:t>
            </a:r>
            <a:r>
              <a:rPr sz="2600" spc="125" dirty="0">
                <a:solidFill>
                  <a:srgbClr val="FFFF00"/>
                </a:solidFill>
                <a:latin typeface="Franklin Gothic Medium"/>
                <a:cs typeface="Franklin Gothic Medium"/>
              </a:rPr>
              <a:t>wear	</a:t>
            </a:r>
            <a:r>
              <a:rPr sz="2600" spc="165" dirty="0">
                <a:solidFill>
                  <a:srgbClr val="FFFFFF"/>
                </a:solidFill>
                <a:latin typeface="Franklin Gothic Medium"/>
                <a:cs typeface="Franklin Gothic Medium"/>
              </a:rPr>
              <a:t>casual </a:t>
            </a:r>
            <a:r>
              <a:rPr sz="2600" spc="170" dirty="0">
                <a:solidFill>
                  <a:srgbClr val="FFFFFF"/>
                </a:solidFill>
                <a:latin typeface="Franklin Gothic Medium"/>
                <a:cs typeface="Franklin Gothic Medium"/>
              </a:rPr>
              <a:t> </a:t>
            </a:r>
            <a:r>
              <a:rPr sz="2600" spc="175" dirty="0">
                <a:solidFill>
                  <a:srgbClr val="FFFFFF"/>
                </a:solidFill>
                <a:latin typeface="Franklin Gothic Medium"/>
                <a:cs typeface="Franklin Gothic Medium"/>
              </a:rPr>
              <a:t>clothes.</a:t>
            </a:r>
            <a:endParaRPr sz="2600">
              <a:latin typeface="Franklin Gothic Medium"/>
              <a:cs typeface="Franklin Gothic Medium"/>
            </a:endParaRPr>
          </a:p>
        </p:txBody>
      </p:sp>
      <p:sp>
        <p:nvSpPr>
          <p:cNvPr id="12" name="object 12"/>
          <p:cNvSpPr txBox="1"/>
          <p:nvPr/>
        </p:nvSpPr>
        <p:spPr>
          <a:xfrm>
            <a:off x="4803140" y="4013200"/>
            <a:ext cx="2529840" cy="1184940"/>
          </a:xfrm>
          <a:prstGeom prst="rect">
            <a:avLst/>
          </a:prstGeom>
          <a:solidFill>
            <a:schemeClr val="accent1"/>
          </a:solidFill>
        </p:spPr>
        <p:txBody>
          <a:bodyPr vert="horz" wrap="square" lIns="0" tIns="43180" rIns="0" bIns="0" rtlCol="0">
            <a:spAutoFit/>
          </a:bodyPr>
          <a:lstStyle/>
          <a:p>
            <a:pPr marL="12700" marR="5080">
              <a:lnSpc>
                <a:spcPts val="2950"/>
              </a:lnSpc>
              <a:spcBef>
                <a:spcPts val="340"/>
              </a:spcBef>
              <a:tabLst>
                <a:tab pos="438150" algn="l"/>
                <a:tab pos="621030" algn="l"/>
                <a:tab pos="1461135" algn="l"/>
                <a:tab pos="1617345" algn="l"/>
                <a:tab pos="2433955" algn="l"/>
              </a:tabLst>
            </a:pPr>
            <a:r>
              <a:rPr sz="2600" spc="160" dirty="0">
                <a:solidFill>
                  <a:srgbClr val="FFFFFF"/>
                </a:solidFill>
                <a:latin typeface="Franklin Gothic Medium"/>
                <a:cs typeface="Franklin Gothic Medium"/>
              </a:rPr>
              <a:t>I</a:t>
            </a:r>
            <a:r>
              <a:rPr sz="2600" dirty="0">
                <a:solidFill>
                  <a:srgbClr val="FFFFFF"/>
                </a:solidFill>
                <a:latin typeface="Franklin Gothic Medium"/>
                <a:cs typeface="Franklin Gothic Medium"/>
              </a:rPr>
              <a:t>n	</a:t>
            </a:r>
            <a:r>
              <a:rPr sz="2600" spc="175" dirty="0">
                <a:solidFill>
                  <a:srgbClr val="FFFFFF"/>
                </a:solidFill>
                <a:latin typeface="Franklin Gothic Medium"/>
                <a:cs typeface="Franklin Gothic Medium"/>
              </a:rPr>
              <a:t>t</a:t>
            </a:r>
            <a:r>
              <a:rPr sz="2600" spc="200" dirty="0">
                <a:solidFill>
                  <a:srgbClr val="FFFFFF"/>
                </a:solidFill>
                <a:latin typeface="Franklin Gothic Medium"/>
                <a:cs typeface="Franklin Gothic Medium"/>
              </a:rPr>
              <a:t>h</a:t>
            </a:r>
            <a:r>
              <a:rPr sz="2600" spc="195" dirty="0">
                <a:solidFill>
                  <a:srgbClr val="FFFFFF"/>
                </a:solidFill>
                <a:latin typeface="Franklin Gothic Medium"/>
                <a:cs typeface="Franklin Gothic Medium"/>
              </a:rPr>
              <a:t>e</a:t>
            </a:r>
            <a:r>
              <a:rPr sz="2600" spc="245" dirty="0">
                <a:solidFill>
                  <a:srgbClr val="FFFFFF"/>
                </a:solidFill>
                <a:latin typeface="Franklin Gothic Medium"/>
                <a:cs typeface="Franklin Gothic Medium"/>
              </a:rPr>
              <a:t>s</a:t>
            </a:r>
            <a:r>
              <a:rPr sz="2600" spc="-15" dirty="0">
                <a:solidFill>
                  <a:srgbClr val="FFFFFF"/>
                </a:solidFill>
                <a:latin typeface="Franklin Gothic Medium"/>
                <a:cs typeface="Franklin Gothic Medium"/>
              </a:rPr>
              <a:t>e</a:t>
            </a:r>
            <a:r>
              <a:rPr sz="2600" dirty="0">
                <a:solidFill>
                  <a:srgbClr val="FFFFFF"/>
                </a:solidFill>
                <a:latin typeface="Franklin Gothic Medium"/>
                <a:cs typeface="Franklin Gothic Medium"/>
              </a:rPr>
              <a:t>	</a:t>
            </a:r>
            <a:r>
              <a:rPr sz="2600" spc="225" dirty="0">
                <a:solidFill>
                  <a:srgbClr val="FFFFFF"/>
                </a:solidFill>
                <a:latin typeface="Franklin Gothic Medium"/>
                <a:cs typeface="Franklin Gothic Medium"/>
              </a:rPr>
              <a:t>d</a:t>
            </a:r>
            <a:r>
              <a:rPr sz="2600" spc="175" dirty="0">
                <a:solidFill>
                  <a:srgbClr val="FFFFFF"/>
                </a:solidFill>
                <a:latin typeface="Franklin Gothic Medium"/>
                <a:cs typeface="Franklin Gothic Medium"/>
              </a:rPr>
              <a:t>a</a:t>
            </a:r>
            <a:r>
              <a:rPr sz="2600" spc="145" dirty="0">
                <a:solidFill>
                  <a:srgbClr val="FFFFFF"/>
                </a:solidFill>
                <a:latin typeface="Franklin Gothic Medium"/>
                <a:cs typeface="Franklin Gothic Medium"/>
              </a:rPr>
              <a:t>y</a:t>
            </a:r>
            <a:r>
              <a:rPr sz="2600" spc="245" dirty="0">
                <a:solidFill>
                  <a:srgbClr val="FFFFFF"/>
                </a:solidFill>
                <a:latin typeface="Franklin Gothic Medium"/>
                <a:cs typeface="Franklin Gothic Medium"/>
              </a:rPr>
              <a:t>s</a:t>
            </a:r>
            <a:r>
              <a:rPr sz="2600" spc="20" dirty="0">
                <a:solidFill>
                  <a:srgbClr val="FFFFFF"/>
                </a:solidFill>
                <a:latin typeface="Franklin Gothic Medium"/>
                <a:cs typeface="Franklin Gothic Medium"/>
              </a:rPr>
              <a:t>,</a:t>
            </a:r>
            <a:r>
              <a:rPr sz="2600" dirty="0">
                <a:solidFill>
                  <a:srgbClr val="FFFFFF"/>
                </a:solidFill>
                <a:latin typeface="Franklin Gothic Medium"/>
                <a:cs typeface="Franklin Gothic Medium"/>
              </a:rPr>
              <a:t>	</a:t>
            </a:r>
            <a:r>
              <a:rPr sz="2600" spc="-45" dirty="0">
                <a:solidFill>
                  <a:srgbClr val="FFFFFF"/>
                </a:solidFill>
                <a:latin typeface="Franklin Gothic Medium"/>
                <a:cs typeface="Franklin Gothic Medium"/>
              </a:rPr>
              <a:t>I  </a:t>
            </a:r>
            <a:r>
              <a:rPr sz="2600" spc="20" dirty="0">
                <a:solidFill>
                  <a:srgbClr val="FFFF00"/>
                </a:solidFill>
                <a:latin typeface="Franklin Gothic Medium"/>
                <a:cs typeface="Franklin Gothic Medium"/>
              </a:rPr>
              <a:t>am	</a:t>
            </a:r>
            <a:r>
              <a:rPr sz="2600" spc="150" dirty="0">
                <a:solidFill>
                  <a:srgbClr val="FFFF00"/>
                </a:solidFill>
                <a:latin typeface="Franklin Gothic Medium"/>
                <a:cs typeface="Franklin Gothic Medium"/>
              </a:rPr>
              <a:t>living	</a:t>
            </a:r>
            <a:r>
              <a:rPr sz="2600" spc="85" dirty="0">
                <a:solidFill>
                  <a:srgbClr val="FFFFFF"/>
                </a:solidFill>
                <a:latin typeface="Franklin Gothic Medium"/>
                <a:cs typeface="Franklin Gothic Medium"/>
              </a:rPr>
              <a:t>in</a:t>
            </a:r>
            <a:endParaRPr sz="2600">
              <a:latin typeface="Franklin Gothic Medium"/>
              <a:cs typeface="Franklin Gothic Medium"/>
            </a:endParaRPr>
          </a:p>
          <a:p>
            <a:pPr marL="12700">
              <a:lnSpc>
                <a:spcPts val="2880"/>
              </a:lnSpc>
            </a:pPr>
            <a:r>
              <a:rPr sz="2600" spc="170" dirty="0">
                <a:solidFill>
                  <a:srgbClr val="FFFFFF"/>
                </a:solidFill>
                <a:latin typeface="Franklin Gothic Medium"/>
                <a:cs typeface="Franklin Gothic Medium"/>
              </a:rPr>
              <a:t>Brazil.</a:t>
            </a:r>
            <a:endParaRPr sz="2600">
              <a:latin typeface="Franklin Gothic Medium"/>
              <a:cs typeface="Franklin Gothic Medium"/>
            </a:endParaRPr>
          </a:p>
        </p:txBody>
      </p:sp>
      <p:sp>
        <p:nvSpPr>
          <p:cNvPr id="13" name="object 13"/>
          <p:cNvSpPr/>
          <p:nvPr/>
        </p:nvSpPr>
        <p:spPr>
          <a:xfrm>
            <a:off x="7456170" y="2133600"/>
            <a:ext cx="3032760" cy="4053840"/>
          </a:xfrm>
          <a:custGeom>
            <a:avLst/>
            <a:gdLst/>
            <a:ahLst/>
            <a:cxnLst/>
            <a:rect l="l" t="t" r="r" b="b"/>
            <a:pathLst>
              <a:path w="3032759" h="4053840">
                <a:moveTo>
                  <a:pt x="3032759" y="0"/>
                </a:moveTo>
                <a:lnTo>
                  <a:pt x="0" y="0"/>
                </a:lnTo>
                <a:lnTo>
                  <a:pt x="0" y="4053840"/>
                </a:lnTo>
                <a:lnTo>
                  <a:pt x="3032759" y="4053840"/>
                </a:lnTo>
                <a:lnTo>
                  <a:pt x="3032759" y="0"/>
                </a:lnTo>
                <a:close/>
              </a:path>
            </a:pathLst>
          </a:custGeom>
          <a:solidFill>
            <a:schemeClr val="accent1"/>
          </a:solidFill>
        </p:spPr>
        <p:txBody>
          <a:bodyPr wrap="square" lIns="0" tIns="0" rIns="0" bIns="0" rtlCol="0"/>
          <a:lstStyle/>
          <a:p>
            <a:endParaRPr/>
          </a:p>
        </p:txBody>
      </p:sp>
      <p:sp>
        <p:nvSpPr>
          <p:cNvPr id="14" name="object 14"/>
          <p:cNvSpPr txBox="1"/>
          <p:nvPr/>
        </p:nvSpPr>
        <p:spPr>
          <a:xfrm>
            <a:off x="7534910" y="2139950"/>
            <a:ext cx="2832735" cy="1192634"/>
          </a:xfrm>
          <a:prstGeom prst="rect">
            <a:avLst/>
          </a:prstGeom>
          <a:solidFill>
            <a:schemeClr val="accent1"/>
          </a:solidFill>
        </p:spPr>
        <p:txBody>
          <a:bodyPr vert="horz" wrap="square" lIns="0" tIns="12700" rIns="0" bIns="0" rtlCol="0">
            <a:spAutoFit/>
          </a:bodyPr>
          <a:lstStyle/>
          <a:p>
            <a:pPr marL="12700">
              <a:lnSpc>
                <a:spcPts val="3035"/>
              </a:lnSpc>
              <a:spcBef>
                <a:spcPts val="100"/>
              </a:spcBef>
              <a:tabLst>
                <a:tab pos="438150" algn="l"/>
                <a:tab pos="1082040" algn="l"/>
                <a:tab pos="2306320" algn="l"/>
              </a:tabLst>
            </a:pPr>
            <a:r>
              <a:rPr sz="2600" spc="85" dirty="0">
                <a:solidFill>
                  <a:srgbClr val="FFFFFF"/>
                </a:solidFill>
                <a:latin typeface="Franklin Gothic Medium"/>
                <a:cs typeface="Franklin Gothic Medium"/>
              </a:rPr>
              <a:t>In	</a:t>
            </a:r>
            <a:r>
              <a:rPr sz="2600" spc="120" dirty="0">
                <a:solidFill>
                  <a:srgbClr val="FFFFFF"/>
                </a:solidFill>
                <a:latin typeface="Franklin Gothic Medium"/>
                <a:cs typeface="Franklin Gothic Medium"/>
              </a:rPr>
              <a:t>the	</a:t>
            </a:r>
            <a:r>
              <a:rPr sz="2600" spc="175" dirty="0">
                <a:solidFill>
                  <a:srgbClr val="FFFFFF"/>
                </a:solidFill>
                <a:latin typeface="Franklin Gothic Medium"/>
                <a:cs typeface="Franklin Gothic Medium"/>
              </a:rPr>
              <a:t>future,	</a:t>
            </a:r>
            <a:r>
              <a:rPr sz="2600" spc="-45" dirty="0">
                <a:solidFill>
                  <a:srgbClr val="FFFFFF"/>
                </a:solidFill>
                <a:latin typeface="Franklin Gothic Medium"/>
                <a:cs typeface="Franklin Gothic Medium"/>
              </a:rPr>
              <a:t>I</a:t>
            </a:r>
            <a:endParaRPr sz="2600">
              <a:latin typeface="Franklin Gothic Medium"/>
              <a:cs typeface="Franklin Gothic Medium"/>
            </a:endParaRPr>
          </a:p>
          <a:p>
            <a:pPr marL="12700" marR="5080">
              <a:lnSpc>
                <a:spcPts val="2950"/>
              </a:lnSpc>
              <a:spcBef>
                <a:spcPts val="155"/>
              </a:spcBef>
              <a:tabLst>
                <a:tab pos="621030" algn="l"/>
                <a:tab pos="1187450" algn="l"/>
                <a:tab pos="1623695" algn="l"/>
                <a:tab pos="2061210" algn="l"/>
              </a:tabLst>
            </a:pPr>
            <a:r>
              <a:rPr sz="2600" spc="185" dirty="0">
                <a:solidFill>
                  <a:srgbClr val="FFFF00"/>
                </a:solidFill>
                <a:latin typeface="Franklin Gothic Medium"/>
                <a:cs typeface="Franklin Gothic Medium"/>
              </a:rPr>
              <a:t>a</a:t>
            </a:r>
            <a:r>
              <a:rPr sz="2600" spc="-150" dirty="0">
                <a:solidFill>
                  <a:srgbClr val="FFFF00"/>
                </a:solidFill>
                <a:latin typeface="Franklin Gothic Medium"/>
                <a:cs typeface="Franklin Gothic Medium"/>
              </a:rPr>
              <a:t>m</a:t>
            </a:r>
            <a:r>
              <a:rPr sz="2600" dirty="0">
                <a:solidFill>
                  <a:srgbClr val="FFFF00"/>
                </a:solidFill>
                <a:latin typeface="Franklin Gothic Medium"/>
                <a:cs typeface="Franklin Gothic Medium"/>
              </a:rPr>
              <a:t>	</a:t>
            </a:r>
            <a:r>
              <a:rPr sz="2600" spc="150" dirty="0">
                <a:solidFill>
                  <a:srgbClr val="FFFF00"/>
                </a:solidFill>
                <a:latin typeface="Franklin Gothic Medium"/>
                <a:cs typeface="Franklin Gothic Medium"/>
              </a:rPr>
              <a:t>g</a:t>
            </a:r>
            <a:r>
              <a:rPr sz="2600" spc="190" dirty="0">
                <a:solidFill>
                  <a:srgbClr val="FFFF00"/>
                </a:solidFill>
                <a:latin typeface="Franklin Gothic Medium"/>
                <a:cs typeface="Franklin Gothic Medium"/>
              </a:rPr>
              <a:t>o</a:t>
            </a:r>
            <a:r>
              <a:rPr sz="2600" spc="175" dirty="0">
                <a:solidFill>
                  <a:srgbClr val="FFFF00"/>
                </a:solidFill>
                <a:latin typeface="Franklin Gothic Medium"/>
                <a:cs typeface="Franklin Gothic Medium"/>
              </a:rPr>
              <a:t>i</a:t>
            </a:r>
            <a:r>
              <a:rPr sz="2600" spc="215" dirty="0">
                <a:solidFill>
                  <a:srgbClr val="FFFF00"/>
                </a:solidFill>
                <a:latin typeface="Franklin Gothic Medium"/>
                <a:cs typeface="Franklin Gothic Medium"/>
              </a:rPr>
              <a:t>n</a:t>
            </a:r>
            <a:r>
              <a:rPr sz="2600" spc="-70" dirty="0">
                <a:solidFill>
                  <a:srgbClr val="FFFF00"/>
                </a:solidFill>
                <a:latin typeface="Franklin Gothic Medium"/>
                <a:cs typeface="Franklin Gothic Medium"/>
              </a:rPr>
              <a:t>g</a:t>
            </a:r>
            <a:r>
              <a:rPr sz="2600" dirty="0">
                <a:solidFill>
                  <a:srgbClr val="FFFF00"/>
                </a:solidFill>
                <a:latin typeface="Franklin Gothic Medium"/>
                <a:cs typeface="Franklin Gothic Medium"/>
              </a:rPr>
              <a:t>	</a:t>
            </a:r>
            <a:r>
              <a:rPr sz="2600" spc="175" dirty="0">
                <a:solidFill>
                  <a:srgbClr val="FFFFFF"/>
                </a:solidFill>
                <a:latin typeface="Franklin Gothic Medium"/>
                <a:cs typeface="Franklin Gothic Medium"/>
              </a:rPr>
              <a:t>t</a:t>
            </a:r>
            <a:r>
              <a:rPr sz="2600" spc="-25" dirty="0">
                <a:solidFill>
                  <a:srgbClr val="FFFFFF"/>
                </a:solidFill>
                <a:latin typeface="Franklin Gothic Medium"/>
                <a:cs typeface="Franklin Gothic Medium"/>
              </a:rPr>
              <a:t>o</a:t>
            </a:r>
            <a:r>
              <a:rPr sz="2600" dirty="0">
                <a:solidFill>
                  <a:srgbClr val="FFFFFF"/>
                </a:solidFill>
                <a:latin typeface="Franklin Gothic Medium"/>
                <a:cs typeface="Franklin Gothic Medium"/>
              </a:rPr>
              <a:t>	</a:t>
            </a:r>
            <a:r>
              <a:rPr sz="2600" spc="130" dirty="0">
                <a:solidFill>
                  <a:srgbClr val="FFFFFF"/>
                </a:solidFill>
                <a:latin typeface="Franklin Gothic Medium"/>
                <a:cs typeface="Franklin Gothic Medium"/>
              </a:rPr>
              <a:t>w</a:t>
            </a:r>
            <a:r>
              <a:rPr sz="2600" spc="195" dirty="0">
                <a:solidFill>
                  <a:srgbClr val="FFFFFF"/>
                </a:solidFill>
                <a:latin typeface="Franklin Gothic Medium"/>
                <a:cs typeface="Franklin Gothic Medium"/>
              </a:rPr>
              <a:t>e</a:t>
            </a:r>
            <a:r>
              <a:rPr sz="2600" spc="185" dirty="0">
                <a:solidFill>
                  <a:srgbClr val="FFFFFF"/>
                </a:solidFill>
                <a:latin typeface="Franklin Gothic Medium"/>
                <a:cs typeface="Franklin Gothic Medium"/>
              </a:rPr>
              <a:t>a</a:t>
            </a:r>
            <a:r>
              <a:rPr sz="2600" spc="-5" dirty="0">
                <a:solidFill>
                  <a:srgbClr val="FFFFFF"/>
                </a:solidFill>
                <a:latin typeface="Franklin Gothic Medium"/>
                <a:cs typeface="Franklin Gothic Medium"/>
              </a:rPr>
              <a:t>r  </a:t>
            </a:r>
            <a:r>
              <a:rPr sz="2600" spc="130" dirty="0">
                <a:solidFill>
                  <a:srgbClr val="FFFFFF"/>
                </a:solidFill>
                <a:latin typeface="Franklin Gothic Medium"/>
                <a:cs typeface="Franklin Gothic Medium"/>
              </a:rPr>
              <a:t>formal	</a:t>
            </a:r>
            <a:r>
              <a:rPr sz="2600" spc="175" dirty="0">
                <a:solidFill>
                  <a:srgbClr val="FFFFFF"/>
                </a:solidFill>
                <a:latin typeface="Franklin Gothic Medium"/>
                <a:cs typeface="Franklin Gothic Medium"/>
              </a:rPr>
              <a:t>clothes.</a:t>
            </a:r>
            <a:endParaRPr sz="2600">
              <a:latin typeface="Franklin Gothic Medium"/>
              <a:cs typeface="Franklin Gothic Medium"/>
            </a:endParaRPr>
          </a:p>
        </p:txBody>
      </p:sp>
      <p:sp>
        <p:nvSpPr>
          <p:cNvPr id="15" name="object 15"/>
          <p:cNvSpPr txBox="1"/>
          <p:nvPr/>
        </p:nvSpPr>
        <p:spPr>
          <a:xfrm>
            <a:off x="7534909" y="4013201"/>
            <a:ext cx="2503170" cy="1564531"/>
          </a:xfrm>
          <a:prstGeom prst="rect">
            <a:avLst/>
          </a:prstGeom>
          <a:solidFill>
            <a:schemeClr val="accent1"/>
          </a:solidFill>
        </p:spPr>
        <p:txBody>
          <a:bodyPr vert="horz" wrap="square" lIns="0" tIns="12700" rIns="0" bIns="0" rtlCol="0">
            <a:spAutoFit/>
          </a:bodyPr>
          <a:lstStyle/>
          <a:p>
            <a:pPr marL="12700">
              <a:lnSpc>
                <a:spcPts val="3035"/>
              </a:lnSpc>
              <a:spcBef>
                <a:spcPts val="100"/>
              </a:spcBef>
              <a:tabLst>
                <a:tab pos="438150" algn="l"/>
                <a:tab pos="1083310" algn="l"/>
              </a:tabLst>
            </a:pPr>
            <a:r>
              <a:rPr sz="2600" spc="85" dirty="0">
                <a:solidFill>
                  <a:srgbClr val="FFFFFF"/>
                </a:solidFill>
                <a:latin typeface="Franklin Gothic Medium"/>
                <a:cs typeface="Franklin Gothic Medium"/>
              </a:rPr>
              <a:t>In	</a:t>
            </a:r>
            <a:r>
              <a:rPr sz="2600" spc="125" dirty="0">
                <a:solidFill>
                  <a:srgbClr val="FFFFFF"/>
                </a:solidFill>
                <a:latin typeface="Franklin Gothic Medium"/>
                <a:cs typeface="Franklin Gothic Medium"/>
              </a:rPr>
              <a:t>ten	</a:t>
            </a:r>
            <a:r>
              <a:rPr sz="2600" spc="114" dirty="0">
                <a:solidFill>
                  <a:srgbClr val="FFFFFF"/>
                </a:solidFill>
                <a:latin typeface="Franklin Gothic Medium"/>
                <a:cs typeface="Franklin Gothic Medium"/>
              </a:rPr>
              <a:t>more</a:t>
            </a:r>
            <a:endParaRPr sz="2600">
              <a:latin typeface="Franklin Gothic Medium"/>
              <a:cs typeface="Franklin Gothic Medium"/>
            </a:endParaRPr>
          </a:p>
          <a:p>
            <a:pPr marL="12700" marR="5080">
              <a:lnSpc>
                <a:spcPts val="2950"/>
              </a:lnSpc>
              <a:spcBef>
                <a:spcPts val="155"/>
              </a:spcBef>
              <a:tabLst>
                <a:tab pos="1007744" algn="l"/>
                <a:tab pos="1115060" algn="l"/>
                <a:tab pos="1336675" algn="l"/>
                <a:tab pos="2112645" algn="l"/>
              </a:tabLst>
            </a:pPr>
            <a:r>
              <a:rPr sz="2600" spc="145" dirty="0">
                <a:solidFill>
                  <a:srgbClr val="FFFFFF"/>
                </a:solidFill>
                <a:latin typeface="Franklin Gothic Medium"/>
                <a:cs typeface="Franklin Gothic Medium"/>
              </a:rPr>
              <a:t>y</a:t>
            </a:r>
            <a:r>
              <a:rPr sz="2600" spc="195" dirty="0">
                <a:solidFill>
                  <a:srgbClr val="FFFFFF"/>
                </a:solidFill>
                <a:latin typeface="Franklin Gothic Medium"/>
                <a:cs typeface="Franklin Gothic Medium"/>
              </a:rPr>
              <a:t>e</a:t>
            </a:r>
            <a:r>
              <a:rPr sz="2600" spc="185" dirty="0">
                <a:solidFill>
                  <a:srgbClr val="FFFFFF"/>
                </a:solidFill>
                <a:latin typeface="Franklin Gothic Medium"/>
                <a:cs typeface="Franklin Gothic Medium"/>
              </a:rPr>
              <a:t>a</a:t>
            </a:r>
            <a:r>
              <a:rPr sz="2600" spc="204" dirty="0">
                <a:solidFill>
                  <a:srgbClr val="FFFFFF"/>
                </a:solidFill>
                <a:latin typeface="Franklin Gothic Medium"/>
                <a:cs typeface="Franklin Gothic Medium"/>
              </a:rPr>
              <a:t>r</a:t>
            </a:r>
            <a:r>
              <a:rPr sz="2600" spc="245" dirty="0">
                <a:solidFill>
                  <a:srgbClr val="FFFFFF"/>
                </a:solidFill>
                <a:latin typeface="Franklin Gothic Medium"/>
                <a:cs typeface="Franklin Gothic Medium"/>
              </a:rPr>
              <a:t>s</a:t>
            </a:r>
            <a:r>
              <a:rPr sz="2600" spc="20" dirty="0">
                <a:solidFill>
                  <a:srgbClr val="FFFFFF"/>
                </a:solidFill>
                <a:latin typeface="Franklin Gothic Medium"/>
                <a:cs typeface="Franklin Gothic Medium"/>
              </a:rPr>
              <a:t>,</a:t>
            </a:r>
            <a:r>
              <a:rPr sz="2600" dirty="0">
                <a:solidFill>
                  <a:srgbClr val="FFFFFF"/>
                </a:solidFill>
                <a:latin typeface="Franklin Gothic Medium"/>
                <a:cs typeface="Franklin Gothic Medium"/>
              </a:rPr>
              <a:t>		</a:t>
            </a:r>
            <a:r>
              <a:rPr sz="2600" spc="-45" dirty="0">
                <a:solidFill>
                  <a:srgbClr val="FFFFFF"/>
                </a:solidFill>
                <a:latin typeface="Franklin Gothic Medium"/>
                <a:cs typeface="Franklin Gothic Medium"/>
              </a:rPr>
              <a:t>I</a:t>
            </a:r>
            <a:r>
              <a:rPr sz="2600" dirty="0">
                <a:solidFill>
                  <a:srgbClr val="FFFFFF"/>
                </a:solidFill>
                <a:latin typeface="Franklin Gothic Medium"/>
                <a:cs typeface="Franklin Gothic Medium"/>
              </a:rPr>
              <a:t>	</a:t>
            </a:r>
            <a:r>
              <a:rPr sz="2600" spc="130" dirty="0">
                <a:solidFill>
                  <a:srgbClr val="FFFF00"/>
                </a:solidFill>
                <a:latin typeface="Franklin Gothic Medium"/>
                <a:cs typeface="Franklin Gothic Medium"/>
              </a:rPr>
              <a:t>w</a:t>
            </a:r>
            <a:r>
              <a:rPr sz="2600" spc="170" dirty="0">
                <a:solidFill>
                  <a:srgbClr val="FFFF00"/>
                </a:solidFill>
                <a:latin typeface="Franklin Gothic Medium"/>
                <a:cs typeface="Franklin Gothic Medium"/>
              </a:rPr>
              <a:t>i</a:t>
            </a:r>
            <a:r>
              <a:rPr sz="2600" spc="175" dirty="0">
                <a:solidFill>
                  <a:srgbClr val="FFFF00"/>
                </a:solidFill>
                <a:latin typeface="Franklin Gothic Medium"/>
                <a:cs typeface="Franklin Gothic Medium"/>
              </a:rPr>
              <a:t>l</a:t>
            </a:r>
            <a:r>
              <a:rPr sz="2600" spc="-40" dirty="0">
                <a:solidFill>
                  <a:srgbClr val="FFFF00"/>
                </a:solidFill>
                <a:latin typeface="Franklin Gothic Medium"/>
                <a:cs typeface="Franklin Gothic Medium"/>
              </a:rPr>
              <a:t>l</a:t>
            </a:r>
            <a:r>
              <a:rPr sz="2600" dirty="0">
                <a:solidFill>
                  <a:srgbClr val="FFFF00"/>
                </a:solidFill>
                <a:latin typeface="Franklin Gothic Medium"/>
                <a:cs typeface="Franklin Gothic Medium"/>
              </a:rPr>
              <a:t>	</a:t>
            </a:r>
            <a:r>
              <a:rPr sz="2600" spc="215" dirty="0">
                <a:solidFill>
                  <a:srgbClr val="FFFF00"/>
                </a:solidFill>
                <a:latin typeface="Franklin Gothic Medium"/>
                <a:cs typeface="Franklin Gothic Medium"/>
              </a:rPr>
              <a:t>b</a:t>
            </a:r>
            <a:r>
              <a:rPr sz="2600" spc="-10" dirty="0">
                <a:solidFill>
                  <a:srgbClr val="FFFF00"/>
                </a:solidFill>
                <a:latin typeface="Franklin Gothic Medium"/>
                <a:cs typeface="Franklin Gothic Medium"/>
              </a:rPr>
              <a:t>e  </a:t>
            </a:r>
            <a:r>
              <a:rPr sz="2600" spc="150" dirty="0">
                <a:solidFill>
                  <a:srgbClr val="FFFF00"/>
                </a:solidFill>
                <a:latin typeface="Franklin Gothic Medium"/>
                <a:cs typeface="Franklin Gothic Medium"/>
              </a:rPr>
              <a:t>living	</a:t>
            </a:r>
            <a:r>
              <a:rPr sz="2600" spc="85" dirty="0">
                <a:solidFill>
                  <a:srgbClr val="FFFFFF"/>
                </a:solidFill>
                <a:latin typeface="Franklin Gothic Medium"/>
                <a:cs typeface="Franklin Gothic Medium"/>
              </a:rPr>
              <a:t>in</a:t>
            </a:r>
            <a:endParaRPr sz="2600">
              <a:latin typeface="Franklin Gothic Medium"/>
              <a:cs typeface="Franklin Gothic Medium"/>
            </a:endParaRPr>
          </a:p>
          <a:p>
            <a:pPr marL="12700">
              <a:lnSpc>
                <a:spcPts val="2880"/>
              </a:lnSpc>
            </a:pPr>
            <a:r>
              <a:rPr sz="2600" spc="160" dirty="0">
                <a:solidFill>
                  <a:srgbClr val="FFFFFF"/>
                </a:solidFill>
                <a:latin typeface="Franklin Gothic Medium"/>
                <a:cs typeface="Franklin Gothic Medium"/>
              </a:rPr>
              <a:t>Paraguai.</a:t>
            </a:r>
            <a:endParaRPr sz="2600">
              <a:latin typeface="Franklin Gothic Medium"/>
              <a:cs typeface="Franklin Gothic Medium"/>
            </a:endParaRPr>
          </a:p>
        </p:txBody>
      </p:sp>
    </p:spTree>
    <p:extLst>
      <p:ext uri="{BB962C8B-B14F-4D97-AF65-F5344CB8AC3E}">
        <p14:creationId xmlns:p14="http://schemas.microsoft.com/office/powerpoint/2010/main" val="1790814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79270" y="492759"/>
            <a:ext cx="8755380" cy="1134110"/>
          </a:xfrm>
          <a:prstGeom prst="rect">
            <a:avLst/>
          </a:prstGeom>
          <a:solidFill>
            <a:schemeClr val="accent1"/>
          </a:solidFill>
        </p:spPr>
      </p:pic>
      <p:sp>
        <p:nvSpPr>
          <p:cNvPr id="3" name="object 3"/>
          <p:cNvSpPr/>
          <p:nvPr/>
        </p:nvSpPr>
        <p:spPr>
          <a:xfrm>
            <a:off x="1775459" y="2133600"/>
            <a:ext cx="2894330" cy="2065020"/>
          </a:xfrm>
          <a:custGeom>
            <a:avLst/>
            <a:gdLst/>
            <a:ahLst/>
            <a:cxnLst/>
            <a:rect l="l" t="t" r="r" b="b"/>
            <a:pathLst>
              <a:path w="2894330" h="2065020">
                <a:moveTo>
                  <a:pt x="2894329" y="0"/>
                </a:moveTo>
                <a:lnTo>
                  <a:pt x="0" y="0"/>
                </a:lnTo>
                <a:lnTo>
                  <a:pt x="0" y="2065020"/>
                </a:lnTo>
                <a:lnTo>
                  <a:pt x="2894329" y="2065020"/>
                </a:lnTo>
                <a:lnTo>
                  <a:pt x="2894329" y="0"/>
                </a:lnTo>
                <a:close/>
              </a:path>
            </a:pathLst>
          </a:custGeom>
          <a:solidFill>
            <a:schemeClr val="accent1"/>
          </a:solidFill>
        </p:spPr>
        <p:txBody>
          <a:bodyPr wrap="square" lIns="0" tIns="0" rIns="0" bIns="0" rtlCol="0"/>
          <a:lstStyle/>
          <a:p>
            <a:endParaRPr/>
          </a:p>
        </p:txBody>
      </p:sp>
      <p:sp>
        <p:nvSpPr>
          <p:cNvPr id="4" name="object 4"/>
          <p:cNvSpPr txBox="1"/>
          <p:nvPr/>
        </p:nvSpPr>
        <p:spPr>
          <a:xfrm>
            <a:off x="1851659" y="2136140"/>
            <a:ext cx="2524760" cy="676910"/>
          </a:xfrm>
          <a:prstGeom prst="rect">
            <a:avLst/>
          </a:prstGeom>
          <a:solidFill>
            <a:schemeClr val="accent1"/>
          </a:solidFill>
        </p:spPr>
        <p:txBody>
          <a:bodyPr vert="horz" wrap="square" lIns="0" tIns="12700" rIns="0" bIns="0" rtlCol="0">
            <a:spAutoFit/>
          </a:bodyPr>
          <a:lstStyle/>
          <a:p>
            <a:pPr marL="12700">
              <a:lnSpc>
                <a:spcPts val="2565"/>
              </a:lnSpc>
              <a:spcBef>
                <a:spcPts val="100"/>
              </a:spcBef>
            </a:pPr>
            <a:r>
              <a:rPr sz="2200" spc="110" dirty="0">
                <a:solidFill>
                  <a:srgbClr val="FFFFFF"/>
                </a:solidFill>
                <a:latin typeface="Franklin Gothic Medium"/>
                <a:cs typeface="Franklin Gothic Medium"/>
              </a:rPr>
              <a:t>Ten</a:t>
            </a:r>
            <a:r>
              <a:rPr sz="2200" spc="330" dirty="0">
                <a:solidFill>
                  <a:srgbClr val="FFFFFF"/>
                </a:solidFill>
                <a:latin typeface="Franklin Gothic Medium"/>
                <a:cs typeface="Franklin Gothic Medium"/>
              </a:rPr>
              <a:t> </a:t>
            </a:r>
            <a:r>
              <a:rPr sz="2200" spc="120" dirty="0">
                <a:solidFill>
                  <a:srgbClr val="FFFFFF"/>
                </a:solidFill>
                <a:latin typeface="Franklin Gothic Medium"/>
                <a:cs typeface="Franklin Gothic Medium"/>
              </a:rPr>
              <a:t>years</a:t>
            </a:r>
            <a:r>
              <a:rPr sz="2200" spc="335" dirty="0">
                <a:solidFill>
                  <a:srgbClr val="FFFFFF"/>
                </a:solidFill>
                <a:latin typeface="Franklin Gothic Medium"/>
                <a:cs typeface="Franklin Gothic Medium"/>
              </a:rPr>
              <a:t> </a:t>
            </a:r>
            <a:r>
              <a:rPr sz="2200" spc="105" dirty="0">
                <a:solidFill>
                  <a:srgbClr val="FFFFFF"/>
                </a:solidFill>
                <a:latin typeface="Franklin Gothic Medium"/>
                <a:cs typeface="Franklin Gothic Medium"/>
              </a:rPr>
              <a:t>ago,</a:t>
            </a:r>
            <a:r>
              <a:rPr sz="2200" spc="350" dirty="0">
                <a:solidFill>
                  <a:srgbClr val="FFFFFF"/>
                </a:solidFill>
                <a:latin typeface="Franklin Gothic Medium"/>
                <a:cs typeface="Franklin Gothic Medium"/>
              </a:rPr>
              <a:t> </a:t>
            </a:r>
            <a:r>
              <a:rPr sz="2200" spc="-40" dirty="0">
                <a:solidFill>
                  <a:srgbClr val="FFFFFF"/>
                </a:solidFill>
                <a:latin typeface="Franklin Gothic Medium"/>
                <a:cs typeface="Franklin Gothic Medium"/>
              </a:rPr>
              <a:t>I</a:t>
            </a:r>
            <a:endParaRPr sz="2200">
              <a:latin typeface="Franklin Gothic Medium"/>
              <a:cs typeface="Franklin Gothic Medium"/>
            </a:endParaRPr>
          </a:p>
          <a:p>
            <a:pPr marL="12700">
              <a:lnSpc>
                <a:spcPts val="2565"/>
              </a:lnSpc>
            </a:pPr>
            <a:r>
              <a:rPr sz="2200" spc="90" dirty="0">
                <a:solidFill>
                  <a:srgbClr val="FFFF00"/>
                </a:solidFill>
                <a:latin typeface="Franklin Gothic Medium"/>
                <a:cs typeface="Franklin Gothic Medium"/>
              </a:rPr>
              <a:t>was</a:t>
            </a:r>
            <a:r>
              <a:rPr sz="2200" spc="330" dirty="0">
                <a:solidFill>
                  <a:srgbClr val="FFFF00"/>
                </a:solidFill>
                <a:latin typeface="Franklin Gothic Medium"/>
                <a:cs typeface="Franklin Gothic Medium"/>
              </a:rPr>
              <a:t> </a:t>
            </a:r>
            <a:r>
              <a:rPr sz="2200" spc="65" dirty="0">
                <a:solidFill>
                  <a:srgbClr val="FFFFFF"/>
                </a:solidFill>
                <a:latin typeface="Franklin Gothic Medium"/>
                <a:cs typeface="Franklin Gothic Medium"/>
              </a:rPr>
              <a:t>in</a:t>
            </a:r>
            <a:r>
              <a:rPr sz="2200" spc="315" dirty="0">
                <a:solidFill>
                  <a:srgbClr val="FFFFFF"/>
                </a:solidFill>
                <a:latin typeface="Franklin Gothic Medium"/>
                <a:cs typeface="Franklin Gothic Medium"/>
              </a:rPr>
              <a:t> </a:t>
            </a:r>
            <a:r>
              <a:rPr sz="2200" spc="125" dirty="0">
                <a:solidFill>
                  <a:srgbClr val="FFFFFF"/>
                </a:solidFill>
                <a:latin typeface="Franklin Gothic Medium"/>
                <a:cs typeface="Franklin Gothic Medium"/>
              </a:rPr>
              <a:t>elementary</a:t>
            </a:r>
            <a:endParaRPr sz="2200">
              <a:latin typeface="Franklin Gothic Medium"/>
              <a:cs typeface="Franklin Gothic Medium"/>
            </a:endParaRPr>
          </a:p>
        </p:txBody>
      </p:sp>
      <p:sp>
        <p:nvSpPr>
          <p:cNvPr id="5" name="object 5"/>
          <p:cNvSpPr txBox="1"/>
          <p:nvPr/>
        </p:nvSpPr>
        <p:spPr>
          <a:xfrm>
            <a:off x="1851660" y="2769870"/>
            <a:ext cx="2491105" cy="360680"/>
          </a:xfrm>
          <a:prstGeom prst="rect">
            <a:avLst/>
          </a:prstGeom>
          <a:solidFill>
            <a:schemeClr val="accent1"/>
          </a:solidFill>
        </p:spPr>
        <p:txBody>
          <a:bodyPr vert="horz" wrap="square" lIns="0" tIns="12700" rIns="0" bIns="0" rtlCol="0">
            <a:spAutoFit/>
          </a:bodyPr>
          <a:lstStyle/>
          <a:p>
            <a:pPr marL="12700">
              <a:spcBef>
                <a:spcPts val="100"/>
              </a:spcBef>
              <a:tabLst>
                <a:tab pos="1097280" algn="l"/>
              </a:tabLst>
            </a:pPr>
            <a:r>
              <a:rPr sz="2200" spc="130" dirty="0">
                <a:solidFill>
                  <a:srgbClr val="FFFFFF"/>
                </a:solidFill>
                <a:latin typeface="Franklin Gothic Medium"/>
                <a:cs typeface="Franklin Gothic Medium"/>
              </a:rPr>
              <a:t>school	</a:t>
            </a:r>
            <a:r>
              <a:rPr sz="2200" spc="105" dirty="0">
                <a:solidFill>
                  <a:srgbClr val="FFFFFF"/>
                </a:solidFill>
                <a:latin typeface="Franklin Gothic Medium"/>
                <a:cs typeface="Franklin Gothic Medium"/>
              </a:rPr>
              <a:t>and</a:t>
            </a:r>
            <a:r>
              <a:rPr sz="2200" spc="285" dirty="0">
                <a:solidFill>
                  <a:srgbClr val="FFFFFF"/>
                </a:solidFill>
                <a:latin typeface="Franklin Gothic Medium"/>
                <a:cs typeface="Franklin Gothic Medium"/>
              </a:rPr>
              <a:t> </a:t>
            </a:r>
            <a:r>
              <a:rPr sz="2200" spc="125" dirty="0">
                <a:solidFill>
                  <a:srgbClr val="FFFFFF"/>
                </a:solidFill>
                <a:latin typeface="Franklin Gothic Medium"/>
                <a:cs typeface="Franklin Gothic Medium"/>
              </a:rPr>
              <a:t>hated</a:t>
            </a:r>
            <a:endParaRPr sz="2200">
              <a:latin typeface="Franklin Gothic Medium"/>
              <a:cs typeface="Franklin Gothic Medium"/>
            </a:endParaRPr>
          </a:p>
        </p:txBody>
      </p:sp>
      <p:sp>
        <p:nvSpPr>
          <p:cNvPr id="6" name="object 6"/>
          <p:cNvSpPr txBox="1"/>
          <p:nvPr/>
        </p:nvSpPr>
        <p:spPr>
          <a:xfrm>
            <a:off x="1851660" y="3087370"/>
            <a:ext cx="1781175" cy="360680"/>
          </a:xfrm>
          <a:prstGeom prst="rect">
            <a:avLst/>
          </a:prstGeom>
          <a:solidFill>
            <a:schemeClr val="accent1"/>
          </a:solidFill>
        </p:spPr>
        <p:txBody>
          <a:bodyPr vert="horz" wrap="square" lIns="0" tIns="12700" rIns="0" bIns="0" rtlCol="0">
            <a:spAutoFit/>
          </a:bodyPr>
          <a:lstStyle/>
          <a:p>
            <a:pPr marL="12700">
              <a:spcBef>
                <a:spcPts val="100"/>
              </a:spcBef>
            </a:pPr>
            <a:r>
              <a:rPr sz="2200" spc="-5" dirty="0">
                <a:solidFill>
                  <a:srgbClr val="FFFFFF"/>
                </a:solidFill>
                <a:latin typeface="Franklin Gothic Medium"/>
                <a:cs typeface="Franklin Gothic Medium"/>
              </a:rPr>
              <a:t>my</a:t>
            </a:r>
            <a:r>
              <a:rPr sz="2200" spc="295" dirty="0">
                <a:solidFill>
                  <a:srgbClr val="FFFFFF"/>
                </a:solidFill>
                <a:latin typeface="Franklin Gothic Medium"/>
                <a:cs typeface="Franklin Gothic Medium"/>
              </a:rPr>
              <a:t> </a:t>
            </a:r>
            <a:r>
              <a:rPr sz="2200" spc="145" dirty="0">
                <a:solidFill>
                  <a:srgbClr val="FFFFFF"/>
                </a:solidFill>
                <a:latin typeface="Franklin Gothic Medium"/>
                <a:cs typeface="Franklin Gothic Medium"/>
              </a:rPr>
              <a:t>teachers.</a:t>
            </a:r>
            <a:endParaRPr sz="2200">
              <a:latin typeface="Franklin Gothic Medium"/>
              <a:cs typeface="Franklin Gothic Medium"/>
            </a:endParaRPr>
          </a:p>
        </p:txBody>
      </p:sp>
      <p:sp>
        <p:nvSpPr>
          <p:cNvPr id="7" name="object 7"/>
          <p:cNvSpPr/>
          <p:nvPr/>
        </p:nvSpPr>
        <p:spPr>
          <a:xfrm>
            <a:off x="4669789" y="2133600"/>
            <a:ext cx="2895600" cy="2065020"/>
          </a:xfrm>
          <a:custGeom>
            <a:avLst/>
            <a:gdLst/>
            <a:ahLst/>
            <a:cxnLst/>
            <a:rect l="l" t="t" r="r" b="b"/>
            <a:pathLst>
              <a:path w="2895600" h="2065020">
                <a:moveTo>
                  <a:pt x="2895600" y="0"/>
                </a:moveTo>
                <a:lnTo>
                  <a:pt x="0" y="0"/>
                </a:lnTo>
                <a:lnTo>
                  <a:pt x="0" y="2065020"/>
                </a:lnTo>
                <a:lnTo>
                  <a:pt x="2895600" y="2065020"/>
                </a:lnTo>
                <a:lnTo>
                  <a:pt x="2895600" y="0"/>
                </a:lnTo>
                <a:close/>
              </a:path>
            </a:pathLst>
          </a:custGeom>
          <a:solidFill>
            <a:schemeClr val="accent1"/>
          </a:solidFill>
        </p:spPr>
        <p:txBody>
          <a:bodyPr wrap="square" lIns="0" tIns="0" rIns="0" bIns="0" rtlCol="0"/>
          <a:lstStyle/>
          <a:p>
            <a:endParaRPr/>
          </a:p>
        </p:txBody>
      </p:sp>
      <p:sp>
        <p:nvSpPr>
          <p:cNvPr id="8" name="object 8"/>
          <p:cNvSpPr txBox="1"/>
          <p:nvPr/>
        </p:nvSpPr>
        <p:spPr>
          <a:xfrm>
            <a:off x="4747260" y="2136140"/>
            <a:ext cx="2655570" cy="994410"/>
          </a:xfrm>
          <a:prstGeom prst="rect">
            <a:avLst/>
          </a:prstGeom>
          <a:solidFill>
            <a:schemeClr val="accent1"/>
          </a:solidFill>
        </p:spPr>
        <p:txBody>
          <a:bodyPr vert="horz" wrap="square" lIns="0" tIns="12700" rIns="0" bIns="0" rtlCol="0">
            <a:spAutoFit/>
          </a:bodyPr>
          <a:lstStyle/>
          <a:p>
            <a:pPr marL="12700">
              <a:lnSpc>
                <a:spcPts val="2565"/>
              </a:lnSpc>
              <a:spcBef>
                <a:spcPts val="100"/>
              </a:spcBef>
            </a:pPr>
            <a:r>
              <a:rPr sz="2200" spc="135" dirty="0">
                <a:solidFill>
                  <a:srgbClr val="FFFFFF"/>
                </a:solidFill>
                <a:latin typeface="Franklin Gothic Medium"/>
                <a:cs typeface="Franklin Gothic Medium"/>
              </a:rPr>
              <a:t>Nowadays,</a:t>
            </a:r>
            <a:r>
              <a:rPr sz="2200" spc="335" dirty="0">
                <a:solidFill>
                  <a:srgbClr val="FFFFFF"/>
                </a:solidFill>
                <a:latin typeface="Franklin Gothic Medium"/>
                <a:cs typeface="Franklin Gothic Medium"/>
              </a:rPr>
              <a:t> </a:t>
            </a:r>
            <a:r>
              <a:rPr sz="2200" spc="-40" dirty="0">
                <a:solidFill>
                  <a:srgbClr val="FFFFFF"/>
                </a:solidFill>
                <a:latin typeface="Franklin Gothic Medium"/>
                <a:cs typeface="Franklin Gothic Medium"/>
              </a:rPr>
              <a:t>I</a:t>
            </a:r>
            <a:r>
              <a:rPr sz="2200" spc="360" dirty="0">
                <a:solidFill>
                  <a:srgbClr val="FFFFFF"/>
                </a:solidFill>
                <a:latin typeface="Franklin Gothic Medium"/>
                <a:cs typeface="Franklin Gothic Medium"/>
              </a:rPr>
              <a:t> </a:t>
            </a:r>
            <a:r>
              <a:rPr sz="2200" spc="15" dirty="0">
                <a:solidFill>
                  <a:srgbClr val="FFFF00"/>
                </a:solidFill>
                <a:latin typeface="Franklin Gothic Medium"/>
                <a:cs typeface="Franklin Gothic Medium"/>
              </a:rPr>
              <a:t>am</a:t>
            </a:r>
            <a:endParaRPr sz="2200">
              <a:latin typeface="Franklin Gothic Medium"/>
              <a:cs typeface="Franklin Gothic Medium"/>
            </a:endParaRPr>
          </a:p>
          <a:p>
            <a:pPr marL="12700" marR="5080">
              <a:lnSpc>
                <a:spcPts val="2500"/>
              </a:lnSpc>
              <a:spcBef>
                <a:spcPts val="125"/>
              </a:spcBef>
            </a:pPr>
            <a:r>
              <a:rPr sz="2200" spc="130" dirty="0">
                <a:solidFill>
                  <a:srgbClr val="FFFF00"/>
                </a:solidFill>
                <a:latin typeface="Franklin Gothic Medium"/>
                <a:cs typeface="Franklin Gothic Medium"/>
              </a:rPr>
              <a:t>teaching</a:t>
            </a:r>
            <a:r>
              <a:rPr sz="2200" spc="345" dirty="0">
                <a:solidFill>
                  <a:srgbClr val="FFFF00"/>
                </a:solidFill>
                <a:latin typeface="Franklin Gothic Medium"/>
                <a:cs typeface="Franklin Gothic Medium"/>
              </a:rPr>
              <a:t> </a:t>
            </a:r>
            <a:r>
              <a:rPr sz="2200" spc="105" dirty="0">
                <a:solidFill>
                  <a:srgbClr val="FFFFFF"/>
                </a:solidFill>
                <a:latin typeface="Franklin Gothic Medium"/>
                <a:cs typeface="Franklin Gothic Medium"/>
              </a:rPr>
              <a:t>and</a:t>
            </a:r>
            <a:r>
              <a:rPr sz="2200" spc="340" dirty="0">
                <a:solidFill>
                  <a:srgbClr val="FFFFFF"/>
                </a:solidFill>
                <a:latin typeface="Franklin Gothic Medium"/>
                <a:cs typeface="Franklin Gothic Medium"/>
              </a:rPr>
              <a:t> </a:t>
            </a:r>
            <a:r>
              <a:rPr sz="2200" spc="-40" dirty="0">
                <a:solidFill>
                  <a:srgbClr val="FFFFFF"/>
                </a:solidFill>
                <a:latin typeface="Franklin Gothic Medium"/>
                <a:cs typeface="Franklin Gothic Medium"/>
              </a:rPr>
              <a:t>I</a:t>
            </a:r>
            <a:r>
              <a:rPr sz="2200" spc="345" dirty="0">
                <a:solidFill>
                  <a:srgbClr val="FFFFFF"/>
                </a:solidFill>
                <a:latin typeface="Franklin Gothic Medium"/>
                <a:cs typeface="Franklin Gothic Medium"/>
              </a:rPr>
              <a:t> </a:t>
            </a:r>
            <a:r>
              <a:rPr sz="2200" spc="114" dirty="0">
                <a:solidFill>
                  <a:srgbClr val="FFFFFF"/>
                </a:solidFill>
                <a:latin typeface="Franklin Gothic Medium"/>
                <a:cs typeface="Franklin Gothic Medium"/>
              </a:rPr>
              <a:t>love </a:t>
            </a:r>
            <a:r>
              <a:rPr sz="2200" spc="-535" dirty="0">
                <a:solidFill>
                  <a:srgbClr val="FFFFFF"/>
                </a:solidFill>
                <a:latin typeface="Franklin Gothic Medium"/>
                <a:cs typeface="Franklin Gothic Medium"/>
              </a:rPr>
              <a:t> </a:t>
            </a:r>
            <a:r>
              <a:rPr sz="2200" spc="100" dirty="0">
                <a:solidFill>
                  <a:srgbClr val="FFFFFF"/>
                </a:solidFill>
                <a:latin typeface="Franklin Gothic Medium"/>
                <a:cs typeface="Franklin Gothic Medium"/>
              </a:rPr>
              <a:t>it.</a:t>
            </a:r>
            <a:endParaRPr sz="2200">
              <a:latin typeface="Franklin Gothic Medium"/>
              <a:cs typeface="Franklin Gothic Medium"/>
            </a:endParaRPr>
          </a:p>
        </p:txBody>
      </p:sp>
      <p:sp>
        <p:nvSpPr>
          <p:cNvPr id="9" name="object 9"/>
          <p:cNvSpPr/>
          <p:nvPr/>
        </p:nvSpPr>
        <p:spPr>
          <a:xfrm>
            <a:off x="7565390" y="2133600"/>
            <a:ext cx="2896870" cy="2065020"/>
          </a:xfrm>
          <a:custGeom>
            <a:avLst/>
            <a:gdLst/>
            <a:ahLst/>
            <a:cxnLst/>
            <a:rect l="l" t="t" r="r" b="b"/>
            <a:pathLst>
              <a:path w="2896870" h="2065020">
                <a:moveTo>
                  <a:pt x="2896869" y="0"/>
                </a:moveTo>
                <a:lnTo>
                  <a:pt x="0" y="0"/>
                </a:lnTo>
                <a:lnTo>
                  <a:pt x="0" y="2065020"/>
                </a:lnTo>
                <a:lnTo>
                  <a:pt x="2896869" y="2065020"/>
                </a:lnTo>
                <a:lnTo>
                  <a:pt x="2896869" y="0"/>
                </a:lnTo>
                <a:close/>
              </a:path>
            </a:pathLst>
          </a:custGeom>
          <a:solidFill>
            <a:schemeClr val="accent1"/>
          </a:solidFill>
        </p:spPr>
        <p:txBody>
          <a:bodyPr wrap="square" lIns="0" tIns="0" rIns="0" bIns="0" rtlCol="0"/>
          <a:lstStyle/>
          <a:p>
            <a:endParaRPr/>
          </a:p>
        </p:txBody>
      </p:sp>
      <p:sp>
        <p:nvSpPr>
          <p:cNvPr id="10" name="object 10"/>
          <p:cNvSpPr txBox="1"/>
          <p:nvPr/>
        </p:nvSpPr>
        <p:spPr>
          <a:xfrm>
            <a:off x="7642859" y="2136140"/>
            <a:ext cx="2536190" cy="994410"/>
          </a:xfrm>
          <a:prstGeom prst="rect">
            <a:avLst/>
          </a:prstGeom>
          <a:solidFill>
            <a:schemeClr val="accent1"/>
          </a:solidFill>
        </p:spPr>
        <p:txBody>
          <a:bodyPr vert="horz" wrap="square" lIns="0" tIns="31115" rIns="0" bIns="0" rtlCol="0">
            <a:spAutoFit/>
          </a:bodyPr>
          <a:lstStyle/>
          <a:p>
            <a:pPr marL="12700" marR="5080">
              <a:lnSpc>
                <a:spcPct val="94500"/>
              </a:lnSpc>
              <a:spcBef>
                <a:spcPts val="245"/>
              </a:spcBef>
              <a:tabLst>
                <a:tab pos="946785" algn="l"/>
              </a:tabLst>
            </a:pPr>
            <a:r>
              <a:rPr sz="2200" spc="65" dirty="0">
                <a:solidFill>
                  <a:srgbClr val="FFFFFF"/>
                </a:solidFill>
                <a:latin typeface="Franklin Gothic Medium"/>
                <a:cs typeface="Franklin Gothic Medium"/>
              </a:rPr>
              <a:t>In</a:t>
            </a:r>
            <a:r>
              <a:rPr sz="2200" spc="70" dirty="0">
                <a:solidFill>
                  <a:srgbClr val="FFFFFF"/>
                </a:solidFill>
                <a:latin typeface="Franklin Gothic Medium"/>
                <a:cs typeface="Franklin Gothic Medium"/>
              </a:rPr>
              <a:t> </a:t>
            </a:r>
            <a:r>
              <a:rPr sz="2200" spc="100" dirty="0">
                <a:solidFill>
                  <a:srgbClr val="FFFFFF"/>
                </a:solidFill>
                <a:latin typeface="Franklin Gothic Medium"/>
                <a:cs typeface="Franklin Gothic Medium"/>
              </a:rPr>
              <a:t>the </a:t>
            </a:r>
            <a:r>
              <a:rPr sz="2200" spc="135" dirty="0">
                <a:solidFill>
                  <a:srgbClr val="FFFFFF"/>
                </a:solidFill>
                <a:latin typeface="Franklin Gothic Medium"/>
                <a:cs typeface="Franklin Gothic Medium"/>
              </a:rPr>
              <a:t>futute, </a:t>
            </a:r>
            <a:r>
              <a:rPr sz="2200" spc="-40" dirty="0">
                <a:solidFill>
                  <a:srgbClr val="FFFFFF"/>
                </a:solidFill>
                <a:latin typeface="Franklin Gothic Medium"/>
                <a:cs typeface="Franklin Gothic Medium"/>
              </a:rPr>
              <a:t>I</a:t>
            </a:r>
            <a:r>
              <a:rPr sz="2200" spc="-35" dirty="0">
                <a:solidFill>
                  <a:srgbClr val="FFFFFF"/>
                </a:solidFill>
                <a:latin typeface="Franklin Gothic Medium"/>
                <a:cs typeface="Franklin Gothic Medium"/>
              </a:rPr>
              <a:t> </a:t>
            </a:r>
            <a:r>
              <a:rPr sz="2200" spc="15" dirty="0">
                <a:solidFill>
                  <a:srgbClr val="FFFF00"/>
                </a:solidFill>
                <a:latin typeface="Franklin Gothic Medium"/>
                <a:cs typeface="Franklin Gothic Medium"/>
              </a:rPr>
              <a:t>am </a:t>
            </a:r>
            <a:r>
              <a:rPr sz="2200" spc="-535" dirty="0">
                <a:solidFill>
                  <a:srgbClr val="FFFF00"/>
                </a:solidFill>
                <a:latin typeface="Franklin Gothic Medium"/>
                <a:cs typeface="Franklin Gothic Medium"/>
              </a:rPr>
              <a:t> </a:t>
            </a:r>
            <a:r>
              <a:rPr sz="2200" spc="100" dirty="0">
                <a:solidFill>
                  <a:srgbClr val="FFFF00"/>
                </a:solidFill>
                <a:latin typeface="Franklin Gothic Medium"/>
                <a:cs typeface="Franklin Gothic Medium"/>
              </a:rPr>
              <a:t>going	</a:t>
            </a:r>
            <a:r>
              <a:rPr sz="2200" spc="55" dirty="0">
                <a:solidFill>
                  <a:srgbClr val="FFFFFF"/>
                </a:solidFill>
                <a:latin typeface="Franklin Gothic Medium"/>
                <a:cs typeface="Franklin Gothic Medium"/>
              </a:rPr>
              <a:t>to</a:t>
            </a:r>
            <a:r>
              <a:rPr sz="2200" spc="60" dirty="0">
                <a:solidFill>
                  <a:srgbClr val="FFFFFF"/>
                </a:solidFill>
                <a:latin typeface="Franklin Gothic Medium"/>
                <a:cs typeface="Franklin Gothic Medium"/>
              </a:rPr>
              <a:t> </a:t>
            </a:r>
            <a:r>
              <a:rPr sz="2200" spc="120" dirty="0">
                <a:solidFill>
                  <a:srgbClr val="FFFFFF"/>
                </a:solidFill>
                <a:latin typeface="Franklin Gothic Medium"/>
                <a:cs typeface="Franklin Gothic Medium"/>
              </a:rPr>
              <a:t>teach </a:t>
            </a:r>
            <a:r>
              <a:rPr sz="2200" spc="65" dirty="0">
                <a:solidFill>
                  <a:srgbClr val="FFFFFF"/>
                </a:solidFill>
                <a:latin typeface="Franklin Gothic Medium"/>
                <a:cs typeface="Franklin Gothic Medium"/>
              </a:rPr>
              <a:t>in </a:t>
            </a:r>
            <a:r>
              <a:rPr sz="2200" spc="70" dirty="0">
                <a:solidFill>
                  <a:srgbClr val="FFFFFF"/>
                </a:solidFill>
                <a:latin typeface="Franklin Gothic Medium"/>
                <a:cs typeface="Franklin Gothic Medium"/>
              </a:rPr>
              <a:t> </a:t>
            </a:r>
            <a:r>
              <a:rPr sz="2200" spc="100" dirty="0">
                <a:solidFill>
                  <a:srgbClr val="FFFFFF"/>
                </a:solidFill>
                <a:latin typeface="Franklin Gothic Medium"/>
                <a:cs typeface="Franklin Gothic Medium"/>
              </a:rPr>
              <a:t>the</a:t>
            </a:r>
            <a:r>
              <a:rPr sz="2200" spc="335" dirty="0">
                <a:solidFill>
                  <a:srgbClr val="FFFFFF"/>
                </a:solidFill>
                <a:latin typeface="Franklin Gothic Medium"/>
                <a:cs typeface="Franklin Gothic Medium"/>
              </a:rPr>
              <a:t> </a:t>
            </a:r>
            <a:r>
              <a:rPr sz="2200" spc="145" dirty="0">
                <a:solidFill>
                  <a:srgbClr val="FFFFFF"/>
                </a:solidFill>
                <a:latin typeface="Franklin Gothic Medium"/>
                <a:cs typeface="Franklin Gothic Medium"/>
              </a:rPr>
              <a:t>university.</a:t>
            </a:r>
            <a:endParaRPr sz="2200">
              <a:latin typeface="Franklin Gothic Medium"/>
              <a:cs typeface="Franklin Gothic Medium"/>
            </a:endParaRPr>
          </a:p>
        </p:txBody>
      </p:sp>
      <p:grpSp>
        <p:nvGrpSpPr>
          <p:cNvPr id="11" name="object 11"/>
          <p:cNvGrpSpPr/>
          <p:nvPr/>
        </p:nvGrpSpPr>
        <p:grpSpPr>
          <a:xfrm>
            <a:off x="1775459" y="4198620"/>
            <a:ext cx="8686800" cy="1988820"/>
            <a:chOff x="251459" y="4198620"/>
            <a:chExt cx="8686800" cy="1988820"/>
          </a:xfrm>
          <a:solidFill>
            <a:schemeClr val="accent1"/>
          </a:solidFill>
        </p:grpSpPr>
        <p:sp>
          <p:nvSpPr>
            <p:cNvPr id="12" name="object 12"/>
            <p:cNvSpPr/>
            <p:nvPr/>
          </p:nvSpPr>
          <p:spPr>
            <a:xfrm>
              <a:off x="251460" y="4198619"/>
              <a:ext cx="8686800" cy="995680"/>
            </a:xfrm>
            <a:custGeom>
              <a:avLst/>
              <a:gdLst/>
              <a:ahLst/>
              <a:cxnLst/>
              <a:rect l="l" t="t" r="r" b="b"/>
              <a:pathLst>
                <a:path w="8686800" h="995679">
                  <a:moveTo>
                    <a:pt x="8686800" y="0"/>
                  </a:moveTo>
                  <a:lnTo>
                    <a:pt x="5789930" y="0"/>
                  </a:lnTo>
                  <a:lnTo>
                    <a:pt x="2894330" y="0"/>
                  </a:lnTo>
                  <a:lnTo>
                    <a:pt x="0" y="0"/>
                  </a:lnTo>
                  <a:lnTo>
                    <a:pt x="0" y="995680"/>
                  </a:lnTo>
                  <a:lnTo>
                    <a:pt x="2894330" y="995680"/>
                  </a:lnTo>
                  <a:lnTo>
                    <a:pt x="5789930" y="995680"/>
                  </a:lnTo>
                  <a:lnTo>
                    <a:pt x="8686800" y="995680"/>
                  </a:lnTo>
                  <a:lnTo>
                    <a:pt x="8686800" y="0"/>
                  </a:lnTo>
                  <a:close/>
                </a:path>
              </a:pathLst>
            </a:custGeom>
            <a:grpFill/>
          </p:spPr>
          <p:txBody>
            <a:bodyPr wrap="square" lIns="0" tIns="0" rIns="0" bIns="0" rtlCol="0"/>
            <a:lstStyle/>
            <a:p>
              <a:endParaRPr/>
            </a:p>
          </p:txBody>
        </p:sp>
        <p:sp>
          <p:nvSpPr>
            <p:cNvPr id="13" name="object 13"/>
            <p:cNvSpPr/>
            <p:nvPr/>
          </p:nvSpPr>
          <p:spPr>
            <a:xfrm>
              <a:off x="251460" y="5194300"/>
              <a:ext cx="8686800" cy="993140"/>
            </a:xfrm>
            <a:custGeom>
              <a:avLst/>
              <a:gdLst/>
              <a:ahLst/>
              <a:cxnLst/>
              <a:rect l="l" t="t" r="r" b="b"/>
              <a:pathLst>
                <a:path w="8686800" h="993139">
                  <a:moveTo>
                    <a:pt x="8686800" y="0"/>
                  </a:moveTo>
                  <a:lnTo>
                    <a:pt x="5789930" y="0"/>
                  </a:lnTo>
                  <a:lnTo>
                    <a:pt x="2894330" y="0"/>
                  </a:lnTo>
                  <a:lnTo>
                    <a:pt x="0" y="0"/>
                  </a:lnTo>
                  <a:lnTo>
                    <a:pt x="0" y="993140"/>
                  </a:lnTo>
                  <a:lnTo>
                    <a:pt x="2894330" y="993140"/>
                  </a:lnTo>
                  <a:lnTo>
                    <a:pt x="5789930" y="993140"/>
                  </a:lnTo>
                  <a:lnTo>
                    <a:pt x="8686800" y="993140"/>
                  </a:lnTo>
                  <a:lnTo>
                    <a:pt x="8686800" y="0"/>
                  </a:lnTo>
                  <a:close/>
                </a:path>
              </a:pathLst>
            </a:custGeom>
            <a:grpFill/>
          </p:spPr>
          <p:txBody>
            <a:bodyPr wrap="square" lIns="0" tIns="0" rIns="0" bIns="0" rtlCol="0"/>
            <a:lstStyle/>
            <a:p>
              <a:endParaRPr/>
            </a:p>
          </p:txBody>
        </p:sp>
      </p:grpSp>
    </p:spTree>
    <p:extLst>
      <p:ext uri="{BB962C8B-B14F-4D97-AF65-F5344CB8AC3E}">
        <p14:creationId xmlns:p14="http://schemas.microsoft.com/office/powerpoint/2010/main" val="290664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Conditional sentences with if clauses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26133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66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0" y="0"/>
            <a:ext cx="9144000" cy="6858000"/>
          </a:xfrm>
          <a:prstGeom prst="rect">
            <a:avLst/>
          </a:prstGeom>
        </p:spPr>
      </p:pic>
    </p:spTree>
    <p:extLst>
      <p:ext uri="{BB962C8B-B14F-4D97-AF65-F5344CB8AC3E}">
        <p14:creationId xmlns:p14="http://schemas.microsoft.com/office/powerpoint/2010/main" val="1808833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70050" y="267970"/>
            <a:ext cx="8845550" cy="1358900"/>
          </a:xfrm>
          <a:prstGeom prst="rect">
            <a:avLst/>
          </a:prstGeom>
        </p:spPr>
      </p:pic>
      <p:pic>
        <p:nvPicPr>
          <p:cNvPr id="3" name="object 3"/>
          <p:cNvPicPr/>
          <p:nvPr/>
        </p:nvPicPr>
        <p:blipFill>
          <a:blip r:embed="rId3" cstate="print"/>
          <a:stretch>
            <a:fillRect/>
          </a:stretch>
        </p:blipFill>
        <p:spPr>
          <a:xfrm>
            <a:off x="4744720" y="2531110"/>
            <a:ext cx="2448560" cy="2214880"/>
          </a:xfrm>
          <a:prstGeom prst="rect">
            <a:avLst/>
          </a:prstGeom>
        </p:spPr>
      </p:pic>
      <p:sp>
        <p:nvSpPr>
          <p:cNvPr id="4" name="object 4"/>
          <p:cNvSpPr txBox="1"/>
          <p:nvPr/>
        </p:nvSpPr>
        <p:spPr>
          <a:xfrm>
            <a:off x="1789430" y="1950720"/>
            <a:ext cx="4793615" cy="391160"/>
          </a:xfrm>
          <a:prstGeom prst="rect">
            <a:avLst/>
          </a:prstGeom>
        </p:spPr>
        <p:txBody>
          <a:bodyPr vert="horz" wrap="square" lIns="0" tIns="12700" rIns="0" bIns="0" rtlCol="0">
            <a:spAutoFit/>
          </a:bodyPr>
          <a:lstStyle/>
          <a:p>
            <a:pPr marL="12700">
              <a:spcBef>
                <a:spcPts val="100"/>
              </a:spcBef>
            </a:pPr>
            <a:r>
              <a:rPr sz="2400" spc="-380" dirty="0">
                <a:latin typeface="Microsoft Sans Serif"/>
                <a:cs typeface="Microsoft Sans Serif"/>
              </a:rPr>
              <a:t>Y</a:t>
            </a:r>
            <a:r>
              <a:rPr sz="2400" spc="-90" dirty="0">
                <a:latin typeface="Microsoft Sans Serif"/>
                <a:cs typeface="Microsoft Sans Serif"/>
              </a:rPr>
              <a:t>o</a:t>
            </a:r>
            <a:r>
              <a:rPr sz="2400" spc="-40" dirty="0">
                <a:latin typeface="Microsoft Sans Serif"/>
                <a:cs typeface="Microsoft Sans Serif"/>
              </a:rPr>
              <a:t>u</a:t>
            </a:r>
            <a:r>
              <a:rPr sz="2400" spc="-50" dirty="0">
                <a:latin typeface="Microsoft Sans Serif"/>
                <a:cs typeface="Microsoft Sans Serif"/>
              </a:rPr>
              <a:t> </a:t>
            </a:r>
            <a:r>
              <a:rPr sz="2400" spc="-140" dirty="0">
                <a:latin typeface="Microsoft Sans Serif"/>
                <a:cs typeface="Microsoft Sans Serif"/>
              </a:rPr>
              <a:t>w</a:t>
            </a:r>
            <a:r>
              <a:rPr sz="2400" spc="-5" dirty="0">
                <a:latin typeface="Microsoft Sans Serif"/>
                <a:cs typeface="Microsoft Sans Serif"/>
              </a:rPr>
              <a:t>il</a:t>
            </a:r>
            <a:r>
              <a:rPr sz="2400" dirty="0">
                <a:latin typeface="Microsoft Sans Serif"/>
                <a:cs typeface="Microsoft Sans Serif"/>
              </a:rPr>
              <a:t>l</a:t>
            </a:r>
            <a:r>
              <a:rPr sz="2400" spc="-40" dirty="0">
                <a:latin typeface="Microsoft Sans Serif"/>
                <a:cs typeface="Microsoft Sans Serif"/>
              </a:rPr>
              <a:t> h</a:t>
            </a:r>
            <a:r>
              <a:rPr sz="2400" spc="-95" dirty="0">
                <a:latin typeface="Microsoft Sans Serif"/>
                <a:cs typeface="Microsoft Sans Serif"/>
              </a:rPr>
              <a:t>ave</a:t>
            </a:r>
            <a:r>
              <a:rPr sz="2400" spc="-45" dirty="0">
                <a:latin typeface="Microsoft Sans Serif"/>
                <a:cs typeface="Microsoft Sans Serif"/>
              </a:rPr>
              <a:t> </a:t>
            </a:r>
            <a:r>
              <a:rPr sz="2400" spc="-15" dirty="0">
                <a:latin typeface="Microsoft Sans Serif"/>
                <a:cs typeface="Microsoft Sans Serif"/>
              </a:rPr>
              <a:t>to</a:t>
            </a:r>
            <a:r>
              <a:rPr sz="2400" spc="-40" dirty="0">
                <a:latin typeface="Microsoft Sans Serif"/>
                <a:cs typeface="Microsoft Sans Serif"/>
              </a:rPr>
              <a:t> </a:t>
            </a:r>
            <a:r>
              <a:rPr sz="2400" spc="-90" dirty="0">
                <a:latin typeface="Microsoft Sans Serif"/>
                <a:cs typeface="Microsoft Sans Serif"/>
              </a:rPr>
              <a:t>o</a:t>
            </a:r>
            <a:r>
              <a:rPr sz="2400" spc="-60" dirty="0">
                <a:latin typeface="Microsoft Sans Serif"/>
                <a:cs typeface="Microsoft Sans Serif"/>
              </a:rPr>
              <a:t>p</a:t>
            </a:r>
            <a:r>
              <a:rPr sz="2400" spc="-65" dirty="0">
                <a:latin typeface="Microsoft Sans Serif"/>
                <a:cs typeface="Microsoft Sans Serif"/>
              </a:rPr>
              <a:t>e</a:t>
            </a:r>
            <a:r>
              <a:rPr sz="2400" spc="-60" dirty="0">
                <a:latin typeface="Microsoft Sans Serif"/>
                <a:cs typeface="Microsoft Sans Serif"/>
              </a:rPr>
              <a:t>n</a:t>
            </a:r>
            <a:r>
              <a:rPr sz="2400" spc="-40" dirty="0">
                <a:latin typeface="Microsoft Sans Serif"/>
                <a:cs typeface="Microsoft Sans Serif"/>
              </a:rPr>
              <a:t> </a:t>
            </a:r>
            <a:r>
              <a:rPr sz="2400" spc="-70" dirty="0">
                <a:latin typeface="Microsoft Sans Serif"/>
                <a:cs typeface="Microsoft Sans Serif"/>
              </a:rPr>
              <a:t>a</a:t>
            </a:r>
            <a:r>
              <a:rPr sz="2400" spc="-45" dirty="0">
                <a:latin typeface="Microsoft Sans Serif"/>
                <a:cs typeface="Microsoft Sans Serif"/>
              </a:rPr>
              <a:t> </a:t>
            </a:r>
            <a:r>
              <a:rPr sz="2400" spc="-60" dirty="0">
                <a:latin typeface="Microsoft Sans Serif"/>
                <a:cs typeface="Microsoft Sans Serif"/>
              </a:rPr>
              <a:t>b</a:t>
            </a:r>
            <a:r>
              <a:rPr sz="2400" spc="-65" dirty="0">
                <a:latin typeface="Microsoft Sans Serif"/>
                <a:cs typeface="Microsoft Sans Serif"/>
              </a:rPr>
              <a:t>a</a:t>
            </a:r>
            <a:r>
              <a:rPr sz="2400" spc="-50" dirty="0">
                <a:latin typeface="Microsoft Sans Serif"/>
                <a:cs typeface="Microsoft Sans Serif"/>
              </a:rPr>
              <a:t>n</a:t>
            </a:r>
            <a:r>
              <a:rPr sz="2400" dirty="0">
                <a:latin typeface="Microsoft Sans Serif"/>
                <a:cs typeface="Microsoft Sans Serif"/>
              </a:rPr>
              <a:t>k</a:t>
            </a:r>
            <a:r>
              <a:rPr sz="2400" spc="-45" dirty="0">
                <a:latin typeface="Microsoft Sans Serif"/>
                <a:cs typeface="Microsoft Sans Serif"/>
              </a:rPr>
              <a:t> </a:t>
            </a:r>
            <a:r>
              <a:rPr sz="2400" spc="-65" dirty="0">
                <a:latin typeface="Microsoft Sans Serif"/>
                <a:cs typeface="Microsoft Sans Serif"/>
              </a:rPr>
              <a:t>a</a:t>
            </a:r>
            <a:r>
              <a:rPr sz="2400" spc="-95" dirty="0">
                <a:latin typeface="Microsoft Sans Serif"/>
                <a:cs typeface="Microsoft Sans Serif"/>
              </a:rPr>
              <a:t>c</a:t>
            </a:r>
            <a:r>
              <a:rPr sz="2400" spc="-85" dirty="0">
                <a:latin typeface="Microsoft Sans Serif"/>
                <a:cs typeface="Microsoft Sans Serif"/>
              </a:rPr>
              <a:t>c</a:t>
            </a:r>
            <a:r>
              <a:rPr sz="2400" spc="-100" dirty="0">
                <a:latin typeface="Microsoft Sans Serif"/>
                <a:cs typeface="Microsoft Sans Serif"/>
              </a:rPr>
              <a:t>o</a:t>
            </a:r>
            <a:r>
              <a:rPr sz="2400" spc="-5" dirty="0">
                <a:latin typeface="Microsoft Sans Serif"/>
                <a:cs typeface="Microsoft Sans Serif"/>
              </a:rPr>
              <a:t>unt</a:t>
            </a:r>
            <a:endParaRPr sz="2400">
              <a:latin typeface="Microsoft Sans Serif"/>
              <a:cs typeface="Microsoft Sans Serif"/>
            </a:endParaRPr>
          </a:p>
        </p:txBody>
      </p:sp>
      <p:sp>
        <p:nvSpPr>
          <p:cNvPr id="5" name="object 5"/>
          <p:cNvSpPr txBox="1"/>
          <p:nvPr/>
        </p:nvSpPr>
        <p:spPr>
          <a:xfrm>
            <a:off x="1785621" y="2957829"/>
            <a:ext cx="2682875" cy="751488"/>
          </a:xfrm>
          <a:prstGeom prst="rect">
            <a:avLst/>
          </a:prstGeom>
        </p:spPr>
        <p:txBody>
          <a:bodyPr vert="horz" wrap="square" lIns="0" tIns="12700" rIns="0" bIns="0" rtlCol="0">
            <a:spAutoFit/>
          </a:bodyPr>
          <a:lstStyle/>
          <a:p>
            <a:pPr marL="12700">
              <a:spcBef>
                <a:spcPts val="100"/>
              </a:spcBef>
            </a:pPr>
            <a:r>
              <a:rPr sz="2400" spc="-390" dirty="0">
                <a:latin typeface="Microsoft Sans Serif"/>
                <a:cs typeface="Microsoft Sans Serif"/>
              </a:rPr>
              <a:t>Y</a:t>
            </a:r>
            <a:r>
              <a:rPr sz="2400" spc="-90" dirty="0">
                <a:latin typeface="Microsoft Sans Serif"/>
                <a:cs typeface="Microsoft Sans Serif"/>
              </a:rPr>
              <a:t>o</a:t>
            </a:r>
            <a:r>
              <a:rPr sz="2400" spc="-40" dirty="0">
                <a:latin typeface="Microsoft Sans Serif"/>
                <a:cs typeface="Microsoft Sans Serif"/>
              </a:rPr>
              <a:t>u might </a:t>
            </a:r>
            <a:r>
              <a:rPr sz="2400" spc="-170" dirty="0">
                <a:latin typeface="Microsoft Sans Serif"/>
                <a:cs typeface="Microsoft Sans Serif"/>
              </a:rPr>
              <a:t>g</a:t>
            </a:r>
            <a:r>
              <a:rPr sz="2400" spc="-15" dirty="0">
                <a:latin typeface="Microsoft Sans Serif"/>
                <a:cs typeface="Microsoft Sans Serif"/>
              </a:rPr>
              <a:t>e</a:t>
            </a:r>
            <a:r>
              <a:rPr sz="2400" spc="-5" dirty="0">
                <a:latin typeface="Microsoft Sans Serif"/>
                <a:cs typeface="Microsoft Sans Serif"/>
              </a:rPr>
              <a:t>t</a:t>
            </a:r>
            <a:r>
              <a:rPr sz="2400" spc="-30" dirty="0">
                <a:latin typeface="Microsoft Sans Serif"/>
                <a:cs typeface="Microsoft Sans Serif"/>
              </a:rPr>
              <a:t> </a:t>
            </a:r>
            <a:r>
              <a:rPr sz="2400" spc="-70" dirty="0">
                <a:latin typeface="Microsoft Sans Serif"/>
                <a:cs typeface="Microsoft Sans Serif"/>
              </a:rPr>
              <a:t>a</a:t>
            </a:r>
            <a:r>
              <a:rPr sz="2400" spc="-45" dirty="0">
                <a:latin typeface="Microsoft Sans Serif"/>
                <a:cs typeface="Microsoft Sans Serif"/>
              </a:rPr>
              <a:t> </a:t>
            </a:r>
            <a:r>
              <a:rPr sz="2400" spc="-100" dirty="0">
                <a:latin typeface="Microsoft Sans Serif"/>
                <a:cs typeface="Microsoft Sans Serif"/>
              </a:rPr>
              <a:t>B</a:t>
            </a:r>
            <a:r>
              <a:rPr sz="2400" spc="-125" dirty="0">
                <a:latin typeface="Microsoft Sans Serif"/>
                <a:cs typeface="Microsoft Sans Serif"/>
              </a:rPr>
              <a:t>M</a:t>
            </a:r>
            <a:r>
              <a:rPr sz="2400" spc="-305" dirty="0">
                <a:latin typeface="Microsoft Sans Serif"/>
                <a:cs typeface="Microsoft Sans Serif"/>
              </a:rPr>
              <a:t>W</a:t>
            </a:r>
            <a:endParaRPr sz="2400" dirty="0">
              <a:latin typeface="Microsoft Sans Serif"/>
              <a:cs typeface="Microsoft Sans Serif"/>
            </a:endParaRPr>
          </a:p>
        </p:txBody>
      </p:sp>
      <p:sp>
        <p:nvSpPr>
          <p:cNvPr id="6" name="object 6"/>
          <p:cNvSpPr txBox="1"/>
          <p:nvPr/>
        </p:nvSpPr>
        <p:spPr>
          <a:xfrm>
            <a:off x="1775460" y="3895090"/>
            <a:ext cx="2345055" cy="391160"/>
          </a:xfrm>
          <a:prstGeom prst="rect">
            <a:avLst/>
          </a:prstGeom>
        </p:spPr>
        <p:txBody>
          <a:bodyPr vert="horz" wrap="square" lIns="0" tIns="12700" rIns="0" bIns="0" rtlCol="0">
            <a:spAutoFit/>
          </a:bodyPr>
          <a:lstStyle/>
          <a:p>
            <a:pPr marL="12700">
              <a:spcBef>
                <a:spcPts val="100"/>
              </a:spcBef>
            </a:pPr>
            <a:r>
              <a:rPr sz="2400" spc="-380" dirty="0">
                <a:latin typeface="Microsoft Sans Serif"/>
                <a:cs typeface="Microsoft Sans Serif"/>
              </a:rPr>
              <a:t>Y</a:t>
            </a:r>
            <a:r>
              <a:rPr sz="2400" spc="-100" dirty="0">
                <a:latin typeface="Microsoft Sans Serif"/>
                <a:cs typeface="Microsoft Sans Serif"/>
              </a:rPr>
              <a:t>o</a:t>
            </a:r>
            <a:r>
              <a:rPr sz="2400" spc="-40" dirty="0">
                <a:latin typeface="Microsoft Sans Serif"/>
                <a:cs typeface="Microsoft Sans Serif"/>
              </a:rPr>
              <a:t>u </a:t>
            </a:r>
            <a:r>
              <a:rPr sz="2400" spc="-145" dirty="0">
                <a:latin typeface="Microsoft Sans Serif"/>
                <a:cs typeface="Microsoft Sans Serif"/>
              </a:rPr>
              <a:t>w</a:t>
            </a:r>
            <a:r>
              <a:rPr sz="2400" spc="5" dirty="0">
                <a:latin typeface="Microsoft Sans Serif"/>
                <a:cs typeface="Microsoft Sans Serif"/>
              </a:rPr>
              <a:t>i</a:t>
            </a:r>
            <a:r>
              <a:rPr sz="2400" spc="-5" dirty="0">
                <a:latin typeface="Microsoft Sans Serif"/>
                <a:cs typeface="Microsoft Sans Serif"/>
              </a:rPr>
              <a:t>l</a:t>
            </a:r>
            <a:r>
              <a:rPr sz="2400" dirty="0">
                <a:latin typeface="Microsoft Sans Serif"/>
                <a:cs typeface="Microsoft Sans Serif"/>
              </a:rPr>
              <a:t>l</a:t>
            </a:r>
            <a:r>
              <a:rPr sz="2400" spc="-45" dirty="0">
                <a:latin typeface="Microsoft Sans Serif"/>
                <a:cs typeface="Microsoft Sans Serif"/>
              </a:rPr>
              <a:t> </a:t>
            </a:r>
            <a:r>
              <a:rPr sz="2400" spc="-75" dirty="0">
                <a:latin typeface="Microsoft Sans Serif"/>
                <a:cs typeface="Microsoft Sans Serif"/>
              </a:rPr>
              <a:t>b</a:t>
            </a:r>
            <a:r>
              <a:rPr sz="2400" spc="-70" dirty="0">
                <a:latin typeface="Microsoft Sans Serif"/>
                <a:cs typeface="Microsoft Sans Serif"/>
              </a:rPr>
              <a:t>e</a:t>
            </a:r>
            <a:r>
              <a:rPr sz="2400" spc="-45" dirty="0">
                <a:latin typeface="Microsoft Sans Serif"/>
                <a:cs typeface="Microsoft Sans Serif"/>
              </a:rPr>
              <a:t> </a:t>
            </a:r>
            <a:r>
              <a:rPr sz="2400" spc="-55" dirty="0">
                <a:latin typeface="Microsoft Sans Serif"/>
                <a:cs typeface="Microsoft Sans Serif"/>
              </a:rPr>
              <a:t>abl</a:t>
            </a:r>
            <a:r>
              <a:rPr sz="2400" spc="-60" dirty="0">
                <a:latin typeface="Microsoft Sans Serif"/>
                <a:cs typeface="Microsoft Sans Serif"/>
              </a:rPr>
              <a:t>e</a:t>
            </a:r>
            <a:r>
              <a:rPr sz="2400" spc="-45" dirty="0">
                <a:latin typeface="Microsoft Sans Serif"/>
                <a:cs typeface="Microsoft Sans Serif"/>
              </a:rPr>
              <a:t> </a:t>
            </a:r>
            <a:r>
              <a:rPr sz="2400" spc="-15" dirty="0">
                <a:latin typeface="Microsoft Sans Serif"/>
                <a:cs typeface="Microsoft Sans Serif"/>
              </a:rPr>
              <a:t>to</a:t>
            </a:r>
            <a:endParaRPr sz="2400">
              <a:latin typeface="Microsoft Sans Serif"/>
              <a:cs typeface="Microsoft Sans Serif"/>
            </a:endParaRPr>
          </a:p>
        </p:txBody>
      </p:sp>
      <p:sp>
        <p:nvSpPr>
          <p:cNvPr id="7" name="object 7"/>
          <p:cNvSpPr txBox="1"/>
          <p:nvPr/>
        </p:nvSpPr>
        <p:spPr>
          <a:xfrm>
            <a:off x="1775459" y="4260850"/>
            <a:ext cx="1701164" cy="391160"/>
          </a:xfrm>
          <a:prstGeom prst="rect">
            <a:avLst/>
          </a:prstGeom>
        </p:spPr>
        <p:txBody>
          <a:bodyPr vert="horz" wrap="square" lIns="0" tIns="12700" rIns="0" bIns="0" rtlCol="0">
            <a:spAutoFit/>
          </a:bodyPr>
          <a:lstStyle/>
          <a:p>
            <a:pPr marL="12700">
              <a:spcBef>
                <a:spcPts val="100"/>
              </a:spcBef>
            </a:pPr>
            <a:r>
              <a:rPr sz="2400" spc="-65" dirty="0">
                <a:latin typeface="Microsoft Sans Serif"/>
                <a:cs typeface="Microsoft Sans Serif"/>
              </a:rPr>
              <a:t>study</a:t>
            </a:r>
            <a:r>
              <a:rPr sz="2400" spc="-90" dirty="0">
                <a:latin typeface="Microsoft Sans Serif"/>
                <a:cs typeface="Microsoft Sans Serif"/>
              </a:rPr>
              <a:t> </a:t>
            </a:r>
            <a:r>
              <a:rPr sz="2400" spc="-60" dirty="0">
                <a:latin typeface="Microsoft Sans Serif"/>
                <a:cs typeface="Microsoft Sans Serif"/>
              </a:rPr>
              <a:t>abroad</a:t>
            </a:r>
            <a:endParaRPr sz="2400">
              <a:latin typeface="Microsoft Sans Serif"/>
              <a:cs typeface="Microsoft Sans Serif"/>
            </a:endParaRPr>
          </a:p>
        </p:txBody>
      </p:sp>
      <p:sp>
        <p:nvSpPr>
          <p:cNvPr id="8" name="object 8"/>
          <p:cNvSpPr txBox="1"/>
          <p:nvPr/>
        </p:nvSpPr>
        <p:spPr>
          <a:xfrm>
            <a:off x="3008630" y="5262879"/>
            <a:ext cx="3831590" cy="391160"/>
          </a:xfrm>
          <a:prstGeom prst="rect">
            <a:avLst/>
          </a:prstGeom>
        </p:spPr>
        <p:txBody>
          <a:bodyPr vert="horz" wrap="square" lIns="0" tIns="12700" rIns="0" bIns="0" rtlCol="0">
            <a:spAutoFit/>
          </a:bodyPr>
          <a:lstStyle/>
          <a:p>
            <a:pPr marL="12700">
              <a:spcBef>
                <a:spcPts val="100"/>
              </a:spcBef>
            </a:pPr>
            <a:r>
              <a:rPr sz="2400" spc="-390" dirty="0">
                <a:latin typeface="Microsoft Sans Serif"/>
                <a:cs typeface="Microsoft Sans Serif"/>
              </a:rPr>
              <a:t>Y</a:t>
            </a:r>
            <a:r>
              <a:rPr sz="2400" spc="-90" dirty="0">
                <a:latin typeface="Microsoft Sans Serif"/>
                <a:cs typeface="Microsoft Sans Serif"/>
              </a:rPr>
              <a:t>o</a:t>
            </a:r>
            <a:r>
              <a:rPr sz="2400" spc="-40" dirty="0">
                <a:latin typeface="Microsoft Sans Serif"/>
                <a:cs typeface="Microsoft Sans Serif"/>
              </a:rPr>
              <a:t>u </a:t>
            </a:r>
            <a:r>
              <a:rPr sz="2400" spc="-75" dirty="0">
                <a:latin typeface="Microsoft Sans Serif"/>
                <a:cs typeface="Microsoft Sans Serif"/>
              </a:rPr>
              <a:t>m</a:t>
            </a:r>
            <a:r>
              <a:rPr sz="2400" spc="-40" dirty="0">
                <a:latin typeface="Microsoft Sans Serif"/>
                <a:cs typeface="Microsoft Sans Serif"/>
              </a:rPr>
              <a:t>a</a:t>
            </a:r>
            <a:r>
              <a:rPr sz="2400" spc="-204" dirty="0">
                <a:latin typeface="Microsoft Sans Serif"/>
                <a:cs typeface="Microsoft Sans Serif"/>
              </a:rPr>
              <a:t>y</a:t>
            </a:r>
            <a:r>
              <a:rPr sz="2400" spc="-45" dirty="0">
                <a:latin typeface="Microsoft Sans Serif"/>
                <a:cs typeface="Microsoft Sans Serif"/>
              </a:rPr>
              <a:t> </a:t>
            </a:r>
            <a:r>
              <a:rPr sz="2400" spc="-40" dirty="0">
                <a:latin typeface="Microsoft Sans Serif"/>
                <a:cs typeface="Microsoft Sans Serif"/>
              </a:rPr>
              <a:t>h</a:t>
            </a:r>
            <a:r>
              <a:rPr sz="2400" spc="-95" dirty="0">
                <a:latin typeface="Microsoft Sans Serif"/>
                <a:cs typeface="Microsoft Sans Serif"/>
              </a:rPr>
              <a:t>ave</a:t>
            </a:r>
            <a:r>
              <a:rPr sz="2400" spc="-45" dirty="0">
                <a:latin typeface="Microsoft Sans Serif"/>
                <a:cs typeface="Microsoft Sans Serif"/>
              </a:rPr>
              <a:t> </a:t>
            </a:r>
            <a:r>
              <a:rPr sz="2400" spc="-210" dirty="0">
                <a:latin typeface="Microsoft Sans Serif"/>
                <a:cs typeface="Microsoft Sans Serif"/>
              </a:rPr>
              <a:t>y</a:t>
            </a:r>
            <a:r>
              <a:rPr sz="2400" spc="-90" dirty="0">
                <a:latin typeface="Microsoft Sans Serif"/>
                <a:cs typeface="Microsoft Sans Serif"/>
              </a:rPr>
              <a:t>o</a:t>
            </a:r>
            <a:r>
              <a:rPr sz="2400" spc="-35" dirty="0">
                <a:latin typeface="Microsoft Sans Serif"/>
                <a:cs typeface="Microsoft Sans Serif"/>
              </a:rPr>
              <a:t>u</a:t>
            </a:r>
            <a:r>
              <a:rPr sz="2400" spc="-20" dirty="0">
                <a:latin typeface="Microsoft Sans Serif"/>
                <a:cs typeface="Microsoft Sans Serif"/>
              </a:rPr>
              <a:t>r</a:t>
            </a:r>
            <a:r>
              <a:rPr sz="2400" spc="-40" dirty="0">
                <a:latin typeface="Microsoft Sans Serif"/>
                <a:cs typeface="Microsoft Sans Serif"/>
              </a:rPr>
              <a:t> </a:t>
            </a:r>
            <a:r>
              <a:rPr sz="2400" spc="-90" dirty="0">
                <a:latin typeface="Microsoft Sans Serif"/>
                <a:cs typeface="Microsoft Sans Serif"/>
              </a:rPr>
              <a:t>o</a:t>
            </a:r>
            <a:r>
              <a:rPr sz="2400" spc="-145" dirty="0">
                <a:latin typeface="Microsoft Sans Serif"/>
                <a:cs typeface="Microsoft Sans Serif"/>
              </a:rPr>
              <a:t>w</a:t>
            </a:r>
            <a:r>
              <a:rPr sz="2400" spc="-35" dirty="0">
                <a:latin typeface="Microsoft Sans Serif"/>
                <a:cs typeface="Microsoft Sans Serif"/>
              </a:rPr>
              <a:t>n</a:t>
            </a:r>
            <a:r>
              <a:rPr sz="2400" spc="-45" dirty="0">
                <a:latin typeface="Microsoft Sans Serif"/>
                <a:cs typeface="Microsoft Sans Serif"/>
              </a:rPr>
              <a:t> </a:t>
            </a:r>
            <a:r>
              <a:rPr sz="2400" spc="-60" dirty="0">
                <a:latin typeface="Microsoft Sans Serif"/>
                <a:cs typeface="Microsoft Sans Serif"/>
              </a:rPr>
              <a:t>p</a:t>
            </a:r>
            <a:r>
              <a:rPr sz="2400" spc="-25" dirty="0">
                <a:latin typeface="Microsoft Sans Serif"/>
                <a:cs typeface="Microsoft Sans Serif"/>
              </a:rPr>
              <a:t>l</a:t>
            </a:r>
            <a:r>
              <a:rPr sz="2400" spc="-40" dirty="0">
                <a:latin typeface="Microsoft Sans Serif"/>
                <a:cs typeface="Microsoft Sans Serif"/>
              </a:rPr>
              <a:t>a</a:t>
            </a:r>
            <a:r>
              <a:rPr sz="2400" spc="-50" dirty="0">
                <a:latin typeface="Microsoft Sans Serif"/>
                <a:cs typeface="Microsoft Sans Serif"/>
              </a:rPr>
              <a:t>n</a:t>
            </a:r>
            <a:r>
              <a:rPr sz="2400" spc="-90" dirty="0">
                <a:latin typeface="Microsoft Sans Serif"/>
                <a:cs typeface="Microsoft Sans Serif"/>
              </a:rPr>
              <a:t>e</a:t>
            </a:r>
            <a:endParaRPr sz="2400">
              <a:latin typeface="Microsoft Sans Serif"/>
              <a:cs typeface="Microsoft Sans Serif"/>
            </a:endParaRPr>
          </a:p>
        </p:txBody>
      </p:sp>
      <p:sp>
        <p:nvSpPr>
          <p:cNvPr id="9" name="object 9"/>
          <p:cNvSpPr txBox="1"/>
          <p:nvPr/>
        </p:nvSpPr>
        <p:spPr>
          <a:xfrm>
            <a:off x="7901941" y="4147820"/>
            <a:ext cx="1928495" cy="756920"/>
          </a:xfrm>
          <a:prstGeom prst="rect">
            <a:avLst/>
          </a:prstGeom>
        </p:spPr>
        <p:txBody>
          <a:bodyPr vert="horz" wrap="square" lIns="0" tIns="12700" rIns="0" bIns="0" rtlCol="0">
            <a:spAutoFit/>
          </a:bodyPr>
          <a:lstStyle/>
          <a:p>
            <a:pPr marL="12700" marR="5080">
              <a:spcBef>
                <a:spcPts val="100"/>
              </a:spcBef>
            </a:pPr>
            <a:r>
              <a:rPr sz="2400" spc="-380" dirty="0">
                <a:latin typeface="Microsoft Sans Serif"/>
                <a:cs typeface="Microsoft Sans Serif"/>
              </a:rPr>
              <a:t>Y</a:t>
            </a:r>
            <a:r>
              <a:rPr sz="2400" spc="-100" dirty="0">
                <a:latin typeface="Microsoft Sans Serif"/>
                <a:cs typeface="Microsoft Sans Serif"/>
              </a:rPr>
              <a:t>o</a:t>
            </a:r>
            <a:r>
              <a:rPr sz="2400" spc="-40" dirty="0">
                <a:latin typeface="Microsoft Sans Serif"/>
                <a:cs typeface="Microsoft Sans Serif"/>
              </a:rPr>
              <a:t>u might </a:t>
            </a:r>
            <a:r>
              <a:rPr sz="2400" spc="-170" dirty="0">
                <a:latin typeface="Microsoft Sans Serif"/>
                <a:cs typeface="Microsoft Sans Serif"/>
              </a:rPr>
              <a:t>g</a:t>
            </a:r>
            <a:r>
              <a:rPr sz="2400" spc="-15" dirty="0">
                <a:latin typeface="Microsoft Sans Serif"/>
                <a:cs typeface="Microsoft Sans Serif"/>
              </a:rPr>
              <a:t>e</a:t>
            </a:r>
            <a:r>
              <a:rPr sz="2400" spc="-5" dirty="0">
                <a:latin typeface="Microsoft Sans Serif"/>
                <a:cs typeface="Microsoft Sans Serif"/>
              </a:rPr>
              <a:t>t</a:t>
            </a:r>
            <a:r>
              <a:rPr sz="2400" spc="-30" dirty="0">
                <a:latin typeface="Microsoft Sans Serif"/>
                <a:cs typeface="Microsoft Sans Serif"/>
              </a:rPr>
              <a:t> </a:t>
            </a:r>
            <a:r>
              <a:rPr sz="2400" spc="-45" dirty="0">
                <a:latin typeface="Microsoft Sans Serif"/>
                <a:cs typeface="Microsoft Sans Serif"/>
              </a:rPr>
              <a:t>a  </a:t>
            </a:r>
            <a:r>
              <a:rPr sz="2400" spc="-85" dirty="0">
                <a:latin typeface="Microsoft Sans Serif"/>
                <a:cs typeface="Microsoft Sans Serif"/>
              </a:rPr>
              <a:t>bodyguard</a:t>
            </a:r>
            <a:endParaRPr sz="2400" dirty="0">
              <a:latin typeface="Microsoft Sans Serif"/>
              <a:cs typeface="Microsoft Sans Serif"/>
            </a:endParaRPr>
          </a:p>
        </p:txBody>
      </p:sp>
      <p:sp>
        <p:nvSpPr>
          <p:cNvPr id="10" name="object 10"/>
          <p:cNvSpPr txBox="1">
            <a:spLocks noGrp="1"/>
          </p:cNvSpPr>
          <p:nvPr>
            <p:ph type="title"/>
          </p:nvPr>
        </p:nvSpPr>
        <p:spPr>
          <a:xfrm>
            <a:off x="7458709" y="1883409"/>
            <a:ext cx="2893060" cy="756920"/>
          </a:xfrm>
          <a:prstGeom prst="rect">
            <a:avLst/>
          </a:prstGeom>
        </p:spPr>
        <p:txBody>
          <a:bodyPr vert="horz" wrap="square" lIns="0" tIns="12700" rIns="0" bIns="0" rtlCol="0" anchor="t">
            <a:spAutoFit/>
          </a:bodyPr>
          <a:lstStyle/>
          <a:p>
            <a:pPr marL="12700" marR="5080">
              <a:spcBef>
                <a:spcPts val="100"/>
              </a:spcBef>
            </a:pPr>
            <a:r>
              <a:rPr sz="2400" spc="-380" dirty="0">
                <a:solidFill>
                  <a:srgbClr val="000000"/>
                </a:solidFill>
                <a:latin typeface="Microsoft Sans Serif"/>
                <a:cs typeface="Microsoft Sans Serif"/>
              </a:rPr>
              <a:t>Y</a:t>
            </a:r>
            <a:r>
              <a:rPr sz="2400" spc="-90" dirty="0">
                <a:solidFill>
                  <a:srgbClr val="000000"/>
                </a:solidFill>
                <a:latin typeface="Microsoft Sans Serif"/>
                <a:cs typeface="Microsoft Sans Serif"/>
              </a:rPr>
              <a:t>o</a:t>
            </a:r>
            <a:r>
              <a:rPr sz="2400" spc="-40" dirty="0">
                <a:solidFill>
                  <a:srgbClr val="000000"/>
                </a:solidFill>
                <a:latin typeface="Microsoft Sans Serif"/>
                <a:cs typeface="Microsoft Sans Serif"/>
              </a:rPr>
              <a:t>u</a:t>
            </a:r>
            <a:r>
              <a:rPr sz="2400" spc="-50" dirty="0">
                <a:solidFill>
                  <a:srgbClr val="000000"/>
                </a:solidFill>
                <a:latin typeface="Microsoft Sans Serif"/>
                <a:cs typeface="Microsoft Sans Serif"/>
              </a:rPr>
              <a:t> </a:t>
            </a:r>
            <a:r>
              <a:rPr sz="2400" spc="-140" dirty="0">
                <a:solidFill>
                  <a:srgbClr val="000000"/>
                </a:solidFill>
                <a:latin typeface="Microsoft Sans Serif"/>
                <a:cs typeface="Microsoft Sans Serif"/>
              </a:rPr>
              <a:t>w</a:t>
            </a:r>
            <a:r>
              <a:rPr sz="2400" spc="-5" dirty="0">
                <a:solidFill>
                  <a:srgbClr val="000000"/>
                </a:solidFill>
                <a:latin typeface="Microsoft Sans Serif"/>
                <a:cs typeface="Microsoft Sans Serif"/>
              </a:rPr>
              <a:t>il</a:t>
            </a:r>
            <a:r>
              <a:rPr sz="2400" dirty="0">
                <a:solidFill>
                  <a:srgbClr val="000000"/>
                </a:solidFill>
                <a:latin typeface="Microsoft Sans Serif"/>
                <a:cs typeface="Microsoft Sans Serif"/>
              </a:rPr>
              <a:t>l</a:t>
            </a:r>
            <a:r>
              <a:rPr sz="2400" spc="-40" dirty="0">
                <a:solidFill>
                  <a:srgbClr val="000000"/>
                </a:solidFill>
                <a:latin typeface="Microsoft Sans Serif"/>
                <a:cs typeface="Microsoft Sans Serif"/>
              </a:rPr>
              <a:t> </a:t>
            </a:r>
            <a:r>
              <a:rPr sz="2400" spc="-75" dirty="0">
                <a:solidFill>
                  <a:srgbClr val="000000"/>
                </a:solidFill>
                <a:latin typeface="Microsoft Sans Serif"/>
                <a:cs typeface="Microsoft Sans Serif"/>
              </a:rPr>
              <a:t>b</a:t>
            </a:r>
            <a:r>
              <a:rPr sz="2400" spc="-70" dirty="0">
                <a:solidFill>
                  <a:srgbClr val="000000"/>
                </a:solidFill>
                <a:latin typeface="Microsoft Sans Serif"/>
                <a:cs typeface="Microsoft Sans Serif"/>
              </a:rPr>
              <a:t>e</a:t>
            </a:r>
            <a:r>
              <a:rPr sz="2400" spc="-40" dirty="0">
                <a:solidFill>
                  <a:srgbClr val="000000"/>
                </a:solidFill>
                <a:latin typeface="Microsoft Sans Serif"/>
                <a:cs typeface="Microsoft Sans Serif"/>
              </a:rPr>
              <a:t> </a:t>
            </a:r>
            <a:r>
              <a:rPr sz="2400" spc="-65" dirty="0">
                <a:solidFill>
                  <a:srgbClr val="000000"/>
                </a:solidFill>
                <a:latin typeface="Microsoft Sans Serif"/>
                <a:cs typeface="Microsoft Sans Serif"/>
              </a:rPr>
              <a:t>a</a:t>
            </a:r>
            <a:r>
              <a:rPr sz="2400" spc="-75" dirty="0">
                <a:solidFill>
                  <a:srgbClr val="000000"/>
                </a:solidFill>
                <a:latin typeface="Microsoft Sans Serif"/>
                <a:cs typeface="Microsoft Sans Serif"/>
              </a:rPr>
              <a:t>b</a:t>
            </a:r>
            <a:r>
              <a:rPr sz="2400" spc="-30" dirty="0">
                <a:solidFill>
                  <a:srgbClr val="000000"/>
                </a:solidFill>
                <a:latin typeface="Microsoft Sans Serif"/>
                <a:cs typeface="Microsoft Sans Serif"/>
              </a:rPr>
              <a:t>l</a:t>
            </a:r>
            <a:r>
              <a:rPr sz="2400" spc="-60" dirty="0">
                <a:solidFill>
                  <a:srgbClr val="000000"/>
                </a:solidFill>
                <a:latin typeface="Microsoft Sans Serif"/>
                <a:cs typeface="Microsoft Sans Serif"/>
              </a:rPr>
              <a:t>e</a:t>
            </a:r>
            <a:r>
              <a:rPr sz="2400" spc="-45" dirty="0">
                <a:solidFill>
                  <a:srgbClr val="000000"/>
                </a:solidFill>
                <a:latin typeface="Microsoft Sans Serif"/>
                <a:cs typeface="Microsoft Sans Serif"/>
              </a:rPr>
              <a:t> </a:t>
            </a:r>
            <a:r>
              <a:rPr sz="2400" spc="80" dirty="0">
                <a:solidFill>
                  <a:srgbClr val="000000"/>
                </a:solidFill>
                <a:latin typeface="Microsoft Sans Serif"/>
                <a:cs typeface="Microsoft Sans Serif"/>
              </a:rPr>
              <a:t>t</a:t>
            </a:r>
            <a:r>
              <a:rPr sz="2400" spc="-60" dirty="0">
                <a:solidFill>
                  <a:srgbClr val="000000"/>
                </a:solidFill>
                <a:latin typeface="Microsoft Sans Serif"/>
                <a:cs typeface="Microsoft Sans Serif"/>
              </a:rPr>
              <a:t>o  </a:t>
            </a:r>
            <a:r>
              <a:rPr sz="2400" spc="-55" dirty="0">
                <a:solidFill>
                  <a:srgbClr val="000000"/>
                </a:solidFill>
                <a:latin typeface="Microsoft Sans Serif"/>
                <a:cs typeface="Microsoft Sans Serif"/>
              </a:rPr>
              <a:t>make </a:t>
            </a:r>
            <a:r>
              <a:rPr sz="2400" spc="-70" dirty="0">
                <a:solidFill>
                  <a:srgbClr val="000000"/>
                </a:solidFill>
                <a:latin typeface="Microsoft Sans Serif"/>
                <a:cs typeface="Microsoft Sans Serif"/>
              </a:rPr>
              <a:t>a</a:t>
            </a:r>
            <a:r>
              <a:rPr sz="2400" spc="-55" dirty="0">
                <a:solidFill>
                  <a:srgbClr val="000000"/>
                </a:solidFill>
                <a:latin typeface="Microsoft Sans Serif"/>
                <a:cs typeface="Microsoft Sans Serif"/>
              </a:rPr>
              <a:t> </a:t>
            </a:r>
            <a:r>
              <a:rPr sz="2400" spc="-20" dirty="0">
                <a:solidFill>
                  <a:srgbClr val="000000"/>
                </a:solidFill>
                <a:latin typeface="Microsoft Sans Serif"/>
                <a:cs typeface="Microsoft Sans Serif"/>
              </a:rPr>
              <a:t>tour</a:t>
            </a:r>
            <a:r>
              <a:rPr sz="2400" spc="-45" dirty="0">
                <a:solidFill>
                  <a:srgbClr val="000000"/>
                </a:solidFill>
                <a:latin typeface="Microsoft Sans Serif"/>
                <a:cs typeface="Microsoft Sans Serif"/>
              </a:rPr>
              <a:t> </a:t>
            </a:r>
            <a:r>
              <a:rPr sz="2400" spc="-5" dirty="0">
                <a:solidFill>
                  <a:srgbClr val="000000"/>
                </a:solidFill>
                <a:latin typeface="Microsoft Sans Serif"/>
                <a:cs typeface="Microsoft Sans Serif"/>
              </a:rPr>
              <a:t>to</a:t>
            </a:r>
            <a:r>
              <a:rPr sz="2400" spc="-55" dirty="0">
                <a:solidFill>
                  <a:srgbClr val="000000"/>
                </a:solidFill>
                <a:latin typeface="Microsoft Sans Serif"/>
                <a:cs typeface="Microsoft Sans Serif"/>
              </a:rPr>
              <a:t> </a:t>
            </a:r>
            <a:r>
              <a:rPr sz="2400" spc="-100" dirty="0">
                <a:solidFill>
                  <a:srgbClr val="000000"/>
                </a:solidFill>
                <a:latin typeface="Microsoft Sans Serif"/>
                <a:cs typeface="Microsoft Sans Serif"/>
              </a:rPr>
              <a:t>Europe</a:t>
            </a:r>
            <a:endParaRPr sz="2400">
              <a:latin typeface="Microsoft Sans Serif"/>
              <a:cs typeface="Microsoft Sans Serif"/>
            </a:endParaRPr>
          </a:p>
        </p:txBody>
      </p:sp>
      <p:grpSp>
        <p:nvGrpSpPr>
          <p:cNvPr id="11" name="object 11"/>
          <p:cNvGrpSpPr/>
          <p:nvPr/>
        </p:nvGrpSpPr>
        <p:grpSpPr>
          <a:xfrm>
            <a:off x="4074160" y="2226310"/>
            <a:ext cx="375920" cy="269240"/>
            <a:chOff x="2550160" y="2226310"/>
            <a:chExt cx="375920" cy="269240"/>
          </a:xfrm>
        </p:grpSpPr>
        <p:sp>
          <p:nvSpPr>
            <p:cNvPr id="12" name="object 12"/>
            <p:cNvSpPr/>
            <p:nvPr/>
          </p:nvSpPr>
          <p:spPr>
            <a:xfrm>
              <a:off x="2555240" y="2231390"/>
              <a:ext cx="284480" cy="203200"/>
            </a:xfrm>
            <a:custGeom>
              <a:avLst/>
              <a:gdLst/>
              <a:ahLst/>
              <a:cxnLst/>
              <a:rect l="l" t="t" r="r" b="b"/>
              <a:pathLst>
                <a:path w="284480" h="203200">
                  <a:moveTo>
                    <a:pt x="0" y="0"/>
                  </a:moveTo>
                  <a:lnTo>
                    <a:pt x="284480" y="203200"/>
                  </a:lnTo>
                </a:path>
              </a:pathLst>
            </a:custGeom>
            <a:ln w="10160">
              <a:solidFill>
                <a:srgbClr val="EFA12D"/>
              </a:solidFill>
            </a:ln>
          </p:spPr>
          <p:txBody>
            <a:bodyPr wrap="square" lIns="0" tIns="0" rIns="0" bIns="0" rtlCol="0"/>
            <a:lstStyle/>
            <a:p>
              <a:endParaRPr/>
            </a:p>
          </p:txBody>
        </p:sp>
        <p:pic>
          <p:nvPicPr>
            <p:cNvPr id="13" name="object 13"/>
            <p:cNvPicPr/>
            <p:nvPr/>
          </p:nvPicPr>
          <p:blipFill>
            <a:blip r:embed="rId4" cstate="print"/>
            <a:stretch>
              <a:fillRect/>
            </a:stretch>
          </p:blipFill>
          <p:spPr>
            <a:xfrm>
              <a:off x="2809240" y="2390140"/>
              <a:ext cx="116840" cy="105410"/>
            </a:xfrm>
            <a:prstGeom prst="rect">
              <a:avLst/>
            </a:prstGeom>
          </p:spPr>
        </p:pic>
      </p:grpSp>
      <p:grpSp>
        <p:nvGrpSpPr>
          <p:cNvPr id="14" name="object 14"/>
          <p:cNvGrpSpPr/>
          <p:nvPr/>
        </p:nvGrpSpPr>
        <p:grpSpPr>
          <a:xfrm>
            <a:off x="4074160" y="3423920"/>
            <a:ext cx="375920" cy="269240"/>
            <a:chOff x="2550160" y="3423920"/>
            <a:chExt cx="375920" cy="269240"/>
          </a:xfrm>
        </p:grpSpPr>
        <p:sp>
          <p:nvSpPr>
            <p:cNvPr id="15" name="object 15"/>
            <p:cNvSpPr/>
            <p:nvPr/>
          </p:nvSpPr>
          <p:spPr>
            <a:xfrm>
              <a:off x="2555240" y="3429000"/>
              <a:ext cx="284480" cy="201930"/>
            </a:xfrm>
            <a:custGeom>
              <a:avLst/>
              <a:gdLst/>
              <a:ahLst/>
              <a:cxnLst/>
              <a:rect l="l" t="t" r="r" b="b"/>
              <a:pathLst>
                <a:path w="284480" h="201929">
                  <a:moveTo>
                    <a:pt x="0" y="0"/>
                  </a:moveTo>
                  <a:lnTo>
                    <a:pt x="284480" y="201930"/>
                  </a:lnTo>
                </a:path>
              </a:pathLst>
            </a:custGeom>
            <a:ln w="10160">
              <a:solidFill>
                <a:srgbClr val="EFA12D"/>
              </a:solidFill>
            </a:ln>
          </p:spPr>
          <p:txBody>
            <a:bodyPr wrap="square" lIns="0" tIns="0" rIns="0" bIns="0" rtlCol="0"/>
            <a:lstStyle/>
            <a:p>
              <a:endParaRPr/>
            </a:p>
          </p:txBody>
        </p:sp>
        <p:pic>
          <p:nvPicPr>
            <p:cNvPr id="16" name="object 16"/>
            <p:cNvPicPr/>
            <p:nvPr/>
          </p:nvPicPr>
          <p:blipFill>
            <a:blip r:embed="rId5" cstate="print"/>
            <a:stretch>
              <a:fillRect/>
            </a:stretch>
          </p:blipFill>
          <p:spPr>
            <a:xfrm>
              <a:off x="2809240" y="3586480"/>
              <a:ext cx="116840" cy="106680"/>
            </a:xfrm>
            <a:prstGeom prst="rect">
              <a:avLst/>
            </a:prstGeom>
          </p:spPr>
        </p:pic>
      </p:grpSp>
      <p:grpSp>
        <p:nvGrpSpPr>
          <p:cNvPr id="17" name="object 17"/>
          <p:cNvGrpSpPr/>
          <p:nvPr/>
        </p:nvGrpSpPr>
        <p:grpSpPr>
          <a:xfrm>
            <a:off x="4074160" y="4380229"/>
            <a:ext cx="436880" cy="113030"/>
            <a:chOff x="2550160" y="4380229"/>
            <a:chExt cx="436880" cy="113030"/>
          </a:xfrm>
        </p:grpSpPr>
        <p:sp>
          <p:nvSpPr>
            <p:cNvPr id="18" name="object 18"/>
            <p:cNvSpPr/>
            <p:nvPr/>
          </p:nvSpPr>
          <p:spPr>
            <a:xfrm>
              <a:off x="2555240" y="4436109"/>
              <a:ext cx="326390" cy="1270"/>
            </a:xfrm>
            <a:custGeom>
              <a:avLst/>
              <a:gdLst/>
              <a:ahLst/>
              <a:cxnLst/>
              <a:rect l="l" t="t" r="r" b="b"/>
              <a:pathLst>
                <a:path w="326389" h="1270">
                  <a:moveTo>
                    <a:pt x="0" y="0"/>
                  </a:moveTo>
                  <a:lnTo>
                    <a:pt x="326390" y="1269"/>
                  </a:lnTo>
                </a:path>
              </a:pathLst>
            </a:custGeom>
            <a:ln w="10160">
              <a:solidFill>
                <a:srgbClr val="EFA12D"/>
              </a:solidFill>
            </a:ln>
          </p:spPr>
          <p:txBody>
            <a:bodyPr wrap="square" lIns="0" tIns="0" rIns="0" bIns="0" rtlCol="0"/>
            <a:lstStyle/>
            <a:p>
              <a:endParaRPr/>
            </a:p>
          </p:txBody>
        </p:sp>
        <p:pic>
          <p:nvPicPr>
            <p:cNvPr id="19" name="object 19"/>
            <p:cNvPicPr/>
            <p:nvPr/>
          </p:nvPicPr>
          <p:blipFill>
            <a:blip r:embed="rId6" cstate="print"/>
            <a:stretch>
              <a:fillRect/>
            </a:stretch>
          </p:blipFill>
          <p:spPr>
            <a:xfrm>
              <a:off x="2874010" y="4380229"/>
              <a:ext cx="113029" cy="113030"/>
            </a:xfrm>
            <a:prstGeom prst="rect">
              <a:avLst/>
            </a:prstGeom>
          </p:spPr>
        </p:pic>
      </p:grpSp>
      <p:grpSp>
        <p:nvGrpSpPr>
          <p:cNvPr id="20" name="object 20"/>
          <p:cNvGrpSpPr/>
          <p:nvPr/>
        </p:nvGrpSpPr>
        <p:grpSpPr>
          <a:xfrm>
            <a:off x="5911850" y="5012690"/>
            <a:ext cx="114300" cy="528320"/>
            <a:chOff x="4387850" y="5012690"/>
            <a:chExt cx="114300" cy="528320"/>
          </a:xfrm>
        </p:grpSpPr>
        <p:sp>
          <p:nvSpPr>
            <p:cNvPr id="21" name="object 21"/>
            <p:cNvSpPr/>
            <p:nvPr/>
          </p:nvSpPr>
          <p:spPr>
            <a:xfrm>
              <a:off x="4445000" y="5119370"/>
              <a:ext cx="0" cy="421640"/>
            </a:xfrm>
            <a:custGeom>
              <a:avLst/>
              <a:gdLst/>
              <a:ahLst/>
              <a:cxnLst/>
              <a:rect l="l" t="t" r="r" b="b"/>
              <a:pathLst>
                <a:path h="421639">
                  <a:moveTo>
                    <a:pt x="0" y="421639"/>
                  </a:moveTo>
                  <a:lnTo>
                    <a:pt x="0" y="0"/>
                  </a:lnTo>
                </a:path>
              </a:pathLst>
            </a:custGeom>
            <a:ln w="10160">
              <a:solidFill>
                <a:srgbClr val="EFA12D"/>
              </a:solidFill>
            </a:ln>
          </p:spPr>
          <p:txBody>
            <a:bodyPr wrap="square" lIns="0" tIns="0" rIns="0" bIns="0" rtlCol="0"/>
            <a:lstStyle/>
            <a:p>
              <a:endParaRPr/>
            </a:p>
          </p:txBody>
        </p:sp>
        <p:pic>
          <p:nvPicPr>
            <p:cNvPr id="22" name="object 22"/>
            <p:cNvPicPr/>
            <p:nvPr/>
          </p:nvPicPr>
          <p:blipFill>
            <a:blip r:embed="rId7" cstate="print"/>
            <a:stretch>
              <a:fillRect/>
            </a:stretch>
          </p:blipFill>
          <p:spPr>
            <a:xfrm>
              <a:off x="4387850" y="5012690"/>
              <a:ext cx="114300" cy="114300"/>
            </a:xfrm>
            <a:prstGeom prst="rect">
              <a:avLst/>
            </a:prstGeom>
          </p:spPr>
        </p:pic>
      </p:grpSp>
      <p:grpSp>
        <p:nvGrpSpPr>
          <p:cNvPr id="23" name="object 23"/>
          <p:cNvGrpSpPr/>
          <p:nvPr/>
        </p:nvGrpSpPr>
        <p:grpSpPr>
          <a:xfrm>
            <a:off x="7411720" y="4080509"/>
            <a:ext cx="417830" cy="111760"/>
            <a:chOff x="5887720" y="4080509"/>
            <a:chExt cx="417830" cy="111760"/>
          </a:xfrm>
        </p:grpSpPr>
        <p:sp>
          <p:nvSpPr>
            <p:cNvPr id="24" name="object 24"/>
            <p:cNvSpPr/>
            <p:nvPr/>
          </p:nvSpPr>
          <p:spPr>
            <a:xfrm>
              <a:off x="5993130" y="4137659"/>
              <a:ext cx="307340" cy="46990"/>
            </a:xfrm>
            <a:custGeom>
              <a:avLst/>
              <a:gdLst/>
              <a:ahLst/>
              <a:cxnLst/>
              <a:rect l="l" t="t" r="r" b="b"/>
              <a:pathLst>
                <a:path w="307339" h="46989">
                  <a:moveTo>
                    <a:pt x="307340" y="46989"/>
                  </a:moveTo>
                  <a:lnTo>
                    <a:pt x="0" y="0"/>
                  </a:lnTo>
                </a:path>
              </a:pathLst>
            </a:custGeom>
            <a:ln w="10160">
              <a:solidFill>
                <a:srgbClr val="EFA12D"/>
              </a:solidFill>
            </a:ln>
          </p:spPr>
          <p:txBody>
            <a:bodyPr wrap="square" lIns="0" tIns="0" rIns="0" bIns="0" rtlCol="0"/>
            <a:lstStyle/>
            <a:p>
              <a:endParaRPr/>
            </a:p>
          </p:txBody>
        </p:sp>
        <p:pic>
          <p:nvPicPr>
            <p:cNvPr id="25" name="object 25"/>
            <p:cNvPicPr/>
            <p:nvPr/>
          </p:nvPicPr>
          <p:blipFill>
            <a:blip r:embed="rId8" cstate="print"/>
            <a:stretch>
              <a:fillRect/>
            </a:stretch>
          </p:blipFill>
          <p:spPr>
            <a:xfrm>
              <a:off x="5887720" y="4080509"/>
              <a:ext cx="118109" cy="111759"/>
            </a:xfrm>
            <a:prstGeom prst="rect">
              <a:avLst/>
            </a:prstGeom>
          </p:spPr>
        </p:pic>
      </p:grpSp>
      <p:pic>
        <p:nvPicPr>
          <p:cNvPr id="26" name="object 26"/>
          <p:cNvPicPr/>
          <p:nvPr/>
        </p:nvPicPr>
        <p:blipFill>
          <a:blip r:embed="rId9" cstate="print"/>
          <a:stretch>
            <a:fillRect/>
          </a:stretch>
        </p:blipFill>
        <p:spPr>
          <a:xfrm>
            <a:off x="7381240" y="2649221"/>
            <a:ext cx="241300" cy="269239"/>
          </a:xfrm>
          <a:prstGeom prst="rect">
            <a:avLst/>
          </a:prstGeom>
        </p:spPr>
      </p:pic>
    </p:spTree>
    <p:extLst>
      <p:ext uri="{BB962C8B-B14F-4D97-AF65-F5344CB8AC3E}">
        <p14:creationId xmlns:p14="http://schemas.microsoft.com/office/powerpoint/2010/main" val="2192249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Time Contrasts: Past, Present and Future</a:t>
            </a:r>
          </a:p>
        </p:txBody>
      </p:sp>
      <p:sp>
        <p:nvSpPr>
          <p:cNvPr id="9" name="Text Placeholder 8"/>
          <p:cNvSpPr>
            <a:spLocks noGrp="1"/>
          </p:cNvSpPr>
          <p:nvPr>
            <p:ph sz="half" idx="1"/>
          </p:nvPr>
        </p:nvSpPr>
        <p:spPr>
          <a:xfrm>
            <a:off x="990600" y="2133600"/>
            <a:ext cx="5332410" cy="3777622"/>
          </a:xfrm>
        </p:spPr>
        <p:txBody>
          <a:bodyPr>
            <a:normAutofit fontScale="77500" lnSpcReduction="20000"/>
          </a:bodyPr>
          <a:lstStyle/>
          <a:p>
            <a:pPr marL="0" indent="0" algn="just">
              <a:buNone/>
            </a:pPr>
            <a:r>
              <a:rPr lang="en-IN" b="1" dirty="0"/>
              <a:t>Time contrasts are useful when discussing topics. They allow more complexity to express ideas and opinions. Certain time expressions are used with each tense. </a:t>
            </a:r>
          </a:p>
          <a:p>
            <a:pPr algn="just"/>
            <a:endParaRPr lang="en-IN" b="1" dirty="0"/>
          </a:p>
          <a:p>
            <a:pPr marL="0" indent="0" algn="just">
              <a:buNone/>
            </a:pPr>
            <a:r>
              <a:rPr lang="en-IN" b="1" dirty="0"/>
              <a:t>For e.g. </a:t>
            </a:r>
          </a:p>
          <a:p>
            <a:pPr algn="just"/>
            <a:r>
              <a:rPr lang="en-IN" b="1" dirty="0"/>
              <a:t>Past: A few years ago, in the past, in the seventeenth century, in the 1950s</a:t>
            </a:r>
          </a:p>
          <a:p>
            <a:pPr algn="just"/>
            <a:r>
              <a:rPr lang="en-IN" b="1" dirty="0"/>
              <a:t>Present: These days, Today, Nowadays, This year</a:t>
            </a:r>
          </a:p>
          <a:p>
            <a:pPr algn="just"/>
            <a:r>
              <a:rPr lang="en-IN" b="1" dirty="0"/>
              <a:t>Future: Soon, in twenty years, in the future, in the next hundred days, in a year</a:t>
            </a:r>
          </a:p>
          <a:p>
            <a:pPr algn="just"/>
            <a:endParaRPr lang="en-IN" b="1" dirty="0"/>
          </a:p>
        </p:txBody>
      </p:sp>
      <p:sp>
        <p:nvSpPr>
          <p:cNvPr id="11" name="Content Placeholder 10"/>
          <p:cNvSpPr>
            <a:spLocks noGrp="1"/>
          </p:cNvSpPr>
          <p:nvPr>
            <p:ph sz="half" idx="2"/>
          </p:nvPr>
        </p:nvSpPr>
        <p:spPr>
          <a:xfrm>
            <a:off x="7190748" y="2133600"/>
            <a:ext cx="4313864" cy="3777623"/>
          </a:xfrm>
        </p:spPr>
        <p:txBody>
          <a:bodyPr>
            <a:normAutofit fontScale="77500" lnSpcReduction="20000"/>
          </a:bodyPr>
          <a:lstStyle/>
          <a:p>
            <a:endParaRPr lang="en-IN" dirty="0"/>
          </a:p>
        </p:txBody>
      </p:sp>
      <p:pic>
        <p:nvPicPr>
          <p:cNvPr id="3074" name="Picture 2" descr="Time Contrast Quiz: Past, Present And Future! Trivia - ProProfs Qui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0748" y="2133601"/>
            <a:ext cx="4313864" cy="3777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003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If Clause-First conditional</a:t>
            </a:r>
          </a:p>
        </p:txBody>
      </p:sp>
      <p:sp>
        <p:nvSpPr>
          <p:cNvPr id="4" name="Content Placeholder 3"/>
          <p:cNvSpPr>
            <a:spLocks noGrp="1"/>
          </p:cNvSpPr>
          <p:nvPr>
            <p:ph sz="half" idx="2"/>
          </p:nvPr>
        </p:nvSpPr>
        <p:spPr>
          <a:xfrm>
            <a:off x="6172200" y="1825625"/>
            <a:ext cx="5334000" cy="4351338"/>
          </a:xfrm>
        </p:spPr>
        <p:txBody>
          <a:bodyPr/>
          <a:lstStyle/>
          <a:p>
            <a:pPr marL="0" indent="0">
              <a:buNone/>
            </a:pPr>
            <a:endParaRPr lang="en-IN" b="1" dirty="0"/>
          </a:p>
          <a:p>
            <a:pPr marL="0" indent="0">
              <a:buNone/>
            </a:pPr>
            <a:endParaRPr lang="en-IN" b="1" dirty="0"/>
          </a:p>
          <a:p>
            <a:pPr marL="0" indent="0">
              <a:buNone/>
            </a:pPr>
            <a:r>
              <a:rPr lang="en-IN" b="1" dirty="0"/>
              <a:t>I will be happier</a:t>
            </a:r>
          </a:p>
          <a:p>
            <a:pPr marL="0" indent="0">
              <a:buNone/>
            </a:pPr>
            <a:endParaRPr lang="en-IN" b="1" dirty="0"/>
          </a:p>
        </p:txBody>
      </p:sp>
      <p:sp>
        <p:nvSpPr>
          <p:cNvPr id="5" name="object 5"/>
          <p:cNvSpPr>
            <a:spLocks noGrp="1"/>
          </p:cNvSpPr>
          <p:nvPr>
            <p:ph sz="half" idx="1"/>
          </p:nvPr>
        </p:nvSpPr>
        <p:spPr>
          <a:xfrm>
            <a:off x="304800" y="1825624"/>
            <a:ext cx="5181600" cy="4503737"/>
          </a:xfrm>
          <a:custGeom>
            <a:avLst/>
            <a:gdLst/>
            <a:ahLst/>
            <a:cxnLst/>
            <a:rect l="l" t="t" r="r" b="b"/>
            <a:pathLst>
              <a:path w="4004310" h="4358640">
                <a:moveTo>
                  <a:pt x="4004310" y="0"/>
                </a:moveTo>
                <a:lnTo>
                  <a:pt x="0" y="0"/>
                </a:lnTo>
                <a:lnTo>
                  <a:pt x="0" y="4358640"/>
                </a:lnTo>
                <a:lnTo>
                  <a:pt x="4004310" y="4358640"/>
                </a:lnTo>
                <a:lnTo>
                  <a:pt x="4004310" y="0"/>
                </a:lnTo>
                <a:close/>
              </a:path>
            </a:pathLst>
          </a:custGeom>
          <a:solidFill>
            <a:schemeClr val="accent1"/>
          </a:solidFill>
        </p:spPr>
        <p:txBody>
          <a:bodyPr wrap="square" lIns="0" tIns="0" rIns="0" bIns="0" rtlCol="0"/>
          <a:lstStyle/>
          <a:p>
            <a:pPr marL="0" marR="461009" indent="0">
              <a:lnSpc>
                <a:spcPts val="2830"/>
              </a:lnSpc>
              <a:spcBef>
                <a:spcPts val="335"/>
              </a:spcBef>
              <a:buNone/>
              <a:tabLst>
                <a:tab pos="341630" algn="l"/>
                <a:tab pos="551815" algn="l"/>
                <a:tab pos="1165860" algn="l"/>
                <a:tab pos="1437005" algn="l"/>
                <a:tab pos="1567815" algn="l"/>
              </a:tabLst>
            </a:pPr>
            <a:r>
              <a:rPr lang="en-US" b="1" spc="80" dirty="0">
                <a:solidFill>
                  <a:prstClr val="black"/>
                </a:solidFill>
                <a:latin typeface="Franklin Gothic Medium"/>
                <a:cs typeface="Franklin Gothic Medium"/>
              </a:rPr>
              <a:t>P</a:t>
            </a:r>
            <a:r>
              <a:rPr lang="en-US" b="1" spc="170" dirty="0">
                <a:solidFill>
                  <a:prstClr val="black"/>
                </a:solidFill>
                <a:latin typeface="Franklin Gothic Medium"/>
                <a:cs typeface="Franklin Gothic Medium"/>
              </a:rPr>
              <a:t>o</a:t>
            </a:r>
            <a:r>
              <a:rPr lang="en-US" b="1" spc="215" dirty="0">
                <a:solidFill>
                  <a:prstClr val="black"/>
                </a:solidFill>
                <a:latin typeface="Franklin Gothic Medium"/>
                <a:cs typeface="Franklin Gothic Medium"/>
              </a:rPr>
              <a:t>s</a:t>
            </a:r>
            <a:r>
              <a:rPr lang="en-US" b="1" spc="204" dirty="0">
                <a:solidFill>
                  <a:prstClr val="black"/>
                </a:solidFill>
                <a:latin typeface="Franklin Gothic Medium"/>
                <a:cs typeface="Franklin Gothic Medium"/>
              </a:rPr>
              <a:t>s</a:t>
            </a:r>
            <a:r>
              <a:rPr lang="en-US" b="1" spc="160" dirty="0">
                <a:solidFill>
                  <a:prstClr val="black"/>
                </a:solidFill>
                <a:latin typeface="Franklin Gothic Medium"/>
                <a:cs typeface="Franklin Gothic Medium"/>
              </a:rPr>
              <a:t>i</a:t>
            </a:r>
            <a:r>
              <a:rPr lang="en-US" b="1" spc="195" dirty="0">
                <a:solidFill>
                  <a:prstClr val="black"/>
                </a:solidFill>
                <a:latin typeface="Franklin Gothic Medium"/>
                <a:cs typeface="Franklin Gothic Medium"/>
              </a:rPr>
              <a:t>b</a:t>
            </a:r>
            <a:r>
              <a:rPr lang="en-US" b="1" spc="160" dirty="0">
                <a:solidFill>
                  <a:prstClr val="black"/>
                </a:solidFill>
                <a:latin typeface="Franklin Gothic Medium"/>
                <a:cs typeface="Franklin Gothic Medium"/>
              </a:rPr>
              <a:t>l</a:t>
            </a:r>
            <a:r>
              <a:rPr lang="en-US" b="1" spc="-10" dirty="0">
                <a:solidFill>
                  <a:prstClr val="black"/>
                </a:solidFill>
                <a:latin typeface="Franklin Gothic Medium"/>
                <a:cs typeface="Franklin Gothic Medium"/>
              </a:rPr>
              <a:t>e</a:t>
            </a:r>
            <a:r>
              <a:rPr lang="en-US" b="1" dirty="0">
                <a:solidFill>
                  <a:prstClr val="black"/>
                </a:solidFill>
                <a:latin typeface="Franklin Gothic Medium"/>
                <a:cs typeface="Franklin Gothic Medium"/>
              </a:rPr>
              <a:t>	 </a:t>
            </a:r>
            <a:r>
              <a:rPr lang="en-US" b="1" spc="215" dirty="0">
                <a:solidFill>
                  <a:prstClr val="black"/>
                </a:solidFill>
                <a:latin typeface="Franklin Gothic Medium"/>
                <a:cs typeface="Franklin Gothic Medium"/>
              </a:rPr>
              <a:t>s</a:t>
            </a:r>
            <a:r>
              <a:rPr lang="en-US" b="1" spc="160" dirty="0">
                <a:solidFill>
                  <a:prstClr val="black"/>
                </a:solidFill>
                <a:latin typeface="Franklin Gothic Medium"/>
                <a:cs typeface="Franklin Gothic Medium"/>
              </a:rPr>
              <a:t>i</a:t>
            </a:r>
            <a:r>
              <a:rPr lang="en-US" b="1" spc="155" dirty="0">
                <a:solidFill>
                  <a:prstClr val="black"/>
                </a:solidFill>
                <a:latin typeface="Franklin Gothic Medium"/>
                <a:cs typeface="Franklin Gothic Medium"/>
              </a:rPr>
              <a:t>t</a:t>
            </a:r>
            <a:r>
              <a:rPr lang="en-US" b="1" spc="200" dirty="0">
                <a:solidFill>
                  <a:prstClr val="black"/>
                </a:solidFill>
                <a:latin typeface="Franklin Gothic Medium"/>
                <a:cs typeface="Franklin Gothic Medium"/>
              </a:rPr>
              <a:t>u</a:t>
            </a:r>
            <a:r>
              <a:rPr lang="en-US" b="1" spc="165" dirty="0">
                <a:solidFill>
                  <a:prstClr val="black"/>
                </a:solidFill>
                <a:latin typeface="Franklin Gothic Medium"/>
                <a:cs typeface="Franklin Gothic Medium"/>
              </a:rPr>
              <a:t>a</a:t>
            </a:r>
            <a:r>
              <a:rPr lang="en-US" b="1" spc="155" dirty="0">
                <a:solidFill>
                  <a:prstClr val="black"/>
                </a:solidFill>
                <a:latin typeface="Franklin Gothic Medium"/>
                <a:cs typeface="Franklin Gothic Medium"/>
              </a:rPr>
              <a:t>t</a:t>
            </a:r>
            <a:r>
              <a:rPr lang="en-US" b="1" spc="160" dirty="0">
                <a:solidFill>
                  <a:prstClr val="black"/>
                </a:solidFill>
                <a:latin typeface="Franklin Gothic Medium"/>
                <a:cs typeface="Franklin Gothic Medium"/>
              </a:rPr>
              <a:t>i</a:t>
            </a:r>
            <a:r>
              <a:rPr lang="en-US" b="1" spc="170" dirty="0">
                <a:solidFill>
                  <a:prstClr val="black"/>
                </a:solidFill>
                <a:latin typeface="Franklin Gothic Medium"/>
                <a:cs typeface="Franklin Gothic Medium"/>
              </a:rPr>
              <a:t>o</a:t>
            </a:r>
            <a:r>
              <a:rPr lang="en-US" b="1" dirty="0">
                <a:solidFill>
                  <a:prstClr val="black"/>
                </a:solidFill>
                <a:latin typeface="Franklin Gothic Medium"/>
                <a:cs typeface="Franklin Gothic Medium"/>
              </a:rPr>
              <a:t>n </a:t>
            </a:r>
            <a:r>
              <a:rPr lang="en-US" dirty="0">
                <a:solidFill>
                  <a:prstClr val="black"/>
                </a:solidFill>
                <a:latin typeface="Franklin Gothic Medium"/>
                <a:cs typeface="Franklin Gothic Medium"/>
              </a:rPr>
              <a:t> </a:t>
            </a:r>
          </a:p>
          <a:p>
            <a:pPr marL="12700" marR="461009">
              <a:lnSpc>
                <a:spcPts val="2830"/>
              </a:lnSpc>
              <a:spcBef>
                <a:spcPts val="335"/>
              </a:spcBef>
              <a:tabLst>
                <a:tab pos="341630" algn="l"/>
                <a:tab pos="551815" algn="l"/>
                <a:tab pos="1165860" algn="l"/>
                <a:tab pos="1437005" algn="l"/>
                <a:tab pos="1567815" algn="l"/>
              </a:tabLst>
            </a:pPr>
            <a:endParaRPr lang="en-US" spc="50" dirty="0">
              <a:solidFill>
                <a:prstClr val="black"/>
              </a:solidFill>
              <a:latin typeface="Franklin Gothic Medium"/>
              <a:cs typeface="Franklin Gothic Medium"/>
            </a:endParaRPr>
          </a:p>
          <a:p>
            <a:pPr marL="12700" marR="461009">
              <a:lnSpc>
                <a:spcPts val="2830"/>
              </a:lnSpc>
              <a:spcBef>
                <a:spcPts val="335"/>
              </a:spcBef>
              <a:tabLst>
                <a:tab pos="341630" algn="l"/>
                <a:tab pos="551815" algn="l"/>
                <a:tab pos="1165860" algn="l"/>
                <a:tab pos="1437005" algn="l"/>
                <a:tab pos="1567815" algn="l"/>
              </a:tabLst>
            </a:pPr>
            <a:r>
              <a:rPr lang="en-US" spc="50" dirty="0">
                <a:solidFill>
                  <a:prstClr val="black"/>
                </a:solidFill>
                <a:latin typeface="Franklin Gothic Medium"/>
                <a:cs typeface="Franklin Gothic Medium"/>
              </a:rPr>
              <a:t>If </a:t>
            </a:r>
            <a:r>
              <a:rPr lang="en-US" spc="-45" dirty="0">
                <a:solidFill>
                  <a:prstClr val="black"/>
                </a:solidFill>
                <a:latin typeface="Franklin Gothic Medium"/>
                <a:cs typeface="Franklin Gothic Medium"/>
              </a:rPr>
              <a:t>I </a:t>
            </a:r>
            <a:r>
              <a:rPr lang="en-US" spc="110" dirty="0">
                <a:solidFill>
                  <a:prstClr val="black"/>
                </a:solidFill>
                <a:latin typeface="Franklin Gothic Medium"/>
                <a:cs typeface="Franklin Gothic Medium"/>
              </a:rPr>
              <a:t>fall	</a:t>
            </a:r>
            <a:r>
              <a:rPr lang="en-US" spc="85" dirty="0">
                <a:solidFill>
                  <a:prstClr val="black"/>
                </a:solidFill>
                <a:latin typeface="Franklin Gothic Medium"/>
                <a:cs typeface="Franklin Gothic Medium"/>
              </a:rPr>
              <a:t>in </a:t>
            </a:r>
            <a:r>
              <a:rPr lang="en-US" spc="135" dirty="0">
                <a:solidFill>
                  <a:prstClr val="black"/>
                </a:solidFill>
                <a:latin typeface="Franklin Gothic Medium"/>
                <a:cs typeface="Franklin Gothic Medium"/>
              </a:rPr>
              <a:t>love</a:t>
            </a:r>
            <a:endParaRPr lang="en-US" dirty="0">
              <a:solidFill>
                <a:prstClr val="black"/>
              </a:solidFill>
              <a:latin typeface="Franklin Gothic Medium"/>
              <a:cs typeface="Franklin Gothic Medium"/>
            </a:endParaRPr>
          </a:p>
          <a:p>
            <a:pPr marL="12700" marR="941705">
              <a:lnSpc>
                <a:spcPts val="2830"/>
              </a:lnSpc>
              <a:spcBef>
                <a:spcPts val="10"/>
              </a:spcBef>
              <a:tabLst>
                <a:tab pos="341630" algn="l"/>
                <a:tab pos="551815" algn="l"/>
                <a:tab pos="1132205" algn="l"/>
                <a:tab pos="1397000" algn="l"/>
              </a:tabLst>
            </a:pPr>
            <a:r>
              <a:rPr lang="en-US" spc="50" dirty="0">
                <a:solidFill>
                  <a:prstClr val="black"/>
                </a:solidFill>
                <a:latin typeface="Franklin Gothic Medium"/>
                <a:cs typeface="Franklin Gothic Medium"/>
              </a:rPr>
              <a:t>If	</a:t>
            </a:r>
            <a:r>
              <a:rPr lang="en-US" spc="-45" dirty="0">
                <a:solidFill>
                  <a:prstClr val="black"/>
                </a:solidFill>
                <a:latin typeface="Franklin Gothic Medium"/>
                <a:cs typeface="Franklin Gothic Medium"/>
              </a:rPr>
              <a:t>I </a:t>
            </a:r>
            <a:r>
              <a:rPr lang="en-US" spc="10" dirty="0">
                <a:solidFill>
                  <a:prstClr val="black"/>
                </a:solidFill>
                <a:latin typeface="Franklin Gothic Medium"/>
                <a:cs typeface="Franklin Gothic Medium"/>
              </a:rPr>
              <a:t>am	</a:t>
            </a:r>
            <a:r>
              <a:rPr lang="en-US" spc="150" dirty="0">
                <a:solidFill>
                  <a:prstClr val="black"/>
                </a:solidFill>
                <a:latin typeface="Franklin Gothic Medium"/>
                <a:cs typeface="Franklin Gothic Medium"/>
              </a:rPr>
              <a:t>happier </a:t>
            </a:r>
          </a:p>
          <a:p>
            <a:pPr marL="12700" marR="941705">
              <a:lnSpc>
                <a:spcPts val="2830"/>
              </a:lnSpc>
              <a:spcBef>
                <a:spcPts val="10"/>
              </a:spcBef>
              <a:tabLst>
                <a:tab pos="341630" algn="l"/>
                <a:tab pos="551815" algn="l"/>
                <a:tab pos="1132205" algn="l"/>
                <a:tab pos="1397000" algn="l"/>
              </a:tabLst>
            </a:pPr>
            <a:r>
              <a:rPr lang="en-US" spc="-610" dirty="0">
                <a:solidFill>
                  <a:prstClr val="black"/>
                </a:solidFill>
                <a:latin typeface="Franklin Gothic Medium"/>
                <a:cs typeface="Franklin Gothic Medium"/>
              </a:rPr>
              <a:t> </a:t>
            </a:r>
            <a:r>
              <a:rPr lang="en-US" spc="145" dirty="0">
                <a:solidFill>
                  <a:prstClr val="black"/>
                </a:solidFill>
                <a:latin typeface="Franklin Gothic Medium"/>
                <a:cs typeface="Franklin Gothic Medium"/>
              </a:rPr>
              <a:t>I</a:t>
            </a:r>
            <a:r>
              <a:rPr lang="en-US" spc="-45" dirty="0">
                <a:solidFill>
                  <a:prstClr val="black"/>
                </a:solidFill>
                <a:latin typeface="Franklin Gothic Medium"/>
                <a:cs typeface="Franklin Gothic Medium"/>
              </a:rPr>
              <a:t>f</a:t>
            </a:r>
            <a:r>
              <a:rPr lang="en-US" dirty="0">
                <a:solidFill>
                  <a:prstClr val="black"/>
                </a:solidFill>
                <a:latin typeface="Franklin Gothic Medium"/>
                <a:cs typeface="Franklin Gothic Medium"/>
              </a:rPr>
              <a:t>	</a:t>
            </a:r>
            <a:r>
              <a:rPr lang="en-US" spc="-45" dirty="0">
                <a:solidFill>
                  <a:prstClr val="black"/>
                </a:solidFill>
                <a:latin typeface="Franklin Gothic Medium"/>
                <a:cs typeface="Franklin Gothic Medium"/>
              </a:rPr>
              <a:t>I</a:t>
            </a:r>
            <a:r>
              <a:rPr lang="en-US" dirty="0">
                <a:solidFill>
                  <a:prstClr val="black"/>
                </a:solidFill>
                <a:latin typeface="Franklin Gothic Medium"/>
                <a:cs typeface="Franklin Gothic Medium"/>
              </a:rPr>
              <a:t> </a:t>
            </a:r>
            <a:r>
              <a:rPr lang="en-US" spc="110" dirty="0">
                <a:solidFill>
                  <a:prstClr val="black"/>
                </a:solidFill>
                <a:latin typeface="Franklin Gothic Medium"/>
                <a:cs typeface="Franklin Gothic Medium"/>
              </a:rPr>
              <a:t>w</a:t>
            </a:r>
            <a:r>
              <a:rPr lang="en-US" spc="170" dirty="0">
                <a:solidFill>
                  <a:prstClr val="black"/>
                </a:solidFill>
                <a:latin typeface="Franklin Gothic Medium"/>
                <a:cs typeface="Franklin Gothic Medium"/>
              </a:rPr>
              <a:t>o</a:t>
            </a:r>
            <a:r>
              <a:rPr lang="en-US" spc="195" dirty="0">
                <a:solidFill>
                  <a:prstClr val="black"/>
                </a:solidFill>
                <a:latin typeface="Franklin Gothic Medium"/>
                <a:cs typeface="Franklin Gothic Medium"/>
              </a:rPr>
              <a:t>r</a:t>
            </a:r>
            <a:r>
              <a:rPr lang="en-US" spc="-80" dirty="0">
                <a:solidFill>
                  <a:prstClr val="black"/>
                </a:solidFill>
                <a:latin typeface="Franklin Gothic Medium"/>
                <a:cs typeface="Franklin Gothic Medium"/>
              </a:rPr>
              <a:t>k</a:t>
            </a:r>
            <a:r>
              <a:rPr lang="en-US" dirty="0">
                <a:solidFill>
                  <a:prstClr val="black"/>
                </a:solidFill>
                <a:latin typeface="Franklin Gothic Medium"/>
                <a:cs typeface="Franklin Gothic Medium"/>
              </a:rPr>
              <a:t> </a:t>
            </a:r>
            <a:r>
              <a:rPr lang="en-US" spc="195" dirty="0">
                <a:solidFill>
                  <a:prstClr val="black"/>
                </a:solidFill>
                <a:latin typeface="Franklin Gothic Medium"/>
                <a:cs typeface="Franklin Gothic Medium"/>
              </a:rPr>
              <a:t>b</a:t>
            </a:r>
            <a:r>
              <a:rPr lang="en-US" spc="185" dirty="0">
                <a:solidFill>
                  <a:prstClr val="black"/>
                </a:solidFill>
                <a:latin typeface="Franklin Gothic Medium"/>
                <a:cs typeface="Franklin Gothic Medium"/>
              </a:rPr>
              <a:t>e</a:t>
            </a:r>
            <a:r>
              <a:rPr lang="en-US" spc="155" dirty="0">
                <a:solidFill>
                  <a:prstClr val="black"/>
                </a:solidFill>
                <a:latin typeface="Franklin Gothic Medium"/>
                <a:cs typeface="Franklin Gothic Medium"/>
              </a:rPr>
              <a:t>tt</a:t>
            </a:r>
            <a:r>
              <a:rPr lang="en-US" spc="185" dirty="0">
                <a:solidFill>
                  <a:prstClr val="black"/>
                </a:solidFill>
                <a:latin typeface="Franklin Gothic Medium"/>
                <a:cs typeface="Franklin Gothic Medium"/>
              </a:rPr>
              <a:t>e</a:t>
            </a:r>
            <a:r>
              <a:rPr lang="en-US" spc="-5" dirty="0">
                <a:solidFill>
                  <a:prstClr val="black"/>
                </a:solidFill>
                <a:latin typeface="Franklin Gothic Medium"/>
                <a:cs typeface="Franklin Gothic Medium"/>
              </a:rPr>
              <a:t>r</a:t>
            </a:r>
            <a:endParaRPr lang="en-US" dirty="0">
              <a:solidFill>
                <a:prstClr val="black"/>
              </a:solidFill>
              <a:latin typeface="Franklin Gothic Medium"/>
              <a:cs typeface="Franklin Gothic Medium"/>
            </a:endParaRPr>
          </a:p>
          <a:p>
            <a:pPr marL="12700" marR="918844">
              <a:lnSpc>
                <a:spcPts val="2830"/>
              </a:lnSpc>
              <a:spcBef>
                <a:spcPts val="10"/>
              </a:spcBef>
              <a:tabLst>
                <a:tab pos="341630" algn="l"/>
                <a:tab pos="551815" algn="l"/>
                <a:tab pos="1149985" algn="l"/>
                <a:tab pos="1449070" algn="l"/>
              </a:tabLst>
            </a:pPr>
            <a:r>
              <a:rPr lang="en-US" spc="50" dirty="0">
                <a:solidFill>
                  <a:prstClr val="black"/>
                </a:solidFill>
                <a:latin typeface="Franklin Gothic Medium"/>
                <a:cs typeface="Franklin Gothic Medium"/>
              </a:rPr>
              <a:t>If	</a:t>
            </a:r>
            <a:r>
              <a:rPr lang="en-US" spc="-45" dirty="0">
                <a:solidFill>
                  <a:prstClr val="black"/>
                </a:solidFill>
                <a:latin typeface="Franklin Gothic Medium"/>
                <a:cs typeface="Franklin Gothic Medium"/>
              </a:rPr>
              <a:t>I </a:t>
            </a:r>
            <a:r>
              <a:rPr lang="en-US" spc="85" dirty="0">
                <a:solidFill>
                  <a:prstClr val="black"/>
                </a:solidFill>
                <a:latin typeface="Franklin Gothic Medium"/>
                <a:cs typeface="Franklin Gothic Medium"/>
              </a:rPr>
              <a:t>get	</a:t>
            </a:r>
            <a:r>
              <a:rPr lang="en-US" spc="-30" dirty="0">
                <a:solidFill>
                  <a:prstClr val="black"/>
                </a:solidFill>
                <a:latin typeface="Franklin Gothic Medium"/>
                <a:cs typeface="Franklin Gothic Medium"/>
              </a:rPr>
              <a:t>a	</a:t>
            </a:r>
            <a:r>
              <a:rPr lang="en-US" spc="145" dirty="0">
                <a:solidFill>
                  <a:prstClr val="black"/>
                </a:solidFill>
                <a:latin typeface="Franklin Gothic Medium"/>
                <a:cs typeface="Franklin Gothic Medium"/>
              </a:rPr>
              <a:t>raise </a:t>
            </a:r>
            <a:r>
              <a:rPr lang="en-US" spc="150" dirty="0">
                <a:solidFill>
                  <a:prstClr val="black"/>
                </a:solidFill>
                <a:latin typeface="Franklin Gothic Medium"/>
                <a:cs typeface="Franklin Gothic Medium"/>
              </a:rPr>
              <a:t> </a:t>
            </a:r>
          </a:p>
          <a:p>
            <a:pPr marL="12700" marR="918844">
              <a:lnSpc>
                <a:spcPts val="2830"/>
              </a:lnSpc>
              <a:spcBef>
                <a:spcPts val="10"/>
              </a:spcBef>
              <a:tabLst>
                <a:tab pos="341630" algn="l"/>
                <a:tab pos="551815" algn="l"/>
                <a:tab pos="1149985" algn="l"/>
                <a:tab pos="1449070" algn="l"/>
              </a:tabLst>
            </a:pPr>
            <a:r>
              <a:rPr lang="en-US" spc="145" dirty="0">
                <a:solidFill>
                  <a:prstClr val="black"/>
                </a:solidFill>
                <a:latin typeface="Franklin Gothic Medium"/>
                <a:cs typeface="Franklin Gothic Medium"/>
              </a:rPr>
              <a:t>I</a:t>
            </a:r>
            <a:r>
              <a:rPr lang="en-US" spc="-45" dirty="0">
                <a:solidFill>
                  <a:prstClr val="black"/>
                </a:solidFill>
                <a:latin typeface="Franklin Gothic Medium"/>
                <a:cs typeface="Franklin Gothic Medium"/>
              </a:rPr>
              <a:t>f</a:t>
            </a:r>
            <a:r>
              <a:rPr lang="en-US" dirty="0">
                <a:solidFill>
                  <a:prstClr val="black"/>
                </a:solidFill>
                <a:latin typeface="Franklin Gothic Medium"/>
                <a:cs typeface="Franklin Gothic Medium"/>
              </a:rPr>
              <a:t>	</a:t>
            </a:r>
            <a:r>
              <a:rPr lang="en-US" spc="-45" dirty="0">
                <a:solidFill>
                  <a:prstClr val="black"/>
                </a:solidFill>
                <a:latin typeface="Franklin Gothic Medium"/>
                <a:cs typeface="Franklin Gothic Medium"/>
              </a:rPr>
              <a:t>I</a:t>
            </a:r>
            <a:r>
              <a:rPr lang="en-US" dirty="0">
                <a:solidFill>
                  <a:prstClr val="black"/>
                </a:solidFill>
                <a:latin typeface="Franklin Gothic Medium"/>
                <a:cs typeface="Franklin Gothic Medium"/>
              </a:rPr>
              <a:t> </a:t>
            </a:r>
            <a:r>
              <a:rPr lang="en-US" spc="114" dirty="0">
                <a:solidFill>
                  <a:prstClr val="black"/>
                </a:solidFill>
                <a:latin typeface="Franklin Gothic Medium"/>
                <a:cs typeface="Franklin Gothic Medium"/>
              </a:rPr>
              <a:t>g</a:t>
            </a:r>
            <a:r>
              <a:rPr lang="en-US" spc="185" dirty="0">
                <a:solidFill>
                  <a:prstClr val="black"/>
                </a:solidFill>
                <a:latin typeface="Franklin Gothic Medium"/>
                <a:cs typeface="Franklin Gothic Medium"/>
              </a:rPr>
              <a:t>e</a:t>
            </a:r>
            <a:r>
              <a:rPr lang="en-US" spc="-40" dirty="0">
                <a:solidFill>
                  <a:prstClr val="black"/>
                </a:solidFill>
                <a:latin typeface="Franklin Gothic Medium"/>
                <a:cs typeface="Franklin Gothic Medium"/>
              </a:rPr>
              <a:t>t</a:t>
            </a:r>
            <a:r>
              <a:rPr lang="en-US" dirty="0">
                <a:solidFill>
                  <a:prstClr val="black"/>
                </a:solidFill>
                <a:latin typeface="Franklin Gothic Medium"/>
                <a:cs typeface="Franklin Gothic Medium"/>
              </a:rPr>
              <a:t>	</a:t>
            </a:r>
            <a:r>
              <a:rPr lang="en-US" spc="55" dirty="0">
                <a:solidFill>
                  <a:prstClr val="black"/>
                </a:solidFill>
                <a:latin typeface="Franklin Gothic Medium"/>
                <a:cs typeface="Franklin Gothic Medium"/>
              </a:rPr>
              <a:t>m</a:t>
            </a:r>
            <a:r>
              <a:rPr lang="en-US" spc="165" dirty="0">
                <a:solidFill>
                  <a:prstClr val="black"/>
                </a:solidFill>
                <a:latin typeface="Franklin Gothic Medium"/>
                <a:cs typeface="Franklin Gothic Medium"/>
              </a:rPr>
              <a:t>a</a:t>
            </a:r>
            <a:r>
              <a:rPr lang="en-US" spc="195" dirty="0">
                <a:solidFill>
                  <a:prstClr val="black"/>
                </a:solidFill>
                <a:latin typeface="Franklin Gothic Medium"/>
                <a:cs typeface="Franklin Gothic Medium"/>
              </a:rPr>
              <a:t>rr</a:t>
            </a:r>
            <a:r>
              <a:rPr lang="en-US" spc="160" dirty="0">
                <a:solidFill>
                  <a:prstClr val="black"/>
                </a:solidFill>
                <a:latin typeface="Franklin Gothic Medium"/>
                <a:cs typeface="Franklin Gothic Medium"/>
              </a:rPr>
              <a:t>i</a:t>
            </a:r>
            <a:r>
              <a:rPr lang="en-US" spc="185" dirty="0">
                <a:solidFill>
                  <a:prstClr val="black"/>
                </a:solidFill>
                <a:latin typeface="Franklin Gothic Medium"/>
                <a:cs typeface="Franklin Gothic Medium"/>
              </a:rPr>
              <a:t>e</a:t>
            </a:r>
            <a:r>
              <a:rPr lang="en-US" dirty="0">
                <a:solidFill>
                  <a:prstClr val="black"/>
                </a:solidFill>
                <a:latin typeface="Franklin Gothic Medium"/>
                <a:cs typeface="Franklin Gothic Medium"/>
              </a:rPr>
              <a:t>d</a:t>
            </a:r>
          </a:p>
          <a:p>
            <a:pPr marL="12700" marR="918844">
              <a:lnSpc>
                <a:spcPts val="2830"/>
              </a:lnSpc>
              <a:spcBef>
                <a:spcPts val="10"/>
              </a:spcBef>
              <a:tabLst>
                <a:tab pos="341630" algn="l"/>
                <a:tab pos="551815" algn="l"/>
                <a:tab pos="1149985" algn="l"/>
                <a:tab pos="1449070" algn="l"/>
              </a:tabLst>
            </a:pPr>
            <a:r>
              <a:rPr lang="en-US" spc="145" dirty="0">
                <a:solidFill>
                  <a:prstClr val="black"/>
                </a:solidFill>
                <a:latin typeface="Franklin Gothic Medium"/>
                <a:cs typeface="Franklin Gothic Medium"/>
              </a:rPr>
              <a:t>I</a:t>
            </a:r>
            <a:r>
              <a:rPr lang="en-US" spc="-45" dirty="0">
                <a:solidFill>
                  <a:prstClr val="black"/>
                </a:solidFill>
                <a:latin typeface="Franklin Gothic Medium"/>
                <a:cs typeface="Franklin Gothic Medium"/>
              </a:rPr>
              <a:t>f</a:t>
            </a:r>
            <a:r>
              <a:rPr lang="en-US" dirty="0">
                <a:solidFill>
                  <a:prstClr val="black"/>
                </a:solidFill>
                <a:latin typeface="Franklin Gothic Medium"/>
                <a:cs typeface="Franklin Gothic Medium"/>
              </a:rPr>
              <a:t>	</a:t>
            </a:r>
            <a:r>
              <a:rPr lang="en-US" spc="-45" dirty="0">
                <a:solidFill>
                  <a:prstClr val="black"/>
                </a:solidFill>
                <a:latin typeface="Franklin Gothic Medium"/>
                <a:cs typeface="Franklin Gothic Medium"/>
              </a:rPr>
              <a:t>I</a:t>
            </a:r>
            <a:r>
              <a:rPr lang="en-US" dirty="0">
                <a:solidFill>
                  <a:prstClr val="black"/>
                </a:solidFill>
                <a:latin typeface="Franklin Gothic Medium"/>
                <a:cs typeface="Franklin Gothic Medium"/>
              </a:rPr>
              <a:t> </a:t>
            </a:r>
            <a:r>
              <a:rPr lang="en-US" spc="180" dirty="0">
                <a:solidFill>
                  <a:prstClr val="black"/>
                </a:solidFill>
                <a:latin typeface="Franklin Gothic Medium"/>
                <a:cs typeface="Franklin Gothic Medium"/>
              </a:rPr>
              <a:t>h</a:t>
            </a:r>
            <a:r>
              <a:rPr lang="en-US" spc="175" dirty="0">
                <a:solidFill>
                  <a:prstClr val="black"/>
                </a:solidFill>
                <a:latin typeface="Franklin Gothic Medium"/>
                <a:cs typeface="Franklin Gothic Medium"/>
              </a:rPr>
              <a:t>a</a:t>
            </a:r>
            <a:r>
              <a:rPr lang="en-US" spc="210" dirty="0">
                <a:solidFill>
                  <a:prstClr val="black"/>
                </a:solidFill>
                <a:latin typeface="Franklin Gothic Medium"/>
                <a:cs typeface="Franklin Gothic Medium"/>
              </a:rPr>
              <a:t>v</a:t>
            </a:r>
            <a:r>
              <a:rPr lang="en-US" spc="-10" dirty="0">
                <a:solidFill>
                  <a:prstClr val="black"/>
                </a:solidFill>
                <a:latin typeface="Franklin Gothic Medium"/>
                <a:cs typeface="Franklin Gothic Medium"/>
              </a:rPr>
              <a:t>e</a:t>
            </a:r>
            <a:r>
              <a:rPr lang="en-US" dirty="0">
                <a:solidFill>
                  <a:prstClr val="black"/>
                </a:solidFill>
                <a:latin typeface="Franklin Gothic Medium"/>
                <a:cs typeface="Franklin Gothic Medium"/>
              </a:rPr>
              <a:t> </a:t>
            </a:r>
            <a:r>
              <a:rPr lang="en-US" spc="-30" dirty="0">
                <a:solidFill>
                  <a:prstClr val="black"/>
                </a:solidFill>
                <a:latin typeface="Franklin Gothic Medium"/>
                <a:cs typeface="Franklin Gothic Medium"/>
              </a:rPr>
              <a:t>a</a:t>
            </a:r>
            <a:r>
              <a:rPr lang="en-US" dirty="0">
                <a:solidFill>
                  <a:prstClr val="black"/>
                </a:solidFill>
                <a:latin typeface="Franklin Gothic Medium"/>
                <a:cs typeface="Franklin Gothic Medium"/>
              </a:rPr>
              <a:t>	 </a:t>
            </a:r>
            <a:r>
              <a:rPr lang="en-US" spc="160" dirty="0">
                <a:solidFill>
                  <a:prstClr val="black"/>
                </a:solidFill>
                <a:latin typeface="Franklin Gothic Medium"/>
                <a:cs typeface="Franklin Gothic Medium"/>
              </a:rPr>
              <a:t>l</a:t>
            </a:r>
            <a:r>
              <a:rPr lang="en-US" spc="170" dirty="0">
                <a:solidFill>
                  <a:prstClr val="black"/>
                </a:solidFill>
                <a:latin typeface="Franklin Gothic Medium"/>
                <a:cs typeface="Franklin Gothic Medium"/>
              </a:rPr>
              <a:t>o</a:t>
            </a:r>
            <a:r>
              <a:rPr lang="en-US" spc="-40" dirty="0">
                <a:solidFill>
                  <a:prstClr val="black"/>
                </a:solidFill>
                <a:latin typeface="Franklin Gothic Medium"/>
                <a:cs typeface="Franklin Gothic Medium"/>
              </a:rPr>
              <a:t>t</a:t>
            </a:r>
            <a:r>
              <a:rPr lang="en-US" dirty="0">
                <a:solidFill>
                  <a:prstClr val="black"/>
                </a:solidFill>
                <a:latin typeface="Franklin Gothic Medium"/>
                <a:cs typeface="Franklin Gothic Medium"/>
              </a:rPr>
              <a:t> </a:t>
            </a:r>
            <a:r>
              <a:rPr lang="en-US" spc="170" dirty="0">
                <a:solidFill>
                  <a:prstClr val="black"/>
                </a:solidFill>
                <a:latin typeface="Franklin Gothic Medium"/>
                <a:cs typeface="Franklin Gothic Medium"/>
              </a:rPr>
              <a:t>o</a:t>
            </a:r>
            <a:r>
              <a:rPr lang="en-US" spc="-45" dirty="0">
                <a:solidFill>
                  <a:prstClr val="black"/>
                </a:solidFill>
                <a:latin typeface="Franklin Gothic Medium"/>
                <a:cs typeface="Franklin Gothic Medium"/>
              </a:rPr>
              <a:t>f</a:t>
            </a:r>
            <a:r>
              <a:rPr lang="en-US" dirty="0">
                <a:solidFill>
                  <a:prstClr val="black"/>
                </a:solidFill>
                <a:latin typeface="Franklin Gothic Medium"/>
                <a:cs typeface="Franklin Gothic Medium"/>
              </a:rPr>
              <a:t> </a:t>
            </a:r>
            <a:r>
              <a:rPr lang="en-US" spc="114" dirty="0">
                <a:solidFill>
                  <a:prstClr val="black"/>
                </a:solidFill>
                <a:latin typeface="Franklin Gothic Medium"/>
                <a:cs typeface="Franklin Gothic Medium"/>
              </a:rPr>
              <a:t>k</a:t>
            </a:r>
            <a:r>
              <a:rPr lang="en-US" spc="160" dirty="0">
                <a:solidFill>
                  <a:prstClr val="black"/>
                </a:solidFill>
                <a:latin typeface="Franklin Gothic Medium"/>
                <a:cs typeface="Franklin Gothic Medium"/>
              </a:rPr>
              <a:t>i</a:t>
            </a:r>
            <a:r>
              <a:rPr lang="en-US" spc="200" dirty="0">
                <a:solidFill>
                  <a:prstClr val="black"/>
                </a:solidFill>
                <a:latin typeface="Franklin Gothic Medium"/>
                <a:cs typeface="Franklin Gothic Medium"/>
              </a:rPr>
              <a:t>d</a:t>
            </a:r>
            <a:r>
              <a:rPr lang="en-US" spc="20" dirty="0">
                <a:solidFill>
                  <a:prstClr val="black"/>
                </a:solidFill>
                <a:latin typeface="Franklin Gothic Medium"/>
                <a:cs typeface="Franklin Gothic Medium"/>
              </a:rPr>
              <a:t>s</a:t>
            </a:r>
          </a:p>
          <a:p>
            <a:pPr marL="12700" marR="918844">
              <a:lnSpc>
                <a:spcPts val="2830"/>
              </a:lnSpc>
              <a:spcBef>
                <a:spcPts val="10"/>
              </a:spcBef>
              <a:tabLst>
                <a:tab pos="341630" algn="l"/>
                <a:tab pos="551815" algn="l"/>
                <a:tab pos="1149985" algn="l"/>
                <a:tab pos="1449070" algn="l"/>
              </a:tabLst>
            </a:pPr>
            <a:r>
              <a:rPr lang="en-US" spc="20" dirty="0">
                <a:solidFill>
                  <a:prstClr val="black"/>
                </a:solidFill>
                <a:latin typeface="Franklin Gothic Medium"/>
                <a:cs typeface="Franklin Gothic Medium"/>
              </a:rPr>
              <a:t>If I have more expenses</a:t>
            </a:r>
          </a:p>
          <a:p>
            <a:pPr marL="12700" marR="918844">
              <a:lnSpc>
                <a:spcPts val="2830"/>
              </a:lnSpc>
              <a:spcBef>
                <a:spcPts val="10"/>
              </a:spcBef>
              <a:tabLst>
                <a:tab pos="341630" algn="l"/>
                <a:tab pos="551815" algn="l"/>
                <a:tab pos="1149985" algn="l"/>
                <a:tab pos="1449070" algn="l"/>
              </a:tabLst>
            </a:pPr>
            <a:r>
              <a:rPr lang="en-US" spc="145" dirty="0">
                <a:solidFill>
                  <a:prstClr val="black"/>
                </a:solidFill>
                <a:latin typeface="Franklin Gothic Medium"/>
                <a:cs typeface="Franklin Gothic Medium"/>
              </a:rPr>
              <a:t>I</a:t>
            </a:r>
            <a:r>
              <a:rPr lang="en-US" spc="-45" dirty="0">
                <a:solidFill>
                  <a:prstClr val="black"/>
                </a:solidFill>
                <a:latin typeface="Franklin Gothic Medium"/>
                <a:cs typeface="Franklin Gothic Medium"/>
              </a:rPr>
              <a:t>f</a:t>
            </a:r>
            <a:r>
              <a:rPr lang="en-US" dirty="0">
                <a:solidFill>
                  <a:prstClr val="black"/>
                </a:solidFill>
                <a:latin typeface="Franklin Gothic Medium"/>
                <a:cs typeface="Franklin Gothic Medium"/>
              </a:rPr>
              <a:t>	</a:t>
            </a:r>
            <a:r>
              <a:rPr lang="en-US" spc="-45" dirty="0">
                <a:solidFill>
                  <a:prstClr val="black"/>
                </a:solidFill>
                <a:latin typeface="Franklin Gothic Medium"/>
                <a:cs typeface="Franklin Gothic Medium"/>
              </a:rPr>
              <a:t>I</a:t>
            </a:r>
            <a:r>
              <a:rPr lang="en-US" dirty="0">
                <a:solidFill>
                  <a:prstClr val="black"/>
                </a:solidFill>
                <a:latin typeface="Franklin Gothic Medium"/>
                <a:cs typeface="Franklin Gothic Medium"/>
              </a:rPr>
              <a:t> </a:t>
            </a:r>
            <a:r>
              <a:rPr lang="en-US" spc="190" dirty="0">
                <a:solidFill>
                  <a:prstClr val="black"/>
                </a:solidFill>
                <a:latin typeface="Franklin Gothic Medium"/>
                <a:cs typeface="Franklin Gothic Medium"/>
              </a:rPr>
              <a:t>d</a:t>
            </a:r>
            <a:r>
              <a:rPr lang="en-US" spc="170" dirty="0">
                <a:solidFill>
                  <a:prstClr val="black"/>
                </a:solidFill>
                <a:latin typeface="Franklin Gothic Medium"/>
                <a:cs typeface="Franklin Gothic Medium"/>
              </a:rPr>
              <a:t>o</a:t>
            </a:r>
            <a:r>
              <a:rPr lang="en-US" spc="200" dirty="0">
                <a:solidFill>
                  <a:prstClr val="black"/>
                </a:solidFill>
                <a:latin typeface="Franklin Gothic Medium"/>
                <a:cs typeface="Franklin Gothic Medium"/>
              </a:rPr>
              <a:t>n</a:t>
            </a:r>
            <a:r>
              <a:rPr lang="en-US" spc="220" dirty="0">
                <a:solidFill>
                  <a:prstClr val="black"/>
                </a:solidFill>
                <a:latin typeface="Franklin Gothic Medium"/>
                <a:cs typeface="Franklin Gothic Medium"/>
              </a:rPr>
              <a:t>’</a:t>
            </a:r>
            <a:r>
              <a:rPr lang="en-US" spc="-40" dirty="0">
                <a:solidFill>
                  <a:prstClr val="black"/>
                </a:solidFill>
                <a:latin typeface="Franklin Gothic Medium"/>
                <a:cs typeface="Franklin Gothic Medium"/>
              </a:rPr>
              <a:t>t</a:t>
            </a:r>
            <a:r>
              <a:rPr lang="en-US" dirty="0">
                <a:solidFill>
                  <a:prstClr val="black"/>
                </a:solidFill>
                <a:latin typeface="Franklin Gothic Medium"/>
                <a:cs typeface="Franklin Gothic Medium"/>
              </a:rPr>
              <a:t> </a:t>
            </a:r>
            <a:r>
              <a:rPr lang="en-US" spc="195" dirty="0">
                <a:solidFill>
                  <a:prstClr val="black"/>
                </a:solidFill>
                <a:latin typeface="Franklin Gothic Medium"/>
                <a:cs typeface="Franklin Gothic Medium"/>
              </a:rPr>
              <a:t>b</a:t>
            </a:r>
            <a:r>
              <a:rPr lang="en-US" spc="200" dirty="0">
                <a:solidFill>
                  <a:prstClr val="black"/>
                </a:solidFill>
                <a:latin typeface="Franklin Gothic Medium"/>
                <a:cs typeface="Franklin Gothic Medium"/>
              </a:rPr>
              <a:t>u</a:t>
            </a:r>
            <a:r>
              <a:rPr lang="en-US" spc="-70" dirty="0">
                <a:solidFill>
                  <a:prstClr val="black"/>
                </a:solidFill>
                <a:latin typeface="Franklin Gothic Medium"/>
                <a:cs typeface="Franklin Gothic Medium"/>
              </a:rPr>
              <a:t>y</a:t>
            </a:r>
            <a:r>
              <a:rPr lang="en-US" dirty="0">
                <a:solidFill>
                  <a:prstClr val="black"/>
                </a:solidFill>
                <a:latin typeface="Franklin Gothic Medium"/>
                <a:cs typeface="Franklin Gothic Medium"/>
              </a:rPr>
              <a:t> </a:t>
            </a:r>
            <a:r>
              <a:rPr lang="en-US" spc="-30" dirty="0">
                <a:solidFill>
                  <a:prstClr val="black"/>
                </a:solidFill>
                <a:latin typeface="Franklin Gothic Medium"/>
                <a:cs typeface="Franklin Gothic Medium"/>
              </a:rPr>
              <a:t>a</a:t>
            </a:r>
            <a:r>
              <a:rPr lang="en-US" dirty="0">
                <a:solidFill>
                  <a:prstClr val="black"/>
                </a:solidFill>
                <a:latin typeface="Franklin Gothic Medium"/>
                <a:cs typeface="Franklin Gothic Medium"/>
              </a:rPr>
              <a:t> </a:t>
            </a:r>
            <a:r>
              <a:rPr lang="en-US" spc="190" dirty="0">
                <a:solidFill>
                  <a:prstClr val="black"/>
                </a:solidFill>
                <a:latin typeface="Franklin Gothic Medium"/>
                <a:cs typeface="Franklin Gothic Medium"/>
              </a:rPr>
              <a:t>c</a:t>
            </a:r>
            <a:r>
              <a:rPr lang="en-US" spc="175" dirty="0">
                <a:solidFill>
                  <a:prstClr val="black"/>
                </a:solidFill>
                <a:latin typeface="Franklin Gothic Medium"/>
                <a:cs typeface="Franklin Gothic Medium"/>
              </a:rPr>
              <a:t>a</a:t>
            </a:r>
            <a:r>
              <a:rPr lang="en-US" spc="-5" dirty="0">
                <a:solidFill>
                  <a:prstClr val="black"/>
                </a:solidFill>
                <a:latin typeface="Franklin Gothic Medium"/>
                <a:cs typeface="Franklin Gothic Medium"/>
              </a:rPr>
              <a:t>r</a:t>
            </a:r>
            <a:endParaRPr lang="en-US" dirty="0">
              <a:solidFill>
                <a:prstClr val="black"/>
              </a:solidFill>
              <a:latin typeface="Franklin Gothic Medium"/>
              <a:cs typeface="Franklin Gothic Medium"/>
            </a:endParaRPr>
          </a:p>
          <a:p>
            <a:pPr marL="12700" marR="918844">
              <a:lnSpc>
                <a:spcPts val="2830"/>
              </a:lnSpc>
              <a:spcBef>
                <a:spcPts val="10"/>
              </a:spcBef>
              <a:tabLst>
                <a:tab pos="341630" algn="l"/>
                <a:tab pos="551815" algn="l"/>
                <a:tab pos="1149985" algn="l"/>
                <a:tab pos="1449070" algn="l"/>
              </a:tabLst>
            </a:pPr>
            <a:endParaRPr lang="en-US" spc="20" dirty="0">
              <a:solidFill>
                <a:prstClr val="black"/>
              </a:solidFill>
              <a:latin typeface="Franklin Gothic Medium"/>
              <a:cs typeface="Franklin Gothic Medium"/>
            </a:endParaRPr>
          </a:p>
          <a:p>
            <a:pPr marL="12700" marR="918844">
              <a:lnSpc>
                <a:spcPts val="2830"/>
              </a:lnSpc>
              <a:spcBef>
                <a:spcPts val="10"/>
              </a:spcBef>
              <a:tabLst>
                <a:tab pos="341630" algn="l"/>
                <a:tab pos="551815" algn="l"/>
                <a:tab pos="1149985" algn="l"/>
                <a:tab pos="1449070" algn="l"/>
              </a:tabLst>
            </a:pPr>
            <a:endParaRPr lang="en-US" dirty="0">
              <a:solidFill>
                <a:prstClr val="black"/>
              </a:solidFill>
              <a:latin typeface="Franklin Gothic Medium"/>
              <a:cs typeface="Franklin Gothic Medium"/>
            </a:endParaRPr>
          </a:p>
          <a:p>
            <a:endParaRPr lang="en-IN" dirty="0"/>
          </a:p>
        </p:txBody>
      </p:sp>
      <p:sp>
        <p:nvSpPr>
          <p:cNvPr id="8" name="object 5"/>
          <p:cNvSpPr txBox="1">
            <a:spLocks/>
          </p:cNvSpPr>
          <p:nvPr/>
        </p:nvSpPr>
        <p:spPr>
          <a:xfrm flipH="1">
            <a:off x="5867400" y="1825625"/>
            <a:ext cx="6172200" cy="4503737"/>
          </a:xfrm>
          <a:custGeom>
            <a:avLst/>
            <a:gdLst/>
            <a:ahLst/>
            <a:cxnLst/>
            <a:rect l="l" t="t" r="r" b="b"/>
            <a:pathLst>
              <a:path w="4004310" h="4358640">
                <a:moveTo>
                  <a:pt x="4004310" y="0"/>
                </a:moveTo>
                <a:lnTo>
                  <a:pt x="0" y="0"/>
                </a:lnTo>
                <a:lnTo>
                  <a:pt x="0" y="4358640"/>
                </a:lnTo>
                <a:lnTo>
                  <a:pt x="4004310" y="4358640"/>
                </a:lnTo>
                <a:lnTo>
                  <a:pt x="4004310" y="0"/>
                </a:lnTo>
                <a:close/>
              </a:path>
            </a:pathLst>
          </a:custGeom>
          <a:solidFill>
            <a:srgbClr val="92D050"/>
          </a:solidFill>
        </p:spPr>
        <p:txBody>
          <a:bodyPr vert="horz" wrap="square"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461009" indent="0">
              <a:lnSpc>
                <a:spcPts val="2830"/>
              </a:lnSpc>
              <a:spcBef>
                <a:spcPts val="335"/>
              </a:spcBef>
              <a:buFont typeface="Arial" panose="020B0604020202020204" pitchFamily="34" charset="0"/>
              <a:buNone/>
              <a:tabLst>
                <a:tab pos="341630" algn="l"/>
                <a:tab pos="551815" algn="l"/>
                <a:tab pos="1165860" algn="l"/>
                <a:tab pos="1437005" algn="l"/>
                <a:tab pos="1567815" algn="l"/>
              </a:tabLst>
            </a:pPr>
            <a:r>
              <a:rPr lang="en-US" b="1" spc="80" dirty="0">
                <a:latin typeface="Franklin Gothic Medium"/>
                <a:cs typeface="Franklin Gothic Medium"/>
              </a:rPr>
              <a:t>Consequences</a:t>
            </a:r>
            <a:endParaRPr lang="en-US" dirty="0">
              <a:latin typeface="Franklin Gothic Medium"/>
              <a:cs typeface="Franklin Gothic Medium"/>
            </a:endParaRPr>
          </a:p>
          <a:p>
            <a:pPr marL="12700" marR="461009">
              <a:lnSpc>
                <a:spcPts val="2830"/>
              </a:lnSpc>
              <a:spcBef>
                <a:spcPts val="335"/>
              </a:spcBef>
              <a:tabLst>
                <a:tab pos="341630" algn="l"/>
                <a:tab pos="551815" algn="l"/>
                <a:tab pos="1165860" algn="l"/>
                <a:tab pos="1437005" algn="l"/>
                <a:tab pos="1567815" algn="l"/>
              </a:tabLst>
            </a:pPr>
            <a:endParaRPr lang="en-US" spc="50" dirty="0">
              <a:latin typeface="Franklin Gothic Medium"/>
              <a:cs typeface="Franklin Gothic Medium"/>
            </a:endParaRPr>
          </a:p>
          <a:p>
            <a:pPr marL="12700" marR="461009">
              <a:lnSpc>
                <a:spcPts val="2830"/>
              </a:lnSpc>
              <a:spcBef>
                <a:spcPts val="335"/>
              </a:spcBef>
              <a:tabLst>
                <a:tab pos="341630" algn="l"/>
                <a:tab pos="551815" algn="l"/>
                <a:tab pos="1165860" algn="l"/>
                <a:tab pos="1437005" algn="l"/>
                <a:tab pos="1567815" algn="l"/>
              </a:tabLst>
            </a:pPr>
            <a:r>
              <a:rPr lang="en-US" spc="50" dirty="0">
                <a:latin typeface="Franklin Gothic Medium"/>
                <a:cs typeface="Franklin Gothic Medium"/>
              </a:rPr>
              <a:t>I will be happier.</a:t>
            </a:r>
            <a:endParaRPr lang="en-US" dirty="0">
              <a:latin typeface="Franklin Gothic Medium"/>
              <a:cs typeface="Franklin Gothic Medium"/>
            </a:endParaRPr>
          </a:p>
          <a:p>
            <a:pPr marL="12700" marR="941705">
              <a:lnSpc>
                <a:spcPts val="2830"/>
              </a:lnSpc>
              <a:spcBef>
                <a:spcPts val="10"/>
              </a:spcBef>
              <a:tabLst>
                <a:tab pos="341630" algn="l"/>
                <a:tab pos="551815" algn="l"/>
                <a:tab pos="1132205" algn="l"/>
                <a:tab pos="1397000" algn="l"/>
              </a:tabLst>
            </a:pPr>
            <a:r>
              <a:rPr lang="en-US" spc="50" dirty="0">
                <a:latin typeface="Franklin Gothic Medium"/>
                <a:cs typeface="Franklin Gothic Medium"/>
              </a:rPr>
              <a:t>I will work better.</a:t>
            </a:r>
            <a:endParaRPr lang="en-US" spc="150" dirty="0">
              <a:latin typeface="Franklin Gothic Medium"/>
              <a:cs typeface="Franklin Gothic Medium"/>
            </a:endParaRPr>
          </a:p>
          <a:p>
            <a:pPr marL="12700" marR="941705">
              <a:lnSpc>
                <a:spcPts val="2830"/>
              </a:lnSpc>
              <a:spcBef>
                <a:spcPts val="10"/>
              </a:spcBef>
              <a:tabLst>
                <a:tab pos="341630" algn="l"/>
                <a:tab pos="551815" algn="l"/>
                <a:tab pos="1132205" algn="l"/>
                <a:tab pos="1397000" algn="l"/>
              </a:tabLst>
            </a:pPr>
            <a:r>
              <a:rPr lang="en-US" spc="-610" dirty="0">
                <a:latin typeface="Franklin Gothic Medium"/>
                <a:cs typeface="Franklin Gothic Medium"/>
              </a:rPr>
              <a:t> </a:t>
            </a:r>
            <a:r>
              <a:rPr lang="en-US" spc="145" dirty="0">
                <a:latin typeface="Franklin Gothic Medium"/>
                <a:cs typeface="Franklin Gothic Medium"/>
              </a:rPr>
              <a:t>I will be able to get a raise.</a:t>
            </a:r>
            <a:endParaRPr lang="en-US" dirty="0">
              <a:latin typeface="Franklin Gothic Medium"/>
              <a:cs typeface="Franklin Gothic Medium"/>
            </a:endParaRPr>
          </a:p>
          <a:p>
            <a:pPr marL="12700" marR="918844">
              <a:lnSpc>
                <a:spcPts val="2830"/>
              </a:lnSpc>
              <a:spcBef>
                <a:spcPts val="10"/>
              </a:spcBef>
              <a:tabLst>
                <a:tab pos="341630" algn="l"/>
                <a:tab pos="551815" algn="l"/>
                <a:tab pos="1149985" algn="l"/>
                <a:tab pos="1449070" algn="l"/>
              </a:tabLst>
            </a:pPr>
            <a:r>
              <a:rPr lang="en-US" spc="50" dirty="0">
                <a:latin typeface="Franklin Gothic Medium"/>
                <a:cs typeface="Franklin Gothic Medium"/>
              </a:rPr>
              <a:t>I may get married</a:t>
            </a:r>
            <a:r>
              <a:rPr lang="en-US" spc="145" dirty="0">
                <a:latin typeface="Franklin Gothic Medium"/>
                <a:cs typeface="Franklin Gothic Medium"/>
              </a:rPr>
              <a:t>.</a:t>
            </a:r>
            <a:r>
              <a:rPr lang="en-US" spc="150" dirty="0">
                <a:latin typeface="Franklin Gothic Medium"/>
                <a:cs typeface="Franklin Gothic Medium"/>
              </a:rPr>
              <a:t> </a:t>
            </a:r>
          </a:p>
          <a:p>
            <a:pPr marL="12700" marR="918844">
              <a:lnSpc>
                <a:spcPts val="2830"/>
              </a:lnSpc>
              <a:spcBef>
                <a:spcPts val="10"/>
              </a:spcBef>
              <a:tabLst>
                <a:tab pos="341630" algn="l"/>
                <a:tab pos="551815" algn="l"/>
                <a:tab pos="1149985" algn="l"/>
                <a:tab pos="1449070" algn="l"/>
              </a:tabLst>
            </a:pPr>
            <a:r>
              <a:rPr lang="en-US" spc="145" dirty="0">
                <a:latin typeface="Franklin Gothic Medium"/>
                <a:cs typeface="Franklin Gothic Medium"/>
              </a:rPr>
              <a:t>I</a:t>
            </a:r>
            <a:r>
              <a:rPr lang="en-US" spc="-45" dirty="0">
                <a:latin typeface="Franklin Gothic Medium"/>
                <a:cs typeface="Franklin Gothic Medium"/>
              </a:rPr>
              <a:t> will have a lot of kids.</a:t>
            </a:r>
            <a:endParaRPr lang="en-US" dirty="0">
              <a:latin typeface="Franklin Gothic Medium"/>
              <a:cs typeface="Franklin Gothic Medium"/>
            </a:endParaRPr>
          </a:p>
          <a:p>
            <a:pPr marL="12700" marR="918844">
              <a:lnSpc>
                <a:spcPts val="2830"/>
              </a:lnSpc>
              <a:spcBef>
                <a:spcPts val="10"/>
              </a:spcBef>
              <a:tabLst>
                <a:tab pos="341630" algn="l"/>
                <a:tab pos="551815" algn="l"/>
                <a:tab pos="1149985" algn="l"/>
                <a:tab pos="1449070" algn="l"/>
              </a:tabLst>
            </a:pPr>
            <a:r>
              <a:rPr lang="en-US" spc="145" dirty="0">
                <a:latin typeface="Franklin Gothic Medium"/>
                <a:cs typeface="Franklin Gothic Medium"/>
              </a:rPr>
              <a:t>I</a:t>
            </a:r>
            <a:r>
              <a:rPr lang="en-US" spc="-45" dirty="0">
                <a:latin typeface="Franklin Gothic Medium"/>
                <a:cs typeface="Franklin Gothic Medium"/>
              </a:rPr>
              <a:t> might have more expenses.</a:t>
            </a:r>
            <a:endParaRPr lang="en-US" spc="20" dirty="0">
              <a:latin typeface="Franklin Gothic Medium"/>
              <a:cs typeface="Franklin Gothic Medium"/>
            </a:endParaRPr>
          </a:p>
          <a:p>
            <a:pPr marL="12700" marR="918844">
              <a:lnSpc>
                <a:spcPts val="2830"/>
              </a:lnSpc>
              <a:spcBef>
                <a:spcPts val="10"/>
              </a:spcBef>
              <a:tabLst>
                <a:tab pos="341630" algn="l"/>
                <a:tab pos="551815" algn="l"/>
                <a:tab pos="1149985" algn="l"/>
                <a:tab pos="1449070" algn="l"/>
              </a:tabLst>
            </a:pPr>
            <a:r>
              <a:rPr lang="en-US" spc="20" dirty="0">
                <a:latin typeface="Franklin Gothic Medium"/>
                <a:cs typeface="Franklin Gothic Medium"/>
              </a:rPr>
              <a:t>I won’t be able to buy a new car.</a:t>
            </a:r>
          </a:p>
          <a:p>
            <a:pPr marL="12700" marR="918844">
              <a:lnSpc>
                <a:spcPts val="2830"/>
              </a:lnSpc>
              <a:spcBef>
                <a:spcPts val="10"/>
              </a:spcBef>
              <a:tabLst>
                <a:tab pos="341630" algn="l"/>
                <a:tab pos="551815" algn="l"/>
                <a:tab pos="1149985" algn="l"/>
                <a:tab pos="1449070" algn="l"/>
              </a:tabLst>
            </a:pPr>
            <a:r>
              <a:rPr lang="en-US" spc="145" dirty="0">
                <a:latin typeface="Franklin Gothic Medium"/>
                <a:cs typeface="Franklin Gothic Medium"/>
              </a:rPr>
              <a:t>I</a:t>
            </a:r>
            <a:r>
              <a:rPr lang="en-US" spc="-45" dirty="0">
                <a:latin typeface="Franklin Gothic Medium"/>
                <a:cs typeface="Franklin Gothic Medium"/>
              </a:rPr>
              <a:t> will be so sad.</a:t>
            </a:r>
            <a:endParaRPr lang="en-US" dirty="0">
              <a:latin typeface="Franklin Gothic Medium"/>
              <a:cs typeface="Franklin Gothic Medium"/>
            </a:endParaRPr>
          </a:p>
          <a:p>
            <a:pPr marL="12700" marR="918844">
              <a:lnSpc>
                <a:spcPts val="2830"/>
              </a:lnSpc>
              <a:spcBef>
                <a:spcPts val="10"/>
              </a:spcBef>
              <a:tabLst>
                <a:tab pos="341630" algn="l"/>
                <a:tab pos="551815" algn="l"/>
                <a:tab pos="1149985" algn="l"/>
                <a:tab pos="1449070" algn="l"/>
              </a:tabLst>
            </a:pPr>
            <a:endParaRPr lang="en-US" spc="20" dirty="0">
              <a:latin typeface="Franklin Gothic Medium"/>
              <a:cs typeface="Franklin Gothic Medium"/>
            </a:endParaRPr>
          </a:p>
          <a:p>
            <a:pPr marL="12700" marR="918844">
              <a:lnSpc>
                <a:spcPts val="2830"/>
              </a:lnSpc>
              <a:spcBef>
                <a:spcPts val="10"/>
              </a:spcBef>
              <a:tabLst>
                <a:tab pos="341630" algn="l"/>
                <a:tab pos="551815" algn="l"/>
                <a:tab pos="1149985" algn="l"/>
                <a:tab pos="1449070" algn="l"/>
              </a:tabLst>
            </a:pPr>
            <a:endParaRPr lang="en-US" dirty="0">
              <a:latin typeface="Franklin Gothic Medium"/>
              <a:cs typeface="Franklin Gothic Medium"/>
            </a:endParaRPr>
          </a:p>
          <a:p>
            <a:endParaRPr lang="en-IN" dirty="0"/>
          </a:p>
        </p:txBody>
      </p:sp>
    </p:spTree>
    <p:extLst>
      <p:ext uri="{BB962C8B-B14F-4D97-AF65-F5344CB8AC3E}">
        <p14:creationId xmlns:p14="http://schemas.microsoft.com/office/powerpoint/2010/main" val="3063527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4" name="Picture 6" descr="BADE COMPANIES Business YouTube Presentation Organization, thank you, blue,  label, text png | PNGWing"/>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762000" y="990600"/>
            <a:ext cx="107442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256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a:t>1950s-Hula Hoop</a:t>
            </a:r>
          </a:p>
        </p:txBody>
      </p:sp>
      <p:graphicFrame>
        <p:nvGraphicFramePr>
          <p:cNvPr id="11" name="Content Placeholder 10"/>
          <p:cNvGraphicFramePr>
            <a:graphicFrameLocks noGrp="1"/>
          </p:cNvGraphicFramePr>
          <p:nvPr>
            <p:ph sz="half" idx="1"/>
            <p:extLst>
              <p:ext uri="{D42A27DB-BD31-4B8C-83A1-F6EECF244321}">
                <p14:modId xmlns:p14="http://schemas.microsoft.com/office/powerpoint/2010/main" val="1393596143"/>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object 5"/>
          <p:cNvPicPr>
            <a:picLocks noGrp="1"/>
          </p:cNvPicPr>
          <p:nvPr>
            <p:ph sz="half" idx="2"/>
          </p:nvPr>
        </p:nvPicPr>
        <p:blipFill>
          <a:blip r:embed="rId7" cstate="print"/>
          <a:stretch>
            <a:fillRect/>
          </a:stretch>
        </p:blipFill>
        <p:spPr>
          <a:xfrm>
            <a:off x="8276431" y="2133600"/>
            <a:ext cx="3382169" cy="3505199"/>
          </a:xfrm>
          <a:prstGeom prst="rect">
            <a:avLst/>
          </a:prstGeom>
        </p:spPr>
      </p:pic>
    </p:spTree>
    <p:extLst>
      <p:ext uri="{BB962C8B-B14F-4D97-AF65-F5344CB8AC3E}">
        <p14:creationId xmlns:p14="http://schemas.microsoft.com/office/powerpoint/2010/main" val="1360951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1960s-Beatlemania</a:t>
            </a: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1265362237"/>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object 5"/>
          <p:cNvPicPr>
            <a:picLocks noGrp="1"/>
          </p:cNvPicPr>
          <p:nvPr>
            <p:ph sz="half" idx="2"/>
          </p:nvPr>
        </p:nvPicPr>
        <p:blipFill>
          <a:blip r:embed="rId7" cstate="print"/>
          <a:stretch>
            <a:fillRect/>
          </a:stretch>
        </p:blipFill>
        <p:spPr>
          <a:xfrm>
            <a:off x="7848600" y="2133600"/>
            <a:ext cx="3505200" cy="3657600"/>
          </a:xfrm>
          <a:prstGeom prst="rect">
            <a:avLst/>
          </a:prstGeom>
        </p:spPr>
      </p:pic>
    </p:spTree>
    <p:extLst>
      <p:ext uri="{BB962C8B-B14F-4D97-AF65-F5344CB8AC3E}">
        <p14:creationId xmlns:p14="http://schemas.microsoft.com/office/powerpoint/2010/main" val="3829905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1970s-Disco</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443653770"/>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descr="70s Disco"/>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7924800" y="2133600"/>
            <a:ext cx="32004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681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1980s-Rubik’s cube</a:t>
            </a: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323071517"/>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object 6"/>
          <p:cNvPicPr>
            <a:picLocks noGrp="1"/>
          </p:cNvPicPr>
          <p:nvPr>
            <p:ph sz="half" idx="2"/>
          </p:nvPr>
        </p:nvPicPr>
        <p:blipFill>
          <a:blip r:embed="rId7" cstate="print"/>
          <a:stretch>
            <a:fillRect/>
          </a:stretch>
        </p:blipFill>
        <p:spPr>
          <a:xfrm>
            <a:off x="8300374" y="2286000"/>
            <a:ext cx="2901025" cy="3200400"/>
          </a:xfrm>
          <a:prstGeom prst="rect">
            <a:avLst/>
          </a:prstGeom>
        </p:spPr>
      </p:pic>
    </p:spTree>
    <p:extLst>
      <p:ext uri="{BB962C8B-B14F-4D97-AF65-F5344CB8AC3E}">
        <p14:creationId xmlns:p14="http://schemas.microsoft.com/office/powerpoint/2010/main" val="4094768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1990s-Beverley Hills</a:t>
            </a: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588776354"/>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object 6"/>
          <p:cNvPicPr>
            <a:picLocks noGrp="1"/>
          </p:cNvPicPr>
          <p:nvPr>
            <p:ph sz="half" idx="2"/>
          </p:nvPr>
        </p:nvPicPr>
        <p:blipFill>
          <a:blip r:embed="rId7" cstate="print"/>
          <a:stretch>
            <a:fillRect/>
          </a:stretch>
        </p:blipFill>
        <p:spPr>
          <a:xfrm>
            <a:off x="7696200" y="2133600"/>
            <a:ext cx="3505200" cy="3657600"/>
          </a:xfrm>
          <a:prstGeom prst="rect">
            <a:avLst/>
          </a:prstGeom>
        </p:spPr>
      </p:pic>
    </p:spTree>
    <p:extLst>
      <p:ext uri="{BB962C8B-B14F-4D97-AF65-F5344CB8AC3E}">
        <p14:creationId xmlns:p14="http://schemas.microsoft.com/office/powerpoint/2010/main" val="2777702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2000-Harry Potter</a:t>
            </a: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3061080945"/>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object 4"/>
          <p:cNvPicPr>
            <a:picLocks noGrp="1"/>
          </p:cNvPicPr>
          <p:nvPr>
            <p:ph sz="half" idx="2"/>
          </p:nvPr>
        </p:nvPicPr>
        <p:blipFill>
          <a:blip r:embed="rId7" cstate="print"/>
          <a:stretch>
            <a:fillRect/>
          </a:stretch>
        </p:blipFill>
        <p:spPr>
          <a:xfrm>
            <a:off x="8114506" y="2286000"/>
            <a:ext cx="3239294" cy="3276600"/>
          </a:xfrm>
          <a:prstGeom prst="rect">
            <a:avLst/>
          </a:prstGeom>
        </p:spPr>
      </p:pic>
    </p:spTree>
    <p:extLst>
      <p:ext uri="{BB962C8B-B14F-4D97-AF65-F5344CB8AC3E}">
        <p14:creationId xmlns:p14="http://schemas.microsoft.com/office/powerpoint/2010/main" val="706223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2"/>
          <p:cNvPicPr/>
          <p:nvPr/>
        </p:nvPicPr>
        <p:blipFill>
          <a:blip r:embed="rId2" cstate="print"/>
          <a:stretch>
            <a:fillRect/>
          </a:stretch>
        </p:blipFill>
        <p:spPr>
          <a:xfrm>
            <a:off x="2133600" y="1"/>
            <a:ext cx="9448800" cy="6858000"/>
          </a:xfrm>
          <a:prstGeom prst="rect">
            <a:avLst/>
          </a:prstGeom>
        </p:spPr>
      </p:pic>
    </p:spTree>
    <p:extLst>
      <p:ext uri="{BB962C8B-B14F-4D97-AF65-F5344CB8AC3E}">
        <p14:creationId xmlns:p14="http://schemas.microsoft.com/office/powerpoint/2010/main" val="1310402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419</TotalTime>
  <Words>717</Words>
  <Application>Microsoft Office PowerPoint</Application>
  <PresentationFormat>Widescreen</PresentationFormat>
  <Paragraphs>103</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   Time Contrasts and Conditional Sentences</vt:lpstr>
      <vt:lpstr>Time Contrasts: Past, Present and Future</vt:lpstr>
      <vt:lpstr>1950s-Hula Hoop</vt:lpstr>
      <vt:lpstr>1960s-Beatlemania</vt:lpstr>
      <vt:lpstr>1970s-Disco</vt:lpstr>
      <vt:lpstr>1980s-Rubik’s cube</vt:lpstr>
      <vt:lpstr>1990s-Beverley Hills</vt:lpstr>
      <vt:lpstr>2000-Harry Potter</vt:lpstr>
      <vt:lpstr>PowerPoint Presentation</vt:lpstr>
      <vt:lpstr>In the past people used to live in old houses.   A few years ago, people in big cities used to  sit in the evenings on the sidewalks 10 years ago, the students visited the library  to search some information.</vt:lpstr>
      <vt:lpstr>PowerPoint Presentation</vt:lpstr>
      <vt:lpstr>In twenty years, Caarapó might be a big city.</vt:lpstr>
      <vt:lpstr>PowerPoint Presentation</vt:lpstr>
      <vt:lpstr>PowerPoint Presentation</vt:lpstr>
      <vt:lpstr>PowerPoint Presentation</vt:lpstr>
      <vt:lpstr>PowerPoint Presentation</vt:lpstr>
      <vt:lpstr>Conditional sentences with if clauses</vt:lpstr>
      <vt:lpstr>PowerPoint Presentation</vt:lpstr>
      <vt:lpstr>You will be able to  make a tour to Europe</vt:lpstr>
      <vt:lpstr>If Clause-First conditional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PEV – 110_x000d_ ADVANCED -VERBAL ABILITY-II</dc:title>
  <dc:creator>Ritu</dc:creator>
  <cp:lastModifiedBy>Kunal Saini</cp:lastModifiedBy>
  <cp:revision>206</cp:revision>
  <dcterms:created xsi:type="dcterms:W3CDTF">2022-07-20T04:34:00Z</dcterms:created>
  <dcterms:modified xsi:type="dcterms:W3CDTF">2023-02-02T14:26:25Z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2022-01-07T11:00:00Z</vt:filetime>
  </property>
  <property fmtid="{D5CDD505-2E9C-101B-9397-08002B2CF9AE}" pid="3" name="Creator">
    <vt:lpwstr>Microsoft® PowerPoint® 2016</vt:lpwstr>
  </property>
  <property fmtid="{D5CDD505-2E9C-101B-9397-08002B2CF9AE}" pid="4" name="LastSaved">
    <vt:filetime>2022-07-19T11:00:00Z</vt:filetime>
  </property>
  <property fmtid="{D5CDD505-2E9C-101B-9397-08002B2CF9AE}" pid="5" name="ICV">
    <vt:lpwstr>24ABA45D4D9E401A8AB963AEDF9FD417</vt:lpwstr>
  </property>
  <property fmtid="{D5CDD505-2E9C-101B-9397-08002B2CF9AE}" pid="6" name="KSOProductBuildVer">
    <vt:lpwstr>1033-11.2.0.10451</vt:lpwstr>
  </property>
</Properties>
</file>