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0" r:id="rId6"/>
    <p:sldId id="269" r:id="rId7"/>
    <p:sldId id="266" r:id="rId8"/>
    <p:sldId id="267" r:id="rId9"/>
    <p:sldId id="268" r:id="rId10"/>
    <p:sldId id="27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8" d="100"/>
          <a:sy n="78" d="100"/>
        </p:scale>
        <p:origin x="2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ACFBF9-3A14-4EC2-9F35-DB5C78BE287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792067E-F639-4AD4-8BF0-A9952B2D9CF2}">
      <dgm:prSet/>
      <dgm:spPr/>
      <dgm:t>
        <a:bodyPr/>
        <a:lstStyle/>
        <a:p>
          <a:r>
            <a:rPr lang="en-US"/>
            <a:t>Student Name	:-	Ekhlakh Ahmad</a:t>
          </a:r>
        </a:p>
      </dgm:t>
    </dgm:pt>
    <dgm:pt modelId="{4200EE5E-48F9-41DB-BADE-526F2D536239}" type="parTrans" cxnId="{5F509467-326F-46AB-B91F-AFEDC13E6A90}">
      <dgm:prSet/>
      <dgm:spPr/>
      <dgm:t>
        <a:bodyPr/>
        <a:lstStyle/>
        <a:p>
          <a:endParaRPr lang="en-US"/>
        </a:p>
      </dgm:t>
    </dgm:pt>
    <dgm:pt modelId="{4DBBB914-0D9B-4ADA-955B-AD10153A0C37}" type="sibTrans" cxnId="{5F509467-326F-46AB-B91F-AFEDC13E6A90}">
      <dgm:prSet/>
      <dgm:spPr/>
      <dgm:t>
        <a:bodyPr/>
        <a:lstStyle/>
        <a:p>
          <a:endParaRPr lang="en-US"/>
        </a:p>
      </dgm:t>
    </dgm:pt>
    <dgm:pt modelId="{5B131286-5661-4AF1-8EF8-44B0B1F405B2}">
      <dgm:prSet/>
      <dgm:spPr/>
      <dgm:t>
        <a:bodyPr/>
        <a:lstStyle/>
        <a:p>
          <a:r>
            <a:rPr lang="en-US" dirty="0"/>
            <a:t>Reg. No.	: - 	12209166</a:t>
          </a:r>
        </a:p>
      </dgm:t>
    </dgm:pt>
    <dgm:pt modelId="{41683F88-09C1-4012-90CF-50ED7FD065D4}" type="parTrans" cxnId="{563315B6-F4EA-4249-8817-2633E4C80FE0}">
      <dgm:prSet/>
      <dgm:spPr/>
      <dgm:t>
        <a:bodyPr/>
        <a:lstStyle/>
        <a:p>
          <a:endParaRPr lang="en-US"/>
        </a:p>
      </dgm:t>
    </dgm:pt>
    <dgm:pt modelId="{64C4CD35-3A1E-4F96-8531-D4B7E89531B0}" type="sibTrans" cxnId="{563315B6-F4EA-4249-8817-2633E4C80FE0}">
      <dgm:prSet/>
      <dgm:spPr/>
      <dgm:t>
        <a:bodyPr/>
        <a:lstStyle/>
        <a:p>
          <a:endParaRPr lang="en-US"/>
        </a:p>
      </dgm:t>
    </dgm:pt>
    <dgm:pt modelId="{11C389DF-42DD-461D-9988-6F2BE93D5547}">
      <dgm:prSet/>
      <dgm:spPr/>
      <dgm:t>
        <a:bodyPr/>
        <a:lstStyle/>
        <a:p>
          <a:r>
            <a:rPr lang="en-US" dirty="0"/>
            <a:t>Program	: -	MCA</a:t>
          </a:r>
        </a:p>
      </dgm:t>
    </dgm:pt>
    <dgm:pt modelId="{4F13FD87-BC4F-47DA-9E9B-ABA030C2DF0E}" type="parTrans" cxnId="{2BDFA82B-1B37-47D0-A929-387609C6F619}">
      <dgm:prSet/>
      <dgm:spPr/>
      <dgm:t>
        <a:bodyPr/>
        <a:lstStyle/>
        <a:p>
          <a:endParaRPr lang="en-US"/>
        </a:p>
      </dgm:t>
    </dgm:pt>
    <dgm:pt modelId="{16DBDE47-0412-4E23-BD17-45E0B43095FE}" type="sibTrans" cxnId="{2BDFA82B-1B37-47D0-A929-387609C6F619}">
      <dgm:prSet/>
      <dgm:spPr/>
      <dgm:t>
        <a:bodyPr/>
        <a:lstStyle/>
        <a:p>
          <a:endParaRPr lang="en-US"/>
        </a:p>
      </dgm:t>
    </dgm:pt>
    <dgm:pt modelId="{872E50A3-E4BB-4DD5-B57D-EB0F164F01C2}">
      <dgm:prSet/>
      <dgm:spPr/>
      <dgm:t>
        <a:bodyPr/>
        <a:lstStyle/>
        <a:p>
          <a:r>
            <a:rPr lang="en-US" dirty="0"/>
            <a:t>Course Code	: -	CAP-841</a:t>
          </a:r>
        </a:p>
      </dgm:t>
    </dgm:pt>
    <dgm:pt modelId="{411A1EE8-9983-4BA0-B594-B15D78292EBE}" type="parTrans" cxnId="{9B304CA8-0DF1-4CA1-A905-0B443D53B524}">
      <dgm:prSet/>
      <dgm:spPr/>
      <dgm:t>
        <a:bodyPr/>
        <a:lstStyle/>
        <a:p>
          <a:endParaRPr lang="en-US"/>
        </a:p>
      </dgm:t>
    </dgm:pt>
    <dgm:pt modelId="{93FDF30D-73F3-42CC-85E1-E8A387F6A189}" type="sibTrans" cxnId="{9B304CA8-0DF1-4CA1-A905-0B443D53B524}">
      <dgm:prSet/>
      <dgm:spPr/>
      <dgm:t>
        <a:bodyPr/>
        <a:lstStyle/>
        <a:p>
          <a:endParaRPr lang="en-US"/>
        </a:p>
      </dgm:t>
    </dgm:pt>
    <dgm:pt modelId="{0FF544AE-02A9-4981-89A3-74FA5644F97E}">
      <dgm:prSet/>
      <dgm:spPr/>
      <dgm:t>
        <a:bodyPr/>
        <a:lstStyle/>
        <a:p>
          <a:r>
            <a:rPr lang="en-IN" dirty="0"/>
            <a:t>Company Name: -	Acacious Technologies</a:t>
          </a:r>
          <a:endParaRPr lang="en-US" dirty="0"/>
        </a:p>
      </dgm:t>
    </dgm:pt>
    <dgm:pt modelId="{D2B1B142-6ABF-4D40-A863-F3E42557E036}" type="parTrans" cxnId="{0566A973-8B9F-4D64-9284-8D54AC9C2042}">
      <dgm:prSet/>
      <dgm:spPr/>
      <dgm:t>
        <a:bodyPr/>
        <a:lstStyle/>
        <a:p>
          <a:endParaRPr lang="en-US"/>
        </a:p>
      </dgm:t>
    </dgm:pt>
    <dgm:pt modelId="{ED45DF76-12F2-4C13-9A09-1821B92A1922}" type="sibTrans" cxnId="{0566A973-8B9F-4D64-9284-8D54AC9C2042}">
      <dgm:prSet/>
      <dgm:spPr/>
      <dgm:t>
        <a:bodyPr/>
        <a:lstStyle/>
        <a:p>
          <a:endParaRPr lang="en-US"/>
        </a:p>
      </dgm:t>
    </dgm:pt>
    <dgm:pt modelId="{1B4233DB-D6C9-4FF6-8DF2-551FCD1647A9}">
      <dgm:prSet/>
      <dgm:spPr/>
      <dgm:t>
        <a:bodyPr/>
        <a:lstStyle/>
        <a:p>
          <a:r>
            <a:rPr lang="en-IN" dirty="0"/>
            <a:t>Designation	: -	Software Trainee Intern</a:t>
          </a:r>
          <a:endParaRPr lang="en-US" dirty="0"/>
        </a:p>
      </dgm:t>
    </dgm:pt>
    <dgm:pt modelId="{2E38EE13-6254-4002-9D34-86803BB5A3D2}" type="parTrans" cxnId="{BADE910F-EC4E-43E3-99E7-692B626F544C}">
      <dgm:prSet/>
      <dgm:spPr/>
      <dgm:t>
        <a:bodyPr/>
        <a:lstStyle/>
        <a:p>
          <a:endParaRPr lang="en-US"/>
        </a:p>
      </dgm:t>
    </dgm:pt>
    <dgm:pt modelId="{6E18A68B-6295-4459-B845-3DBEBBCB8CE1}" type="sibTrans" cxnId="{BADE910F-EC4E-43E3-99E7-692B626F544C}">
      <dgm:prSet/>
      <dgm:spPr/>
      <dgm:t>
        <a:bodyPr/>
        <a:lstStyle/>
        <a:p>
          <a:endParaRPr lang="en-US"/>
        </a:p>
      </dgm:t>
    </dgm:pt>
    <dgm:pt modelId="{608EB072-F067-4392-826C-578CAA418CB8}" type="pres">
      <dgm:prSet presAssocID="{15ACFBF9-3A14-4EC2-9F35-DB5C78BE2870}" presName="linear" presStyleCnt="0">
        <dgm:presLayoutVars>
          <dgm:animLvl val="lvl"/>
          <dgm:resizeHandles val="exact"/>
        </dgm:presLayoutVars>
      </dgm:prSet>
      <dgm:spPr/>
    </dgm:pt>
    <dgm:pt modelId="{C25F5C1A-B127-462F-BBCE-ABA36D0AD850}" type="pres">
      <dgm:prSet presAssocID="{6792067E-F639-4AD4-8BF0-A9952B2D9CF2}" presName="parentText" presStyleLbl="node1" presStyleIdx="0" presStyleCnt="6">
        <dgm:presLayoutVars>
          <dgm:chMax val="0"/>
          <dgm:bulletEnabled val="1"/>
        </dgm:presLayoutVars>
      </dgm:prSet>
      <dgm:spPr/>
    </dgm:pt>
    <dgm:pt modelId="{777937D0-E4E7-4788-84FF-470F20F5932D}" type="pres">
      <dgm:prSet presAssocID="{4DBBB914-0D9B-4ADA-955B-AD10153A0C37}" presName="spacer" presStyleCnt="0"/>
      <dgm:spPr/>
    </dgm:pt>
    <dgm:pt modelId="{C0696830-ABB6-48AC-8002-251A66695AB5}" type="pres">
      <dgm:prSet presAssocID="{5B131286-5661-4AF1-8EF8-44B0B1F405B2}" presName="parentText" presStyleLbl="node1" presStyleIdx="1" presStyleCnt="6">
        <dgm:presLayoutVars>
          <dgm:chMax val="0"/>
          <dgm:bulletEnabled val="1"/>
        </dgm:presLayoutVars>
      </dgm:prSet>
      <dgm:spPr/>
    </dgm:pt>
    <dgm:pt modelId="{45901D3A-5D6F-4621-9AAE-6D705A578465}" type="pres">
      <dgm:prSet presAssocID="{64C4CD35-3A1E-4F96-8531-D4B7E89531B0}" presName="spacer" presStyleCnt="0"/>
      <dgm:spPr/>
    </dgm:pt>
    <dgm:pt modelId="{10B53A05-F89D-4A8A-9FCD-C95D32584A25}" type="pres">
      <dgm:prSet presAssocID="{11C389DF-42DD-461D-9988-6F2BE93D5547}" presName="parentText" presStyleLbl="node1" presStyleIdx="2" presStyleCnt="6">
        <dgm:presLayoutVars>
          <dgm:chMax val="0"/>
          <dgm:bulletEnabled val="1"/>
        </dgm:presLayoutVars>
      </dgm:prSet>
      <dgm:spPr/>
    </dgm:pt>
    <dgm:pt modelId="{96CCC2CF-1039-4B36-9AA0-4667C923086D}" type="pres">
      <dgm:prSet presAssocID="{16DBDE47-0412-4E23-BD17-45E0B43095FE}" presName="spacer" presStyleCnt="0"/>
      <dgm:spPr/>
    </dgm:pt>
    <dgm:pt modelId="{7EE788A9-8CB5-4CBD-9DE2-42E0CA08E0A5}" type="pres">
      <dgm:prSet presAssocID="{872E50A3-E4BB-4DD5-B57D-EB0F164F01C2}" presName="parentText" presStyleLbl="node1" presStyleIdx="3" presStyleCnt="6">
        <dgm:presLayoutVars>
          <dgm:chMax val="0"/>
          <dgm:bulletEnabled val="1"/>
        </dgm:presLayoutVars>
      </dgm:prSet>
      <dgm:spPr/>
    </dgm:pt>
    <dgm:pt modelId="{84F333A9-2E94-459F-8988-CAA7BF5ED44E}" type="pres">
      <dgm:prSet presAssocID="{93FDF30D-73F3-42CC-85E1-E8A387F6A189}" presName="spacer" presStyleCnt="0"/>
      <dgm:spPr/>
    </dgm:pt>
    <dgm:pt modelId="{8E76DCAF-62F1-4DD5-8D75-136439AEE4B6}" type="pres">
      <dgm:prSet presAssocID="{0FF544AE-02A9-4981-89A3-74FA5644F97E}" presName="parentText" presStyleLbl="node1" presStyleIdx="4" presStyleCnt="6">
        <dgm:presLayoutVars>
          <dgm:chMax val="0"/>
          <dgm:bulletEnabled val="1"/>
        </dgm:presLayoutVars>
      </dgm:prSet>
      <dgm:spPr/>
    </dgm:pt>
    <dgm:pt modelId="{01F8587D-2206-4154-B6B8-E02F6C5A1DA9}" type="pres">
      <dgm:prSet presAssocID="{ED45DF76-12F2-4C13-9A09-1821B92A1922}" presName="spacer" presStyleCnt="0"/>
      <dgm:spPr/>
    </dgm:pt>
    <dgm:pt modelId="{D9016AB4-FBF7-4ED6-A4C8-D986D092F957}" type="pres">
      <dgm:prSet presAssocID="{1B4233DB-D6C9-4FF6-8DF2-551FCD1647A9}" presName="parentText" presStyleLbl="node1" presStyleIdx="5" presStyleCnt="6">
        <dgm:presLayoutVars>
          <dgm:chMax val="0"/>
          <dgm:bulletEnabled val="1"/>
        </dgm:presLayoutVars>
      </dgm:prSet>
      <dgm:spPr/>
    </dgm:pt>
  </dgm:ptLst>
  <dgm:cxnLst>
    <dgm:cxn modelId="{3B810E07-E366-44BC-8F63-5533D4E1B20F}" type="presOf" srcId="{15ACFBF9-3A14-4EC2-9F35-DB5C78BE2870}" destId="{608EB072-F067-4392-826C-578CAA418CB8}" srcOrd="0" destOrd="0" presId="urn:microsoft.com/office/officeart/2005/8/layout/vList2"/>
    <dgm:cxn modelId="{BADE910F-EC4E-43E3-99E7-692B626F544C}" srcId="{15ACFBF9-3A14-4EC2-9F35-DB5C78BE2870}" destId="{1B4233DB-D6C9-4FF6-8DF2-551FCD1647A9}" srcOrd="5" destOrd="0" parTransId="{2E38EE13-6254-4002-9D34-86803BB5A3D2}" sibTransId="{6E18A68B-6295-4459-B845-3DBEBBCB8CE1}"/>
    <dgm:cxn modelId="{2BDFA82B-1B37-47D0-A929-387609C6F619}" srcId="{15ACFBF9-3A14-4EC2-9F35-DB5C78BE2870}" destId="{11C389DF-42DD-461D-9988-6F2BE93D5547}" srcOrd="2" destOrd="0" parTransId="{4F13FD87-BC4F-47DA-9E9B-ABA030C2DF0E}" sibTransId="{16DBDE47-0412-4E23-BD17-45E0B43095FE}"/>
    <dgm:cxn modelId="{94F6BC2C-EFB0-443D-BCD7-5B2071EA7D11}" type="presOf" srcId="{1B4233DB-D6C9-4FF6-8DF2-551FCD1647A9}" destId="{D9016AB4-FBF7-4ED6-A4C8-D986D092F957}" srcOrd="0" destOrd="0" presId="urn:microsoft.com/office/officeart/2005/8/layout/vList2"/>
    <dgm:cxn modelId="{5F509467-326F-46AB-B91F-AFEDC13E6A90}" srcId="{15ACFBF9-3A14-4EC2-9F35-DB5C78BE2870}" destId="{6792067E-F639-4AD4-8BF0-A9952B2D9CF2}" srcOrd="0" destOrd="0" parTransId="{4200EE5E-48F9-41DB-BADE-526F2D536239}" sibTransId="{4DBBB914-0D9B-4ADA-955B-AD10153A0C37}"/>
    <dgm:cxn modelId="{0566A973-8B9F-4D64-9284-8D54AC9C2042}" srcId="{15ACFBF9-3A14-4EC2-9F35-DB5C78BE2870}" destId="{0FF544AE-02A9-4981-89A3-74FA5644F97E}" srcOrd="4" destOrd="0" parTransId="{D2B1B142-6ABF-4D40-A863-F3E42557E036}" sibTransId="{ED45DF76-12F2-4C13-9A09-1821B92A1922}"/>
    <dgm:cxn modelId="{03703878-C1D1-4A62-90A0-E445D4738CC8}" type="presOf" srcId="{0FF544AE-02A9-4981-89A3-74FA5644F97E}" destId="{8E76DCAF-62F1-4DD5-8D75-136439AEE4B6}" srcOrd="0" destOrd="0" presId="urn:microsoft.com/office/officeart/2005/8/layout/vList2"/>
    <dgm:cxn modelId="{5FFA7E9A-460C-4C19-BA41-68EA33464F40}" type="presOf" srcId="{5B131286-5661-4AF1-8EF8-44B0B1F405B2}" destId="{C0696830-ABB6-48AC-8002-251A66695AB5}" srcOrd="0" destOrd="0" presId="urn:microsoft.com/office/officeart/2005/8/layout/vList2"/>
    <dgm:cxn modelId="{AA974B9F-D53E-4A73-BFCE-CC9237078CDC}" type="presOf" srcId="{11C389DF-42DD-461D-9988-6F2BE93D5547}" destId="{10B53A05-F89D-4A8A-9FCD-C95D32584A25}" srcOrd="0" destOrd="0" presId="urn:microsoft.com/office/officeart/2005/8/layout/vList2"/>
    <dgm:cxn modelId="{880ECDA1-39CD-4201-AB81-20F64DC5DC74}" type="presOf" srcId="{872E50A3-E4BB-4DD5-B57D-EB0F164F01C2}" destId="{7EE788A9-8CB5-4CBD-9DE2-42E0CA08E0A5}" srcOrd="0" destOrd="0" presId="urn:microsoft.com/office/officeart/2005/8/layout/vList2"/>
    <dgm:cxn modelId="{9B304CA8-0DF1-4CA1-A905-0B443D53B524}" srcId="{15ACFBF9-3A14-4EC2-9F35-DB5C78BE2870}" destId="{872E50A3-E4BB-4DD5-B57D-EB0F164F01C2}" srcOrd="3" destOrd="0" parTransId="{411A1EE8-9983-4BA0-B594-B15D78292EBE}" sibTransId="{93FDF30D-73F3-42CC-85E1-E8A387F6A189}"/>
    <dgm:cxn modelId="{563315B6-F4EA-4249-8817-2633E4C80FE0}" srcId="{15ACFBF9-3A14-4EC2-9F35-DB5C78BE2870}" destId="{5B131286-5661-4AF1-8EF8-44B0B1F405B2}" srcOrd="1" destOrd="0" parTransId="{41683F88-09C1-4012-90CF-50ED7FD065D4}" sibTransId="{64C4CD35-3A1E-4F96-8531-D4B7E89531B0}"/>
    <dgm:cxn modelId="{5E5F4AEB-1448-4D3C-B0A0-2FB02788C4F6}" type="presOf" srcId="{6792067E-F639-4AD4-8BF0-A9952B2D9CF2}" destId="{C25F5C1A-B127-462F-BBCE-ABA36D0AD850}" srcOrd="0" destOrd="0" presId="urn:microsoft.com/office/officeart/2005/8/layout/vList2"/>
    <dgm:cxn modelId="{831C1FF7-B62C-4E59-8CF8-77EE81146621}" type="presParOf" srcId="{608EB072-F067-4392-826C-578CAA418CB8}" destId="{C25F5C1A-B127-462F-BBCE-ABA36D0AD850}" srcOrd="0" destOrd="0" presId="urn:microsoft.com/office/officeart/2005/8/layout/vList2"/>
    <dgm:cxn modelId="{FBCC7E1F-D5B0-407D-A797-2FF2FF814283}" type="presParOf" srcId="{608EB072-F067-4392-826C-578CAA418CB8}" destId="{777937D0-E4E7-4788-84FF-470F20F5932D}" srcOrd="1" destOrd="0" presId="urn:microsoft.com/office/officeart/2005/8/layout/vList2"/>
    <dgm:cxn modelId="{AB8E19FA-A4EE-4D6A-8B69-9D4C845F3EB2}" type="presParOf" srcId="{608EB072-F067-4392-826C-578CAA418CB8}" destId="{C0696830-ABB6-48AC-8002-251A66695AB5}" srcOrd="2" destOrd="0" presId="urn:microsoft.com/office/officeart/2005/8/layout/vList2"/>
    <dgm:cxn modelId="{60E5BDFF-A909-4FB9-A675-82CFCAF81225}" type="presParOf" srcId="{608EB072-F067-4392-826C-578CAA418CB8}" destId="{45901D3A-5D6F-4621-9AAE-6D705A578465}" srcOrd="3" destOrd="0" presId="urn:microsoft.com/office/officeart/2005/8/layout/vList2"/>
    <dgm:cxn modelId="{02D69B92-DC78-4AC5-BDBA-8AC68F8B3D5E}" type="presParOf" srcId="{608EB072-F067-4392-826C-578CAA418CB8}" destId="{10B53A05-F89D-4A8A-9FCD-C95D32584A25}" srcOrd="4" destOrd="0" presId="urn:microsoft.com/office/officeart/2005/8/layout/vList2"/>
    <dgm:cxn modelId="{B3D76973-D059-4B07-977A-B294CD9F9AFC}" type="presParOf" srcId="{608EB072-F067-4392-826C-578CAA418CB8}" destId="{96CCC2CF-1039-4B36-9AA0-4667C923086D}" srcOrd="5" destOrd="0" presId="urn:microsoft.com/office/officeart/2005/8/layout/vList2"/>
    <dgm:cxn modelId="{EC9E3773-6BE0-4C27-8095-130DB5E6017E}" type="presParOf" srcId="{608EB072-F067-4392-826C-578CAA418CB8}" destId="{7EE788A9-8CB5-4CBD-9DE2-42E0CA08E0A5}" srcOrd="6" destOrd="0" presId="urn:microsoft.com/office/officeart/2005/8/layout/vList2"/>
    <dgm:cxn modelId="{965E8550-C138-4829-B6AB-ED899571D20C}" type="presParOf" srcId="{608EB072-F067-4392-826C-578CAA418CB8}" destId="{84F333A9-2E94-459F-8988-CAA7BF5ED44E}" srcOrd="7" destOrd="0" presId="urn:microsoft.com/office/officeart/2005/8/layout/vList2"/>
    <dgm:cxn modelId="{98B2B5F1-ADAF-47B2-99AB-18CF1FEDAB73}" type="presParOf" srcId="{608EB072-F067-4392-826C-578CAA418CB8}" destId="{8E76DCAF-62F1-4DD5-8D75-136439AEE4B6}" srcOrd="8" destOrd="0" presId="urn:microsoft.com/office/officeart/2005/8/layout/vList2"/>
    <dgm:cxn modelId="{590993D1-9276-41DE-ABC7-4B72C13F6DD5}" type="presParOf" srcId="{608EB072-F067-4392-826C-578CAA418CB8}" destId="{01F8587D-2206-4154-B6B8-E02F6C5A1DA9}" srcOrd="9" destOrd="0" presId="urn:microsoft.com/office/officeart/2005/8/layout/vList2"/>
    <dgm:cxn modelId="{CABFF246-08D4-4755-AB90-102B6AB1BF7E}" type="presParOf" srcId="{608EB072-F067-4392-826C-578CAA418CB8}" destId="{D9016AB4-FBF7-4ED6-A4C8-D986D092F95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224938-9CFA-432C-A76A-CD1604B90F0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C066D41-48FE-4671-BDCB-863D1C63DBFC}">
      <dgm:prSet/>
      <dgm:spPr/>
      <dgm:t>
        <a:bodyPr/>
        <a:lstStyle/>
        <a:p>
          <a:r>
            <a:rPr lang="en-US"/>
            <a:t>Website Development: Design, develop, and implement responsive websites using HTML, CSS, JavaScript, and related technologies to ensure cross-platform compatibility and an optimal user experience across devices.</a:t>
          </a:r>
        </a:p>
      </dgm:t>
    </dgm:pt>
    <dgm:pt modelId="{DE230F27-10FC-42BA-8F0E-E65E6E473B29}" type="parTrans" cxnId="{0D65EF7E-7CC1-49FA-9AD2-D76EBF7D4B14}">
      <dgm:prSet/>
      <dgm:spPr/>
      <dgm:t>
        <a:bodyPr/>
        <a:lstStyle/>
        <a:p>
          <a:endParaRPr lang="en-US"/>
        </a:p>
      </dgm:t>
    </dgm:pt>
    <dgm:pt modelId="{AFB0FF77-46AC-4CB8-BB6A-2608D9CD02A4}" type="sibTrans" cxnId="{0D65EF7E-7CC1-49FA-9AD2-D76EBF7D4B14}">
      <dgm:prSet/>
      <dgm:spPr/>
      <dgm:t>
        <a:bodyPr/>
        <a:lstStyle/>
        <a:p>
          <a:endParaRPr lang="en-US"/>
        </a:p>
      </dgm:t>
    </dgm:pt>
    <dgm:pt modelId="{C4B93F37-7D15-432F-99C8-826799644305}">
      <dgm:prSet/>
      <dgm:spPr/>
      <dgm:t>
        <a:bodyPr/>
        <a:lstStyle/>
        <a:p>
          <a:r>
            <a:rPr lang="en-US"/>
            <a:t>Responsive Design: Convert static website designs into fully responsive layouts, ensuring seamless functionality on desktops, tablets, and mobile devices. This includes optimizing images, utilizing media queries, and implementing flexible grid systems.</a:t>
          </a:r>
        </a:p>
      </dgm:t>
    </dgm:pt>
    <dgm:pt modelId="{2BC69F5A-13A4-48C2-993E-C73985E2660E}" type="parTrans" cxnId="{0029FA22-AEA4-48C6-AC7C-AB93BA61515E}">
      <dgm:prSet/>
      <dgm:spPr/>
      <dgm:t>
        <a:bodyPr/>
        <a:lstStyle/>
        <a:p>
          <a:endParaRPr lang="en-US"/>
        </a:p>
      </dgm:t>
    </dgm:pt>
    <dgm:pt modelId="{4A8230A7-C74E-4D46-AE4A-1654BAA91AB9}" type="sibTrans" cxnId="{0029FA22-AEA4-48C6-AC7C-AB93BA61515E}">
      <dgm:prSet/>
      <dgm:spPr/>
      <dgm:t>
        <a:bodyPr/>
        <a:lstStyle/>
        <a:p>
          <a:endParaRPr lang="en-US"/>
        </a:p>
      </dgm:t>
    </dgm:pt>
    <dgm:pt modelId="{4868DD42-8221-4094-8AE7-67E9EB508B61}">
      <dgm:prSet/>
      <dgm:spPr/>
      <dgm:t>
        <a:bodyPr/>
        <a:lstStyle/>
        <a:p>
          <a:r>
            <a:rPr lang="en-US"/>
            <a:t>Existing Projects: Collaborate with the team to enhance and modify existing projects, focusing on improving responsiveness and overall site performance. Ensure that legacy code is updated and modernized according to the latest standards.</a:t>
          </a:r>
        </a:p>
      </dgm:t>
    </dgm:pt>
    <dgm:pt modelId="{5DF57379-CF57-4492-86D4-7F134FEDA81E}" type="parTrans" cxnId="{11E3606F-EE2D-4DAC-9BE2-1DDCC9BFD458}">
      <dgm:prSet/>
      <dgm:spPr/>
      <dgm:t>
        <a:bodyPr/>
        <a:lstStyle/>
        <a:p>
          <a:endParaRPr lang="en-US"/>
        </a:p>
      </dgm:t>
    </dgm:pt>
    <dgm:pt modelId="{557B1968-B4C7-4AB4-BDA5-98FE02FD7356}" type="sibTrans" cxnId="{11E3606F-EE2D-4DAC-9BE2-1DDCC9BFD458}">
      <dgm:prSet/>
      <dgm:spPr/>
      <dgm:t>
        <a:bodyPr/>
        <a:lstStyle/>
        <a:p>
          <a:endParaRPr lang="en-US"/>
        </a:p>
      </dgm:t>
    </dgm:pt>
    <dgm:pt modelId="{A4BBAB4F-E7CA-4005-B308-C7C51D752DBC}" type="pres">
      <dgm:prSet presAssocID="{DB224938-9CFA-432C-A76A-CD1604B90F07}" presName="root" presStyleCnt="0">
        <dgm:presLayoutVars>
          <dgm:dir/>
          <dgm:resizeHandles val="exact"/>
        </dgm:presLayoutVars>
      </dgm:prSet>
      <dgm:spPr/>
    </dgm:pt>
    <dgm:pt modelId="{E3F131A0-D587-48B1-9140-EA23018A21CB}" type="pres">
      <dgm:prSet presAssocID="{5C066D41-48FE-4671-BDCB-863D1C63DBFC}" presName="compNode" presStyleCnt="0"/>
      <dgm:spPr/>
    </dgm:pt>
    <dgm:pt modelId="{ED61D10F-E2C6-40B5-A899-0903F729AF62}" type="pres">
      <dgm:prSet presAssocID="{5C066D41-48FE-4671-BDCB-863D1C63DBFC}" presName="bgRect" presStyleLbl="bgShp" presStyleIdx="0" presStyleCnt="3"/>
      <dgm:spPr/>
    </dgm:pt>
    <dgm:pt modelId="{D583B3A5-D967-47C0-8025-A2DA9CA78D96}" type="pres">
      <dgm:prSet presAssocID="{5C066D41-48FE-4671-BDCB-863D1C63DBF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00C5D0F1-07D5-4803-A830-6958BD82A82E}" type="pres">
      <dgm:prSet presAssocID="{5C066D41-48FE-4671-BDCB-863D1C63DBFC}" presName="spaceRect" presStyleCnt="0"/>
      <dgm:spPr/>
    </dgm:pt>
    <dgm:pt modelId="{1BCE1BB9-202B-46A7-B826-A63A246C3219}" type="pres">
      <dgm:prSet presAssocID="{5C066D41-48FE-4671-BDCB-863D1C63DBFC}" presName="parTx" presStyleLbl="revTx" presStyleIdx="0" presStyleCnt="3">
        <dgm:presLayoutVars>
          <dgm:chMax val="0"/>
          <dgm:chPref val="0"/>
        </dgm:presLayoutVars>
      </dgm:prSet>
      <dgm:spPr/>
    </dgm:pt>
    <dgm:pt modelId="{FF4215FF-9ED5-45A7-8138-A8F7F4C830EE}" type="pres">
      <dgm:prSet presAssocID="{AFB0FF77-46AC-4CB8-BB6A-2608D9CD02A4}" presName="sibTrans" presStyleCnt="0"/>
      <dgm:spPr/>
    </dgm:pt>
    <dgm:pt modelId="{0F991F64-3078-4D61-B520-68DEE66BB334}" type="pres">
      <dgm:prSet presAssocID="{C4B93F37-7D15-432F-99C8-826799644305}" presName="compNode" presStyleCnt="0"/>
      <dgm:spPr/>
    </dgm:pt>
    <dgm:pt modelId="{4321CA22-D98B-42B5-99B5-0F9EA2B2138A}" type="pres">
      <dgm:prSet presAssocID="{C4B93F37-7D15-432F-99C8-826799644305}" presName="bgRect" presStyleLbl="bgShp" presStyleIdx="1" presStyleCnt="3"/>
      <dgm:spPr/>
    </dgm:pt>
    <dgm:pt modelId="{77C9CF24-DD2C-493D-9839-8D04E5031FE3}" type="pres">
      <dgm:prSet presAssocID="{C4B93F37-7D15-432F-99C8-82679964430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t"/>
        </a:ext>
      </dgm:extLst>
    </dgm:pt>
    <dgm:pt modelId="{12A8C36E-1895-42B1-8E9E-08F2B0760417}" type="pres">
      <dgm:prSet presAssocID="{C4B93F37-7D15-432F-99C8-826799644305}" presName="spaceRect" presStyleCnt="0"/>
      <dgm:spPr/>
    </dgm:pt>
    <dgm:pt modelId="{50F6CF3B-2E1E-4B52-8AF8-4DC5D10B1B1A}" type="pres">
      <dgm:prSet presAssocID="{C4B93F37-7D15-432F-99C8-826799644305}" presName="parTx" presStyleLbl="revTx" presStyleIdx="1" presStyleCnt="3">
        <dgm:presLayoutVars>
          <dgm:chMax val="0"/>
          <dgm:chPref val="0"/>
        </dgm:presLayoutVars>
      </dgm:prSet>
      <dgm:spPr/>
    </dgm:pt>
    <dgm:pt modelId="{C0F6E100-5C65-4AAA-875B-5372F85C42D8}" type="pres">
      <dgm:prSet presAssocID="{4A8230A7-C74E-4D46-AE4A-1654BAA91AB9}" presName="sibTrans" presStyleCnt="0"/>
      <dgm:spPr/>
    </dgm:pt>
    <dgm:pt modelId="{79A77B8B-DBBC-463A-8D15-B24FCE4B9788}" type="pres">
      <dgm:prSet presAssocID="{4868DD42-8221-4094-8AE7-67E9EB508B61}" presName="compNode" presStyleCnt="0"/>
      <dgm:spPr/>
    </dgm:pt>
    <dgm:pt modelId="{9D0D5301-3520-4800-B549-4B7A1AEE18FA}" type="pres">
      <dgm:prSet presAssocID="{4868DD42-8221-4094-8AE7-67E9EB508B61}" presName="bgRect" presStyleLbl="bgShp" presStyleIdx="2" presStyleCnt="3"/>
      <dgm:spPr/>
    </dgm:pt>
    <dgm:pt modelId="{7D88F2E8-3AA3-456E-A6ED-31EA95D2154E}" type="pres">
      <dgm:prSet presAssocID="{4868DD42-8221-4094-8AE7-67E9EB508B6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983E38CB-89B6-4E08-A1CF-511652860FCE}" type="pres">
      <dgm:prSet presAssocID="{4868DD42-8221-4094-8AE7-67E9EB508B61}" presName="spaceRect" presStyleCnt="0"/>
      <dgm:spPr/>
    </dgm:pt>
    <dgm:pt modelId="{D59C9DE2-06A4-4AB1-8661-C0CBF95F26EF}" type="pres">
      <dgm:prSet presAssocID="{4868DD42-8221-4094-8AE7-67E9EB508B61}" presName="parTx" presStyleLbl="revTx" presStyleIdx="2" presStyleCnt="3">
        <dgm:presLayoutVars>
          <dgm:chMax val="0"/>
          <dgm:chPref val="0"/>
        </dgm:presLayoutVars>
      </dgm:prSet>
      <dgm:spPr/>
    </dgm:pt>
  </dgm:ptLst>
  <dgm:cxnLst>
    <dgm:cxn modelId="{0029FA22-AEA4-48C6-AC7C-AB93BA61515E}" srcId="{DB224938-9CFA-432C-A76A-CD1604B90F07}" destId="{C4B93F37-7D15-432F-99C8-826799644305}" srcOrd="1" destOrd="0" parTransId="{2BC69F5A-13A4-48C2-993E-C73985E2660E}" sibTransId="{4A8230A7-C74E-4D46-AE4A-1654BAA91AB9}"/>
    <dgm:cxn modelId="{8D273C4E-D426-45C5-AE86-941B1D39EB14}" type="presOf" srcId="{5C066D41-48FE-4671-BDCB-863D1C63DBFC}" destId="{1BCE1BB9-202B-46A7-B826-A63A246C3219}" srcOrd="0" destOrd="0" presId="urn:microsoft.com/office/officeart/2018/2/layout/IconVerticalSolidList"/>
    <dgm:cxn modelId="{11E3606F-EE2D-4DAC-9BE2-1DDCC9BFD458}" srcId="{DB224938-9CFA-432C-A76A-CD1604B90F07}" destId="{4868DD42-8221-4094-8AE7-67E9EB508B61}" srcOrd="2" destOrd="0" parTransId="{5DF57379-CF57-4492-86D4-7F134FEDA81E}" sibTransId="{557B1968-B4C7-4AB4-BDA5-98FE02FD7356}"/>
    <dgm:cxn modelId="{B7DFCD73-CA50-4162-8CB0-90F5AAFC0430}" type="presOf" srcId="{4868DD42-8221-4094-8AE7-67E9EB508B61}" destId="{D59C9DE2-06A4-4AB1-8661-C0CBF95F26EF}" srcOrd="0" destOrd="0" presId="urn:microsoft.com/office/officeart/2018/2/layout/IconVerticalSolidList"/>
    <dgm:cxn modelId="{0D65EF7E-7CC1-49FA-9AD2-D76EBF7D4B14}" srcId="{DB224938-9CFA-432C-A76A-CD1604B90F07}" destId="{5C066D41-48FE-4671-BDCB-863D1C63DBFC}" srcOrd="0" destOrd="0" parTransId="{DE230F27-10FC-42BA-8F0E-E65E6E473B29}" sibTransId="{AFB0FF77-46AC-4CB8-BB6A-2608D9CD02A4}"/>
    <dgm:cxn modelId="{80A6ADA6-138F-43B0-8DFF-2261C3EEC0CB}" type="presOf" srcId="{DB224938-9CFA-432C-A76A-CD1604B90F07}" destId="{A4BBAB4F-E7CA-4005-B308-C7C51D752DBC}" srcOrd="0" destOrd="0" presId="urn:microsoft.com/office/officeart/2018/2/layout/IconVerticalSolidList"/>
    <dgm:cxn modelId="{4C01E4D6-8A67-462C-BF0F-BA6122099BD6}" type="presOf" srcId="{C4B93F37-7D15-432F-99C8-826799644305}" destId="{50F6CF3B-2E1E-4B52-8AF8-4DC5D10B1B1A}" srcOrd="0" destOrd="0" presId="urn:microsoft.com/office/officeart/2018/2/layout/IconVerticalSolidList"/>
    <dgm:cxn modelId="{E46DD2C5-C44C-474A-8E51-3F9BBD9B9697}" type="presParOf" srcId="{A4BBAB4F-E7CA-4005-B308-C7C51D752DBC}" destId="{E3F131A0-D587-48B1-9140-EA23018A21CB}" srcOrd="0" destOrd="0" presId="urn:microsoft.com/office/officeart/2018/2/layout/IconVerticalSolidList"/>
    <dgm:cxn modelId="{4E240C63-0EF0-4920-BAD1-24FCB1DD5D7E}" type="presParOf" srcId="{E3F131A0-D587-48B1-9140-EA23018A21CB}" destId="{ED61D10F-E2C6-40B5-A899-0903F729AF62}" srcOrd="0" destOrd="0" presId="urn:microsoft.com/office/officeart/2018/2/layout/IconVerticalSolidList"/>
    <dgm:cxn modelId="{1D7CB34A-747D-40DC-8595-9DC6D87FB0EE}" type="presParOf" srcId="{E3F131A0-D587-48B1-9140-EA23018A21CB}" destId="{D583B3A5-D967-47C0-8025-A2DA9CA78D96}" srcOrd="1" destOrd="0" presId="urn:microsoft.com/office/officeart/2018/2/layout/IconVerticalSolidList"/>
    <dgm:cxn modelId="{9ED77655-1E46-470D-AD9A-227C13BF08C2}" type="presParOf" srcId="{E3F131A0-D587-48B1-9140-EA23018A21CB}" destId="{00C5D0F1-07D5-4803-A830-6958BD82A82E}" srcOrd="2" destOrd="0" presId="urn:microsoft.com/office/officeart/2018/2/layout/IconVerticalSolidList"/>
    <dgm:cxn modelId="{32596E98-87C9-4502-B405-7FE7D9AFFBCE}" type="presParOf" srcId="{E3F131A0-D587-48B1-9140-EA23018A21CB}" destId="{1BCE1BB9-202B-46A7-B826-A63A246C3219}" srcOrd="3" destOrd="0" presId="urn:microsoft.com/office/officeart/2018/2/layout/IconVerticalSolidList"/>
    <dgm:cxn modelId="{2D35D2F2-872B-400B-B0E5-9717F6C32430}" type="presParOf" srcId="{A4BBAB4F-E7CA-4005-B308-C7C51D752DBC}" destId="{FF4215FF-9ED5-45A7-8138-A8F7F4C830EE}" srcOrd="1" destOrd="0" presId="urn:microsoft.com/office/officeart/2018/2/layout/IconVerticalSolidList"/>
    <dgm:cxn modelId="{EEFAC275-D819-4953-9933-2A91A53472FF}" type="presParOf" srcId="{A4BBAB4F-E7CA-4005-B308-C7C51D752DBC}" destId="{0F991F64-3078-4D61-B520-68DEE66BB334}" srcOrd="2" destOrd="0" presId="urn:microsoft.com/office/officeart/2018/2/layout/IconVerticalSolidList"/>
    <dgm:cxn modelId="{3A68670F-DA1B-4AA6-B79A-CE6640C2680A}" type="presParOf" srcId="{0F991F64-3078-4D61-B520-68DEE66BB334}" destId="{4321CA22-D98B-42B5-99B5-0F9EA2B2138A}" srcOrd="0" destOrd="0" presId="urn:microsoft.com/office/officeart/2018/2/layout/IconVerticalSolidList"/>
    <dgm:cxn modelId="{0E9050F6-D48F-487D-83B0-3B08C08F56AC}" type="presParOf" srcId="{0F991F64-3078-4D61-B520-68DEE66BB334}" destId="{77C9CF24-DD2C-493D-9839-8D04E5031FE3}" srcOrd="1" destOrd="0" presId="urn:microsoft.com/office/officeart/2018/2/layout/IconVerticalSolidList"/>
    <dgm:cxn modelId="{6F260B2E-3EC8-47E7-8785-326183A2D954}" type="presParOf" srcId="{0F991F64-3078-4D61-B520-68DEE66BB334}" destId="{12A8C36E-1895-42B1-8E9E-08F2B0760417}" srcOrd="2" destOrd="0" presId="urn:microsoft.com/office/officeart/2018/2/layout/IconVerticalSolidList"/>
    <dgm:cxn modelId="{F0D3862A-427E-42FB-979B-9D89CE245425}" type="presParOf" srcId="{0F991F64-3078-4D61-B520-68DEE66BB334}" destId="{50F6CF3B-2E1E-4B52-8AF8-4DC5D10B1B1A}" srcOrd="3" destOrd="0" presId="urn:microsoft.com/office/officeart/2018/2/layout/IconVerticalSolidList"/>
    <dgm:cxn modelId="{FAD60BE0-B05C-4FA2-8730-EFB4C9304B10}" type="presParOf" srcId="{A4BBAB4F-E7CA-4005-B308-C7C51D752DBC}" destId="{C0F6E100-5C65-4AAA-875B-5372F85C42D8}" srcOrd="3" destOrd="0" presId="urn:microsoft.com/office/officeart/2018/2/layout/IconVerticalSolidList"/>
    <dgm:cxn modelId="{AB119173-71AF-4BBA-BA95-08784E64DB76}" type="presParOf" srcId="{A4BBAB4F-E7CA-4005-B308-C7C51D752DBC}" destId="{79A77B8B-DBBC-463A-8D15-B24FCE4B9788}" srcOrd="4" destOrd="0" presId="urn:microsoft.com/office/officeart/2018/2/layout/IconVerticalSolidList"/>
    <dgm:cxn modelId="{DD4E8ADA-695C-4DBE-9C2C-839DA5B5FA81}" type="presParOf" srcId="{79A77B8B-DBBC-463A-8D15-B24FCE4B9788}" destId="{9D0D5301-3520-4800-B549-4B7A1AEE18FA}" srcOrd="0" destOrd="0" presId="urn:microsoft.com/office/officeart/2018/2/layout/IconVerticalSolidList"/>
    <dgm:cxn modelId="{F30B6A99-86C7-4FB8-B6C2-4A9E48B7F8C6}" type="presParOf" srcId="{79A77B8B-DBBC-463A-8D15-B24FCE4B9788}" destId="{7D88F2E8-3AA3-456E-A6ED-31EA95D2154E}" srcOrd="1" destOrd="0" presId="urn:microsoft.com/office/officeart/2018/2/layout/IconVerticalSolidList"/>
    <dgm:cxn modelId="{7FC9A85D-5918-4A0B-B0FC-BEE654084840}" type="presParOf" srcId="{79A77B8B-DBBC-463A-8D15-B24FCE4B9788}" destId="{983E38CB-89B6-4E08-A1CF-511652860FCE}" srcOrd="2" destOrd="0" presId="urn:microsoft.com/office/officeart/2018/2/layout/IconVerticalSolidList"/>
    <dgm:cxn modelId="{C93B0DC2-D3D4-4E11-BE46-6428B34F68F4}" type="presParOf" srcId="{79A77B8B-DBBC-463A-8D15-B24FCE4B9788}" destId="{D59C9DE2-06A4-4AB1-8661-C0CBF95F26E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344764-7A73-47E6-88A7-7BF238AE13B1}"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BA7F9812-4E88-49A6-A3CF-6D490F542853}">
      <dgm:prSet/>
      <dgm:spPr/>
      <dgm:t>
        <a:bodyPr/>
        <a:lstStyle/>
        <a:p>
          <a:pPr>
            <a:defRPr cap="all"/>
          </a:pPr>
          <a:r>
            <a:rPr lang="en-US" b="1" dirty="0"/>
            <a:t>Code Quality: </a:t>
          </a:r>
          <a:r>
            <a:rPr lang="en-US" dirty="0"/>
            <a:t>Write clean, maintainable, and well-documented code, following industry standards and company guidelines. Regularly participate in code reviews and provide constructive feedback to peers.</a:t>
          </a:r>
        </a:p>
      </dgm:t>
    </dgm:pt>
    <dgm:pt modelId="{A9F7AA13-29F5-4291-AC9A-120086E0674C}" type="parTrans" cxnId="{0ADD2592-15B6-48B8-A6E4-86B0F1D044A1}">
      <dgm:prSet/>
      <dgm:spPr/>
      <dgm:t>
        <a:bodyPr/>
        <a:lstStyle/>
        <a:p>
          <a:endParaRPr lang="en-US"/>
        </a:p>
      </dgm:t>
    </dgm:pt>
    <dgm:pt modelId="{D656B173-5614-4E9D-B567-DB5A02ABD323}" type="sibTrans" cxnId="{0ADD2592-15B6-48B8-A6E4-86B0F1D044A1}">
      <dgm:prSet/>
      <dgm:spPr/>
      <dgm:t>
        <a:bodyPr/>
        <a:lstStyle/>
        <a:p>
          <a:endParaRPr lang="en-US"/>
        </a:p>
      </dgm:t>
    </dgm:pt>
    <dgm:pt modelId="{49596CA5-291B-498F-9E11-E485911A1984}">
      <dgm:prSet/>
      <dgm:spPr/>
      <dgm:t>
        <a:bodyPr/>
        <a:lstStyle/>
        <a:p>
          <a:pPr>
            <a:defRPr cap="all"/>
          </a:pPr>
          <a:r>
            <a:rPr lang="en-US" b="1" dirty="0"/>
            <a:t>Optimization: </a:t>
          </a:r>
          <a:r>
            <a:rPr lang="en-US" dirty="0"/>
            <a:t>Implement best practices for web performance optimization, including minimizing load times, improving site speed, and ensuring scalability.</a:t>
          </a:r>
        </a:p>
      </dgm:t>
    </dgm:pt>
    <dgm:pt modelId="{0AD3B57C-D273-4A84-B05E-EA798986CACD}" type="parTrans" cxnId="{FCD05D2C-B6A0-4E14-805C-D773319A6DD0}">
      <dgm:prSet/>
      <dgm:spPr/>
      <dgm:t>
        <a:bodyPr/>
        <a:lstStyle/>
        <a:p>
          <a:endParaRPr lang="en-US"/>
        </a:p>
      </dgm:t>
    </dgm:pt>
    <dgm:pt modelId="{0C85A568-FD80-4273-8385-9D2AD15B8EDA}" type="sibTrans" cxnId="{FCD05D2C-B6A0-4E14-805C-D773319A6DD0}">
      <dgm:prSet/>
      <dgm:spPr/>
      <dgm:t>
        <a:bodyPr/>
        <a:lstStyle/>
        <a:p>
          <a:endParaRPr lang="en-US"/>
        </a:p>
      </dgm:t>
    </dgm:pt>
    <dgm:pt modelId="{34C03C25-AD68-4C71-A615-2DB80E73036A}">
      <dgm:prSet/>
      <dgm:spPr/>
      <dgm:t>
        <a:bodyPr/>
        <a:lstStyle/>
        <a:p>
          <a:pPr>
            <a:defRPr cap="all"/>
          </a:pPr>
          <a:r>
            <a:rPr lang="en-US" b="1" dirty="0"/>
            <a:t>Problem Solving: </a:t>
          </a:r>
          <a:r>
            <a:rPr lang="en-US" dirty="0"/>
            <a:t>Identify and resolve front-end related issues, bugs, and discrepancies across different browsers and devices, ensuring a consistent user experience.</a:t>
          </a:r>
        </a:p>
      </dgm:t>
    </dgm:pt>
    <dgm:pt modelId="{35227D37-9A4B-4729-9871-F431E906A0F6}" type="parTrans" cxnId="{6DA2434A-4E46-4611-8F53-BF960DFD12C4}">
      <dgm:prSet/>
      <dgm:spPr/>
      <dgm:t>
        <a:bodyPr/>
        <a:lstStyle/>
        <a:p>
          <a:endParaRPr lang="en-US"/>
        </a:p>
      </dgm:t>
    </dgm:pt>
    <dgm:pt modelId="{C04491B7-1A37-4768-8A4F-F0E856FE773C}" type="sibTrans" cxnId="{6DA2434A-4E46-4611-8F53-BF960DFD12C4}">
      <dgm:prSet/>
      <dgm:spPr/>
      <dgm:t>
        <a:bodyPr/>
        <a:lstStyle/>
        <a:p>
          <a:endParaRPr lang="en-US"/>
        </a:p>
      </dgm:t>
    </dgm:pt>
    <dgm:pt modelId="{49E257BA-F53B-4E9F-94CB-B248A2CC4854}" type="pres">
      <dgm:prSet presAssocID="{E5344764-7A73-47E6-88A7-7BF238AE13B1}" presName="outerComposite" presStyleCnt="0">
        <dgm:presLayoutVars>
          <dgm:chMax val="5"/>
          <dgm:dir/>
          <dgm:resizeHandles val="exact"/>
        </dgm:presLayoutVars>
      </dgm:prSet>
      <dgm:spPr/>
    </dgm:pt>
    <dgm:pt modelId="{28E4200C-5AD9-4AB9-BF45-EFC32022EC82}" type="pres">
      <dgm:prSet presAssocID="{E5344764-7A73-47E6-88A7-7BF238AE13B1}" presName="dummyMaxCanvas" presStyleCnt="0">
        <dgm:presLayoutVars/>
      </dgm:prSet>
      <dgm:spPr/>
    </dgm:pt>
    <dgm:pt modelId="{2CE2C75F-824A-4EC5-BFB5-102C7395B9AE}" type="pres">
      <dgm:prSet presAssocID="{E5344764-7A73-47E6-88A7-7BF238AE13B1}" presName="ThreeNodes_1" presStyleLbl="node1" presStyleIdx="0" presStyleCnt="3">
        <dgm:presLayoutVars>
          <dgm:bulletEnabled val="1"/>
        </dgm:presLayoutVars>
      </dgm:prSet>
      <dgm:spPr/>
    </dgm:pt>
    <dgm:pt modelId="{EF88FEE9-517C-463E-AE02-89D77BC10767}" type="pres">
      <dgm:prSet presAssocID="{E5344764-7A73-47E6-88A7-7BF238AE13B1}" presName="ThreeNodes_2" presStyleLbl="node1" presStyleIdx="1" presStyleCnt="3">
        <dgm:presLayoutVars>
          <dgm:bulletEnabled val="1"/>
        </dgm:presLayoutVars>
      </dgm:prSet>
      <dgm:spPr/>
    </dgm:pt>
    <dgm:pt modelId="{EE79436C-87FE-4769-9AAF-81038F8D2E87}" type="pres">
      <dgm:prSet presAssocID="{E5344764-7A73-47E6-88A7-7BF238AE13B1}" presName="ThreeNodes_3" presStyleLbl="node1" presStyleIdx="2" presStyleCnt="3">
        <dgm:presLayoutVars>
          <dgm:bulletEnabled val="1"/>
        </dgm:presLayoutVars>
      </dgm:prSet>
      <dgm:spPr/>
    </dgm:pt>
    <dgm:pt modelId="{F7ECAD2C-7746-448C-9904-F1F77B1C6C45}" type="pres">
      <dgm:prSet presAssocID="{E5344764-7A73-47E6-88A7-7BF238AE13B1}" presName="ThreeConn_1-2" presStyleLbl="fgAccFollowNode1" presStyleIdx="0" presStyleCnt="2">
        <dgm:presLayoutVars>
          <dgm:bulletEnabled val="1"/>
        </dgm:presLayoutVars>
      </dgm:prSet>
      <dgm:spPr/>
    </dgm:pt>
    <dgm:pt modelId="{B61B85C5-7A46-48FC-845A-A56EA36AFF41}" type="pres">
      <dgm:prSet presAssocID="{E5344764-7A73-47E6-88A7-7BF238AE13B1}" presName="ThreeConn_2-3" presStyleLbl="fgAccFollowNode1" presStyleIdx="1" presStyleCnt="2">
        <dgm:presLayoutVars>
          <dgm:bulletEnabled val="1"/>
        </dgm:presLayoutVars>
      </dgm:prSet>
      <dgm:spPr/>
    </dgm:pt>
    <dgm:pt modelId="{65EF319B-C0F4-4788-9EF6-6A801DA99E11}" type="pres">
      <dgm:prSet presAssocID="{E5344764-7A73-47E6-88A7-7BF238AE13B1}" presName="ThreeNodes_1_text" presStyleLbl="node1" presStyleIdx="2" presStyleCnt="3">
        <dgm:presLayoutVars>
          <dgm:bulletEnabled val="1"/>
        </dgm:presLayoutVars>
      </dgm:prSet>
      <dgm:spPr/>
    </dgm:pt>
    <dgm:pt modelId="{ADDD0321-2671-417A-AD89-851256EA8220}" type="pres">
      <dgm:prSet presAssocID="{E5344764-7A73-47E6-88A7-7BF238AE13B1}" presName="ThreeNodes_2_text" presStyleLbl="node1" presStyleIdx="2" presStyleCnt="3">
        <dgm:presLayoutVars>
          <dgm:bulletEnabled val="1"/>
        </dgm:presLayoutVars>
      </dgm:prSet>
      <dgm:spPr/>
    </dgm:pt>
    <dgm:pt modelId="{D7304D57-9058-493F-BA9F-D2C667FBE3CA}" type="pres">
      <dgm:prSet presAssocID="{E5344764-7A73-47E6-88A7-7BF238AE13B1}" presName="ThreeNodes_3_text" presStyleLbl="node1" presStyleIdx="2" presStyleCnt="3">
        <dgm:presLayoutVars>
          <dgm:bulletEnabled val="1"/>
        </dgm:presLayoutVars>
      </dgm:prSet>
      <dgm:spPr/>
    </dgm:pt>
  </dgm:ptLst>
  <dgm:cxnLst>
    <dgm:cxn modelId="{0BB95923-5AB6-41BC-BA8E-AE36FE4E4657}" type="presOf" srcId="{D656B173-5614-4E9D-B567-DB5A02ABD323}" destId="{F7ECAD2C-7746-448C-9904-F1F77B1C6C45}" srcOrd="0" destOrd="0" presId="urn:microsoft.com/office/officeart/2005/8/layout/vProcess5"/>
    <dgm:cxn modelId="{317B6228-880F-4A9E-9699-18807DFD40A0}" type="presOf" srcId="{34C03C25-AD68-4C71-A615-2DB80E73036A}" destId="{EE79436C-87FE-4769-9AAF-81038F8D2E87}" srcOrd="0" destOrd="0" presId="urn:microsoft.com/office/officeart/2005/8/layout/vProcess5"/>
    <dgm:cxn modelId="{FCD05D2C-B6A0-4E14-805C-D773319A6DD0}" srcId="{E5344764-7A73-47E6-88A7-7BF238AE13B1}" destId="{49596CA5-291B-498F-9E11-E485911A1984}" srcOrd="1" destOrd="0" parTransId="{0AD3B57C-D273-4A84-B05E-EA798986CACD}" sibTransId="{0C85A568-FD80-4273-8385-9D2AD15B8EDA}"/>
    <dgm:cxn modelId="{6DA2434A-4E46-4611-8F53-BF960DFD12C4}" srcId="{E5344764-7A73-47E6-88A7-7BF238AE13B1}" destId="{34C03C25-AD68-4C71-A615-2DB80E73036A}" srcOrd="2" destOrd="0" parTransId="{35227D37-9A4B-4729-9871-F431E906A0F6}" sibTransId="{C04491B7-1A37-4768-8A4F-F0E856FE773C}"/>
    <dgm:cxn modelId="{2AAB294B-9ECA-45D8-8A2A-CB6F0926E415}" type="presOf" srcId="{BA7F9812-4E88-49A6-A3CF-6D490F542853}" destId="{2CE2C75F-824A-4EC5-BFB5-102C7395B9AE}" srcOrd="0" destOrd="0" presId="urn:microsoft.com/office/officeart/2005/8/layout/vProcess5"/>
    <dgm:cxn modelId="{9E8C454F-CAFE-4F91-80DD-AF8E93BBAB57}" type="presOf" srcId="{0C85A568-FD80-4273-8385-9D2AD15B8EDA}" destId="{B61B85C5-7A46-48FC-845A-A56EA36AFF41}" srcOrd="0" destOrd="0" presId="urn:microsoft.com/office/officeart/2005/8/layout/vProcess5"/>
    <dgm:cxn modelId="{3C04AF7E-7C26-416E-8AB7-2109C1470705}" type="presOf" srcId="{34C03C25-AD68-4C71-A615-2DB80E73036A}" destId="{D7304D57-9058-493F-BA9F-D2C667FBE3CA}" srcOrd="1" destOrd="0" presId="urn:microsoft.com/office/officeart/2005/8/layout/vProcess5"/>
    <dgm:cxn modelId="{90E23589-3548-4C54-A629-BE878CAA0BA4}" type="presOf" srcId="{E5344764-7A73-47E6-88A7-7BF238AE13B1}" destId="{49E257BA-F53B-4E9F-94CB-B248A2CC4854}" srcOrd="0" destOrd="0" presId="urn:microsoft.com/office/officeart/2005/8/layout/vProcess5"/>
    <dgm:cxn modelId="{0ADD2592-15B6-48B8-A6E4-86B0F1D044A1}" srcId="{E5344764-7A73-47E6-88A7-7BF238AE13B1}" destId="{BA7F9812-4E88-49A6-A3CF-6D490F542853}" srcOrd="0" destOrd="0" parTransId="{A9F7AA13-29F5-4291-AC9A-120086E0674C}" sibTransId="{D656B173-5614-4E9D-B567-DB5A02ABD323}"/>
    <dgm:cxn modelId="{9AA8679D-DBAB-4AB0-AFA3-D2AB9E269391}" type="presOf" srcId="{BA7F9812-4E88-49A6-A3CF-6D490F542853}" destId="{65EF319B-C0F4-4788-9EF6-6A801DA99E11}" srcOrd="1" destOrd="0" presId="urn:microsoft.com/office/officeart/2005/8/layout/vProcess5"/>
    <dgm:cxn modelId="{610B69A3-0CC3-4BFD-AA02-11F310C2EC31}" type="presOf" srcId="{49596CA5-291B-498F-9E11-E485911A1984}" destId="{ADDD0321-2671-417A-AD89-851256EA8220}" srcOrd="1" destOrd="0" presId="urn:microsoft.com/office/officeart/2005/8/layout/vProcess5"/>
    <dgm:cxn modelId="{1C390DC3-0C98-4302-A085-237AED36CD5A}" type="presOf" srcId="{49596CA5-291B-498F-9E11-E485911A1984}" destId="{EF88FEE9-517C-463E-AE02-89D77BC10767}" srcOrd="0" destOrd="0" presId="urn:microsoft.com/office/officeart/2005/8/layout/vProcess5"/>
    <dgm:cxn modelId="{D5140002-D6DB-43FD-AEDD-56619D5BAAAF}" type="presParOf" srcId="{49E257BA-F53B-4E9F-94CB-B248A2CC4854}" destId="{28E4200C-5AD9-4AB9-BF45-EFC32022EC82}" srcOrd="0" destOrd="0" presId="urn:microsoft.com/office/officeart/2005/8/layout/vProcess5"/>
    <dgm:cxn modelId="{21024326-BD8C-409B-B130-9B78BA570D05}" type="presParOf" srcId="{49E257BA-F53B-4E9F-94CB-B248A2CC4854}" destId="{2CE2C75F-824A-4EC5-BFB5-102C7395B9AE}" srcOrd="1" destOrd="0" presId="urn:microsoft.com/office/officeart/2005/8/layout/vProcess5"/>
    <dgm:cxn modelId="{3202BF16-16D5-43F0-930D-B9AA04F841AF}" type="presParOf" srcId="{49E257BA-F53B-4E9F-94CB-B248A2CC4854}" destId="{EF88FEE9-517C-463E-AE02-89D77BC10767}" srcOrd="2" destOrd="0" presId="urn:microsoft.com/office/officeart/2005/8/layout/vProcess5"/>
    <dgm:cxn modelId="{F496BDF9-3281-4E09-B06C-A4996BB0FD6A}" type="presParOf" srcId="{49E257BA-F53B-4E9F-94CB-B248A2CC4854}" destId="{EE79436C-87FE-4769-9AAF-81038F8D2E87}" srcOrd="3" destOrd="0" presId="urn:microsoft.com/office/officeart/2005/8/layout/vProcess5"/>
    <dgm:cxn modelId="{1C94FE0F-4AFD-44E3-A1D6-DB303E795FD9}" type="presParOf" srcId="{49E257BA-F53B-4E9F-94CB-B248A2CC4854}" destId="{F7ECAD2C-7746-448C-9904-F1F77B1C6C45}" srcOrd="4" destOrd="0" presId="urn:microsoft.com/office/officeart/2005/8/layout/vProcess5"/>
    <dgm:cxn modelId="{5981CB7F-5EBD-4D02-AB86-17EA6B82A499}" type="presParOf" srcId="{49E257BA-F53B-4E9F-94CB-B248A2CC4854}" destId="{B61B85C5-7A46-48FC-845A-A56EA36AFF41}" srcOrd="5" destOrd="0" presId="urn:microsoft.com/office/officeart/2005/8/layout/vProcess5"/>
    <dgm:cxn modelId="{1407E292-F3D8-4876-B959-ABC0CE238C96}" type="presParOf" srcId="{49E257BA-F53B-4E9F-94CB-B248A2CC4854}" destId="{65EF319B-C0F4-4788-9EF6-6A801DA99E11}" srcOrd="6" destOrd="0" presId="urn:microsoft.com/office/officeart/2005/8/layout/vProcess5"/>
    <dgm:cxn modelId="{62233AEC-11A5-48C1-AD82-FEAA7438AE9A}" type="presParOf" srcId="{49E257BA-F53B-4E9F-94CB-B248A2CC4854}" destId="{ADDD0321-2671-417A-AD89-851256EA8220}" srcOrd="7" destOrd="0" presId="urn:microsoft.com/office/officeart/2005/8/layout/vProcess5"/>
    <dgm:cxn modelId="{5BEF98CB-B961-40BD-8A75-1F97DF62E39A}" type="presParOf" srcId="{49E257BA-F53B-4E9F-94CB-B248A2CC4854}" destId="{D7304D57-9058-493F-BA9F-D2C667FBE3CA}"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7AC815-87D2-48D0-A0B2-8C5F86991636}"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EFDCD38F-A970-4E2F-8793-ECCA99E1CDB5}">
      <dgm:prSet/>
      <dgm:spPr/>
      <dgm:t>
        <a:bodyPr/>
        <a:lstStyle/>
        <a:p>
          <a:r>
            <a:rPr lang="en-US"/>
            <a:t>Git &amp; GitHub</a:t>
          </a:r>
        </a:p>
      </dgm:t>
    </dgm:pt>
    <dgm:pt modelId="{953B20A6-E115-4DB1-BB39-2C1C8CF25A77}" type="parTrans" cxnId="{92B260F6-768E-4712-89EC-C9FB2C438EF1}">
      <dgm:prSet/>
      <dgm:spPr/>
      <dgm:t>
        <a:bodyPr/>
        <a:lstStyle/>
        <a:p>
          <a:endParaRPr lang="en-US"/>
        </a:p>
      </dgm:t>
    </dgm:pt>
    <dgm:pt modelId="{0D2F2D72-8FDC-46AE-BBC4-3ED358C39D88}" type="sibTrans" cxnId="{92B260F6-768E-4712-89EC-C9FB2C438EF1}">
      <dgm:prSet/>
      <dgm:spPr/>
      <dgm:t>
        <a:bodyPr/>
        <a:lstStyle/>
        <a:p>
          <a:endParaRPr lang="en-US"/>
        </a:p>
      </dgm:t>
    </dgm:pt>
    <dgm:pt modelId="{08717726-67FF-4887-A3AA-EA6897A2EDA9}">
      <dgm:prSet/>
      <dgm:spPr/>
      <dgm:t>
        <a:bodyPr/>
        <a:lstStyle/>
        <a:p>
          <a:r>
            <a:rPr lang="en-US"/>
            <a:t>Responsive</a:t>
          </a:r>
        </a:p>
      </dgm:t>
    </dgm:pt>
    <dgm:pt modelId="{60438A04-F42C-450E-9C0D-E47A9B84C1B6}" type="parTrans" cxnId="{7D28B68C-7D25-4E1B-A71D-7D25318646D6}">
      <dgm:prSet/>
      <dgm:spPr/>
      <dgm:t>
        <a:bodyPr/>
        <a:lstStyle/>
        <a:p>
          <a:endParaRPr lang="en-US"/>
        </a:p>
      </dgm:t>
    </dgm:pt>
    <dgm:pt modelId="{36EE7D65-B2FC-4EEC-B40B-50573D275158}" type="sibTrans" cxnId="{7D28B68C-7D25-4E1B-A71D-7D25318646D6}">
      <dgm:prSet/>
      <dgm:spPr/>
      <dgm:t>
        <a:bodyPr/>
        <a:lstStyle/>
        <a:p>
          <a:endParaRPr lang="en-US"/>
        </a:p>
      </dgm:t>
    </dgm:pt>
    <dgm:pt modelId="{994A2E63-D7EB-4433-8437-A658F961EF7B}">
      <dgm:prSet/>
      <dgm:spPr/>
      <dgm:t>
        <a:bodyPr/>
        <a:lstStyle/>
        <a:p>
          <a:r>
            <a:rPr lang="en-US"/>
            <a:t>Firebase</a:t>
          </a:r>
        </a:p>
      </dgm:t>
    </dgm:pt>
    <dgm:pt modelId="{C5BD3F36-BE6A-4734-9AE0-0FE4D2DF9503}" type="parTrans" cxnId="{EF943E45-82C9-4CA0-8FB4-04E665A4DB33}">
      <dgm:prSet/>
      <dgm:spPr/>
      <dgm:t>
        <a:bodyPr/>
        <a:lstStyle/>
        <a:p>
          <a:endParaRPr lang="en-US"/>
        </a:p>
      </dgm:t>
    </dgm:pt>
    <dgm:pt modelId="{D922ED4E-B634-4453-B90E-033CAF7E0C03}" type="sibTrans" cxnId="{EF943E45-82C9-4CA0-8FB4-04E665A4DB33}">
      <dgm:prSet/>
      <dgm:spPr/>
      <dgm:t>
        <a:bodyPr/>
        <a:lstStyle/>
        <a:p>
          <a:endParaRPr lang="en-US"/>
        </a:p>
      </dgm:t>
    </dgm:pt>
    <dgm:pt modelId="{989A587A-FB23-44BE-8DED-65EA4770A0C0}">
      <dgm:prSet/>
      <dgm:spPr/>
      <dgm:t>
        <a:bodyPr/>
        <a:lstStyle/>
        <a:p>
          <a:r>
            <a:rPr lang="en-US"/>
            <a:t>API</a:t>
          </a:r>
        </a:p>
      </dgm:t>
    </dgm:pt>
    <dgm:pt modelId="{8CBC2113-8E57-4144-B3CD-5FEED75F606B}" type="parTrans" cxnId="{B8D376E1-A91C-4356-9F1B-EDFB38CAAEA1}">
      <dgm:prSet/>
      <dgm:spPr/>
      <dgm:t>
        <a:bodyPr/>
        <a:lstStyle/>
        <a:p>
          <a:endParaRPr lang="en-US"/>
        </a:p>
      </dgm:t>
    </dgm:pt>
    <dgm:pt modelId="{1142FDD5-92CE-4667-8F16-26BD2EC8D59B}" type="sibTrans" cxnId="{B8D376E1-A91C-4356-9F1B-EDFB38CAAEA1}">
      <dgm:prSet/>
      <dgm:spPr/>
      <dgm:t>
        <a:bodyPr/>
        <a:lstStyle/>
        <a:p>
          <a:endParaRPr lang="en-US"/>
        </a:p>
      </dgm:t>
    </dgm:pt>
    <dgm:pt modelId="{32BBA2B6-4715-4C10-9131-1BD1FCD62241}">
      <dgm:prSet/>
      <dgm:spPr/>
      <dgm:t>
        <a:bodyPr/>
        <a:lstStyle/>
        <a:p>
          <a:r>
            <a:rPr lang="en-US"/>
            <a:t>Hosting</a:t>
          </a:r>
        </a:p>
      </dgm:t>
    </dgm:pt>
    <dgm:pt modelId="{C74B1BD2-D527-46B9-8171-1CA29EE59A5C}" type="parTrans" cxnId="{CC09A5AA-EC22-4C91-8FDA-6950F57056E1}">
      <dgm:prSet/>
      <dgm:spPr/>
      <dgm:t>
        <a:bodyPr/>
        <a:lstStyle/>
        <a:p>
          <a:endParaRPr lang="en-US"/>
        </a:p>
      </dgm:t>
    </dgm:pt>
    <dgm:pt modelId="{E74EEED4-534A-443A-9999-26B037A2746D}" type="sibTrans" cxnId="{CC09A5AA-EC22-4C91-8FDA-6950F57056E1}">
      <dgm:prSet/>
      <dgm:spPr/>
      <dgm:t>
        <a:bodyPr/>
        <a:lstStyle/>
        <a:p>
          <a:endParaRPr lang="en-US"/>
        </a:p>
      </dgm:t>
    </dgm:pt>
    <dgm:pt modelId="{AA3F9978-CC38-4D57-B580-0F6DC82B4D36}" type="pres">
      <dgm:prSet presAssocID="{A77AC815-87D2-48D0-A0B2-8C5F86991636}" presName="diagram" presStyleCnt="0">
        <dgm:presLayoutVars>
          <dgm:dir/>
          <dgm:resizeHandles val="exact"/>
        </dgm:presLayoutVars>
      </dgm:prSet>
      <dgm:spPr/>
    </dgm:pt>
    <dgm:pt modelId="{0CE38B99-CC13-42C4-B1E4-4ABDB3444FCF}" type="pres">
      <dgm:prSet presAssocID="{EFDCD38F-A970-4E2F-8793-ECCA99E1CDB5}" presName="node" presStyleLbl="node1" presStyleIdx="0" presStyleCnt="5">
        <dgm:presLayoutVars>
          <dgm:bulletEnabled val="1"/>
        </dgm:presLayoutVars>
      </dgm:prSet>
      <dgm:spPr/>
    </dgm:pt>
    <dgm:pt modelId="{8BDE823C-4D28-4723-BF86-6558023E129E}" type="pres">
      <dgm:prSet presAssocID="{0D2F2D72-8FDC-46AE-BBC4-3ED358C39D88}" presName="sibTrans" presStyleCnt="0"/>
      <dgm:spPr/>
    </dgm:pt>
    <dgm:pt modelId="{42637575-2589-4EC3-A2CA-4A7A86BBC8AE}" type="pres">
      <dgm:prSet presAssocID="{08717726-67FF-4887-A3AA-EA6897A2EDA9}" presName="node" presStyleLbl="node1" presStyleIdx="1" presStyleCnt="5">
        <dgm:presLayoutVars>
          <dgm:bulletEnabled val="1"/>
        </dgm:presLayoutVars>
      </dgm:prSet>
      <dgm:spPr/>
    </dgm:pt>
    <dgm:pt modelId="{19025A75-2667-45B2-9482-5D90E4C8818A}" type="pres">
      <dgm:prSet presAssocID="{36EE7D65-B2FC-4EEC-B40B-50573D275158}" presName="sibTrans" presStyleCnt="0"/>
      <dgm:spPr/>
    </dgm:pt>
    <dgm:pt modelId="{E29EF37E-901D-4714-8335-8079FD715DD8}" type="pres">
      <dgm:prSet presAssocID="{994A2E63-D7EB-4433-8437-A658F961EF7B}" presName="node" presStyleLbl="node1" presStyleIdx="2" presStyleCnt="5">
        <dgm:presLayoutVars>
          <dgm:bulletEnabled val="1"/>
        </dgm:presLayoutVars>
      </dgm:prSet>
      <dgm:spPr/>
    </dgm:pt>
    <dgm:pt modelId="{733E0580-3124-4CE1-8D7B-CA91E959161B}" type="pres">
      <dgm:prSet presAssocID="{D922ED4E-B634-4453-B90E-033CAF7E0C03}" presName="sibTrans" presStyleCnt="0"/>
      <dgm:spPr/>
    </dgm:pt>
    <dgm:pt modelId="{9E361D03-D319-4977-BE58-A7B67883DA85}" type="pres">
      <dgm:prSet presAssocID="{989A587A-FB23-44BE-8DED-65EA4770A0C0}" presName="node" presStyleLbl="node1" presStyleIdx="3" presStyleCnt="5">
        <dgm:presLayoutVars>
          <dgm:bulletEnabled val="1"/>
        </dgm:presLayoutVars>
      </dgm:prSet>
      <dgm:spPr/>
    </dgm:pt>
    <dgm:pt modelId="{005ECCF4-FB2A-41FE-AA42-2F640A383F34}" type="pres">
      <dgm:prSet presAssocID="{1142FDD5-92CE-4667-8F16-26BD2EC8D59B}" presName="sibTrans" presStyleCnt="0"/>
      <dgm:spPr/>
    </dgm:pt>
    <dgm:pt modelId="{1C7F3B14-ED2B-459D-BC18-5CE8AC700AFD}" type="pres">
      <dgm:prSet presAssocID="{32BBA2B6-4715-4C10-9131-1BD1FCD62241}" presName="node" presStyleLbl="node1" presStyleIdx="4" presStyleCnt="5">
        <dgm:presLayoutVars>
          <dgm:bulletEnabled val="1"/>
        </dgm:presLayoutVars>
      </dgm:prSet>
      <dgm:spPr/>
    </dgm:pt>
  </dgm:ptLst>
  <dgm:cxnLst>
    <dgm:cxn modelId="{71B2551E-64FF-4D08-9326-F0C18D09F1F2}" type="presOf" srcId="{994A2E63-D7EB-4433-8437-A658F961EF7B}" destId="{E29EF37E-901D-4714-8335-8079FD715DD8}" srcOrd="0" destOrd="0" presId="urn:microsoft.com/office/officeart/2005/8/layout/default"/>
    <dgm:cxn modelId="{A6383227-1053-456E-922C-904294F5B530}" type="presOf" srcId="{08717726-67FF-4887-A3AA-EA6897A2EDA9}" destId="{42637575-2589-4EC3-A2CA-4A7A86BBC8AE}" srcOrd="0" destOrd="0" presId="urn:microsoft.com/office/officeart/2005/8/layout/default"/>
    <dgm:cxn modelId="{EF943E45-82C9-4CA0-8FB4-04E665A4DB33}" srcId="{A77AC815-87D2-48D0-A0B2-8C5F86991636}" destId="{994A2E63-D7EB-4433-8437-A658F961EF7B}" srcOrd="2" destOrd="0" parTransId="{C5BD3F36-BE6A-4734-9AE0-0FE4D2DF9503}" sibTransId="{D922ED4E-B634-4453-B90E-033CAF7E0C03}"/>
    <dgm:cxn modelId="{AA7FAE52-3AB6-4EB6-B984-BC78AA8FE1AB}" type="presOf" srcId="{EFDCD38F-A970-4E2F-8793-ECCA99E1CDB5}" destId="{0CE38B99-CC13-42C4-B1E4-4ABDB3444FCF}" srcOrd="0" destOrd="0" presId="urn:microsoft.com/office/officeart/2005/8/layout/default"/>
    <dgm:cxn modelId="{7D28B68C-7D25-4E1B-A71D-7D25318646D6}" srcId="{A77AC815-87D2-48D0-A0B2-8C5F86991636}" destId="{08717726-67FF-4887-A3AA-EA6897A2EDA9}" srcOrd="1" destOrd="0" parTransId="{60438A04-F42C-450E-9C0D-E47A9B84C1B6}" sibTransId="{36EE7D65-B2FC-4EEC-B40B-50573D275158}"/>
    <dgm:cxn modelId="{CC09A5AA-EC22-4C91-8FDA-6950F57056E1}" srcId="{A77AC815-87D2-48D0-A0B2-8C5F86991636}" destId="{32BBA2B6-4715-4C10-9131-1BD1FCD62241}" srcOrd="4" destOrd="0" parTransId="{C74B1BD2-D527-46B9-8171-1CA29EE59A5C}" sibTransId="{E74EEED4-534A-443A-9999-26B037A2746D}"/>
    <dgm:cxn modelId="{543E84C3-8CAA-44F6-A8DE-D8E570D00386}" type="presOf" srcId="{989A587A-FB23-44BE-8DED-65EA4770A0C0}" destId="{9E361D03-D319-4977-BE58-A7B67883DA85}" srcOrd="0" destOrd="0" presId="urn:microsoft.com/office/officeart/2005/8/layout/default"/>
    <dgm:cxn modelId="{EAFC61C6-5452-4D4D-8AD0-055DBAB4A7E6}" type="presOf" srcId="{32BBA2B6-4715-4C10-9131-1BD1FCD62241}" destId="{1C7F3B14-ED2B-459D-BC18-5CE8AC700AFD}" srcOrd="0" destOrd="0" presId="urn:microsoft.com/office/officeart/2005/8/layout/default"/>
    <dgm:cxn modelId="{B8D376E1-A91C-4356-9F1B-EDFB38CAAEA1}" srcId="{A77AC815-87D2-48D0-A0B2-8C5F86991636}" destId="{989A587A-FB23-44BE-8DED-65EA4770A0C0}" srcOrd="3" destOrd="0" parTransId="{8CBC2113-8E57-4144-B3CD-5FEED75F606B}" sibTransId="{1142FDD5-92CE-4667-8F16-26BD2EC8D59B}"/>
    <dgm:cxn modelId="{FDE303EF-B8E8-4695-A7BB-0044F4F18388}" type="presOf" srcId="{A77AC815-87D2-48D0-A0B2-8C5F86991636}" destId="{AA3F9978-CC38-4D57-B580-0F6DC82B4D36}" srcOrd="0" destOrd="0" presId="urn:microsoft.com/office/officeart/2005/8/layout/default"/>
    <dgm:cxn modelId="{92B260F6-768E-4712-89EC-C9FB2C438EF1}" srcId="{A77AC815-87D2-48D0-A0B2-8C5F86991636}" destId="{EFDCD38F-A970-4E2F-8793-ECCA99E1CDB5}" srcOrd="0" destOrd="0" parTransId="{953B20A6-E115-4DB1-BB39-2C1C8CF25A77}" sibTransId="{0D2F2D72-8FDC-46AE-BBC4-3ED358C39D88}"/>
    <dgm:cxn modelId="{250C5485-9436-435C-8255-1CF9543F14D1}" type="presParOf" srcId="{AA3F9978-CC38-4D57-B580-0F6DC82B4D36}" destId="{0CE38B99-CC13-42C4-B1E4-4ABDB3444FCF}" srcOrd="0" destOrd="0" presId="urn:microsoft.com/office/officeart/2005/8/layout/default"/>
    <dgm:cxn modelId="{B83C2FDD-6B7F-4F5E-8234-BE1D82DE361A}" type="presParOf" srcId="{AA3F9978-CC38-4D57-B580-0F6DC82B4D36}" destId="{8BDE823C-4D28-4723-BF86-6558023E129E}" srcOrd="1" destOrd="0" presId="urn:microsoft.com/office/officeart/2005/8/layout/default"/>
    <dgm:cxn modelId="{9CFE7F76-4391-47A8-AA4F-2770677ED009}" type="presParOf" srcId="{AA3F9978-CC38-4D57-B580-0F6DC82B4D36}" destId="{42637575-2589-4EC3-A2CA-4A7A86BBC8AE}" srcOrd="2" destOrd="0" presId="urn:microsoft.com/office/officeart/2005/8/layout/default"/>
    <dgm:cxn modelId="{4FC38B99-2CE3-48D7-972E-2EB033FF4916}" type="presParOf" srcId="{AA3F9978-CC38-4D57-B580-0F6DC82B4D36}" destId="{19025A75-2667-45B2-9482-5D90E4C8818A}" srcOrd="3" destOrd="0" presId="urn:microsoft.com/office/officeart/2005/8/layout/default"/>
    <dgm:cxn modelId="{4B01D3CA-3685-4D95-8E2E-3464F4677DCB}" type="presParOf" srcId="{AA3F9978-CC38-4D57-B580-0F6DC82B4D36}" destId="{E29EF37E-901D-4714-8335-8079FD715DD8}" srcOrd="4" destOrd="0" presId="urn:microsoft.com/office/officeart/2005/8/layout/default"/>
    <dgm:cxn modelId="{B9F90250-4F44-4C40-B509-CC4CFDB4DD1D}" type="presParOf" srcId="{AA3F9978-CC38-4D57-B580-0F6DC82B4D36}" destId="{733E0580-3124-4CE1-8D7B-CA91E959161B}" srcOrd="5" destOrd="0" presId="urn:microsoft.com/office/officeart/2005/8/layout/default"/>
    <dgm:cxn modelId="{A57BAD93-4F63-47AA-8427-6C85928DB009}" type="presParOf" srcId="{AA3F9978-CC38-4D57-B580-0F6DC82B4D36}" destId="{9E361D03-D319-4977-BE58-A7B67883DA85}" srcOrd="6" destOrd="0" presId="urn:microsoft.com/office/officeart/2005/8/layout/default"/>
    <dgm:cxn modelId="{C09B4666-4ACC-4E6B-B79E-D58FE765937B}" type="presParOf" srcId="{AA3F9978-CC38-4D57-B580-0F6DC82B4D36}" destId="{005ECCF4-FB2A-41FE-AA42-2F640A383F34}" srcOrd="7" destOrd="0" presId="urn:microsoft.com/office/officeart/2005/8/layout/default"/>
    <dgm:cxn modelId="{905CE286-30FB-4DCB-8746-AEFD52476219}" type="presParOf" srcId="{AA3F9978-CC38-4D57-B580-0F6DC82B4D36}" destId="{1C7F3B14-ED2B-459D-BC18-5CE8AC700AFD}"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FFF996-4DFF-4D79-9973-78EA9A7781E9}"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2798A34D-AC41-4D4A-9B4F-D3E2F9E72FB9}">
      <dgm:prSet/>
      <dgm:spPr/>
      <dgm:t>
        <a:bodyPr/>
        <a:lstStyle/>
        <a:p>
          <a:r>
            <a:rPr lang="en-US" b="1"/>
            <a:t>Real-time Database</a:t>
          </a:r>
          <a:r>
            <a:rPr lang="en-US"/>
            <a:t>: Firebase offers a NoSQL cloud database that allows data to be stored and synchronized in real-time across all clients. This is particularly useful for applications where live data is critical, such as chat apps or collaborative platforms.</a:t>
          </a:r>
        </a:p>
      </dgm:t>
    </dgm:pt>
    <dgm:pt modelId="{04A2C5C5-154E-4D42-894A-CD83B9587FFC}" type="parTrans" cxnId="{ADC4C036-1663-4FC3-83C5-BDBCB4B7D001}">
      <dgm:prSet/>
      <dgm:spPr/>
      <dgm:t>
        <a:bodyPr/>
        <a:lstStyle/>
        <a:p>
          <a:endParaRPr lang="en-US"/>
        </a:p>
      </dgm:t>
    </dgm:pt>
    <dgm:pt modelId="{D7C4FE90-245F-4B10-87F0-612FCFFD88CC}" type="sibTrans" cxnId="{ADC4C036-1663-4FC3-83C5-BDBCB4B7D001}">
      <dgm:prSet/>
      <dgm:spPr/>
      <dgm:t>
        <a:bodyPr/>
        <a:lstStyle/>
        <a:p>
          <a:endParaRPr lang="en-US"/>
        </a:p>
      </dgm:t>
    </dgm:pt>
    <dgm:pt modelId="{D8FEB176-2411-49A2-857A-8796AF223179}">
      <dgm:prSet/>
      <dgm:spPr/>
      <dgm:t>
        <a:bodyPr/>
        <a:lstStyle/>
        <a:p>
          <a:r>
            <a:rPr lang="en-US" b="1"/>
            <a:t>Authentication</a:t>
          </a:r>
          <a:r>
            <a:rPr lang="en-US"/>
            <a:t>: Firebase Authentication simplifies the process of managing user authentication. It supports sign-ins using passwords, phone numbers, Google, Facebook, Twitter, and other social platforms.</a:t>
          </a:r>
        </a:p>
      </dgm:t>
    </dgm:pt>
    <dgm:pt modelId="{CED56F48-AC53-4710-98D6-CE1EC65A6BE7}" type="parTrans" cxnId="{492E37A8-E6D7-4CC5-AD1A-A3EAA975AB20}">
      <dgm:prSet/>
      <dgm:spPr/>
      <dgm:t>
        <a:bodyPr/>
        <a:lstStyle/>
        <a:p>
          <a:endParaRPr lang="en-US"/>
        </a:p>
      </dgm:t>
    </dgm:pt>
    <dgm:pt modelId="{7DD86EF4-2FC3-4313-877B-151FF30D2185}" type="sibTrans" cxnId="{492E37A8-E6D7-4CC5-AD1A-A3EAA975AB20}">
      <dgm:prSet/>
      <dgm:spPr/>
      <dgm:t>
        <a:bodyPr/>
        <a:lstStyle/>
        <a:p>
          <a:endParaRPr lang="en-US"/>
        </a:p>
      </dgm:t>
    </dgm:pt>
    <dgm:pt modelId="{93BAEA90-A5B8-46CA-AC9F-22CF848D2D88}">
      <dgm:prSet/>
      <dgm:spPr/>
      <dgm:t>
        <a:bodyPr/>
        <a:lstStyle/>
        <a:p>
          <a:r>
            <a:rPr lang="en-US" b="1"/>
            <a:t>Cloud Storage</a:t>
          </a:r>
          <a:r>
            <a:rPr lang="en-US"/>
            <a:t>: Firebase Storage provides a powerful, simple, and cost-effective object storage service, especially useful for storing user-generated content like photos and videos.</a:t>
          </a:r>
        </a:p>
      </dgm:t>
    </dgm:pt>
    <dgm:pt modelId="{3DEF6682-C1DC-4C43-AE65-59D6C8B707C7}" type="parTrans" cxnId="{BE37F73F-BF60-4630-B318-268F8516B464}">
      <dgm:prSet/>
      <dgm:spPr/>
      <dgm:t>
        <a:bodyPr/>
        <a:lstStyle/>
        <a:p>
          <a:endParaRPr lang="en-US"/>
        </a:p>
      </dgm:t>
    </dgm:pt>
    <dgm:pt modelId="{47779290-0BFD-4AA9-BFAB-700827BEFEB5}" type="sibTrans" cxnId="{BE37F73F-BF60-4630-B318-268F8516B464}">
      <dgm:prSet/>
      <dgm:spPr/>
      <dgm:t>
        <a:bodyPr/>
        <a:lstStyle/>
        <a:p>
          <a:endParaRPr lang="en-US"/>
        </a:p>
      </dgm:t>
    </dgm:pt>
    <dgm:pt modelId="{41F04D0C-AF35-4038-A429-32F903BD49E1}" type="pres">
      <dgm:prSet presAssocID="{FAFFF996-4DFF-4D79-9973-78EA9A7781E9}" presName="root" presStyleCnt="0">
        <dgm:presLayoutVars>
          <dgm:dir/>
          <dgm:resizeHandles val="exact"/>
        </dgm:presLayoutVars>
      </dgm:prSet>
      <dgm:spPr/>
    </dgm:pt>
    <dgm:pt modelId="{2B9012EA-82DE-40A6-9F19-05113276D782}" type="pres">
      <dgm:prSet presAssocID="{2798A34D-AC41-4D4A-9B4F-D3E2F9E72FB9}" presName="compNode" presStyleCnt="0"/>
      <dgm:spPr/>
    </dgm:pt>
    <dgm:pt modelId="{EF0B594C-8478-48DF-B2E3-3F8A3B7C3506}" type="pres">
      <dgm:prSet presAssocID="{2798A34D-AC41-4D4A-9B4F-D3E2F9E72FB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96B6EBBE-1DAD-416B-BD33-C6F3DF92B5C0}" type="pres">
      <dgm:prSet presAssocID="{2798A34D-AC41-4D4A-9B4F-D3E2F9E72FB9}" presName="spaceRect" presStyleCnt="0"/>
      <dgm:spPr/>
    </dgm:pt>
    <dgm:pt modelId="{2952DBB8-0CED-41C7-90CB-510DE17E1493}" type="pres">
      <dgm:prSet presAssocID="{2798A34D-AC41-4D4A-9B4F-D3E2F9E72FB9}" presName="textRect" presStyleLbl="revTx" presStyleIdx="0" presStyleCnt="3">
        <dgm:presLayoutVars>
          <dgm:chMax val="1"/>
          <dgm:chPref val="1"/>
        </dgm:presLayoutVars>
      </dgm:prSet>
      <dgm:spPr/>
    </dgm:pt>
    <dgm:pt modelId="{3DABC36F-C955-4E15-AD7B-8C779CE543E3}" type="pres">
      <dgm:prSet presAssocID="{D7C4FE90-245F-4B10-87F0-612FCFFD88CC}" presName="sibTrans" presStyleCnt="0"/>
      <dgm:spPr/>
    </dgm:pt>
    <dgm:pt modelId="{DA51639F-2660-42EB-943A-D51637C41F05}" type="pres">
      <dgm:prSet presAssocID="{D8FEB176-2411-49A2-857A-8796AF223179}" presName="compNode" presStyleCnt="0"/>
      <dgm:spPr/>
    </dgm:pt>
    <dgm:pt modelId="{8C6B0DD8-91DB-475F-9449-2D4AFECFA505}" type="pres">
      <dgm:prSet presAssocID="{D8FEB176-2411-49A2-857A-8796AF22317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9AFE4333-164D-4002-9D69-0BBC981BA792}" type="pres">
      <dgm:prSet presAssocID="{D8FEB176-2411-49A2-857A-8796AF223179}" presName="spaceRect" presStyleCnt="0"/>
      <dgm:spPr/>
    </dgm:pt>
    <dgm:pt modelId="{639A4FB1-296B-418C-B87E-34190A12F5A1}" type="pres">
      <dgm:prSet presAssocID="{D8FEB176-2411-49A2-857A-8796AF223179}" presName="textRect" presStyleLbl="revTx" presStyleIdx="1" presStyleCnt="3">
        <dgm:presLayoutVars>
          <dgm:chMax val="1"/>
          <dgm:chPref val="1"/>
        </dgm:presLayoutVars>
      </dgm:prSet>
      <dgm:spPr/>
    </dgm:pt>
    <dgm:pt modelId="{C880167C-F068-4A7D-9285-EF7153F1E53A}" type="pres">
      <dgm:prSet presAssocID="{7DD86EF4-2FC3-4313-877B-151FF30D2185}" presName="sibTrans" presStyleCnt="0"/>
      <dgm:spPr/>
    </dgm:pt>
    <dgm:pt modelId="{A20962B4-6956-4B13-8B5E-B7582B7DFD6D}" type="pres">
      <dgm:prSet presAssocID="{93BAEA90-A5B8-46CA-AC9F-22CF848D2D88}" presName="compNode" presStyleCnt="0"/>
      <dgm:spPr/>
    </dgm:pt>
    <dgm:pt modelId="{E552C17D-F5A0-4CFC-AEFC-86050837B195}" type="pres">
      <dgm:prSet presAssocID="{93BAEA90-A5B8-46CA-AC9F-22CF848D2D8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Computing"/>
        </a:ext>
      </dgm:extLst>
    </dgm:pt>
    <dgm:pt modelId="{A80A13EA-E821-482B-BD6B-FC1CBC3B51A9}" type="pres">
      <dgm:prSet presAssocID="{93BAEA90-A5B8-46CA-AC9F-22CF848D2D88}" presName="spaceRect" presStyleCnt="0"/>
      <dgm:spPr/>
    </dgm:pt>
    <dgm:pt modelId="{A02BF112-027A-420E-8AED-630DA1B524A8}" type="pres">
      <dgm:prSet presAssocID="{93BAEA90-A5B8-46CA-AC9F-22CF848D2D88}" presName="textRect" presStyleLbl="revTx" presStyleIdx="2" presStyleCnt="3">
        <dgm:presLayoutVars>
          <dgm:chMax val="1"/>
          <dgm:chPref val="1"/>
        </dgm:presLayoutVars>
      </dgm:prSet>
      <dgm:spPr/>
    </dgm:pt>
  </dgm:ptLst>
  <dgm:cxnLst>
    <dgm:cxn modelId="{31331614-3154-4F0A-9D9F-4FA8D46CE91C}" type="presOf" srcId="{FAFFF996-4DFF-4D79-9973-78EA9A7781E9}" destId="{41F04D0C-AF35-4038-A429-32F903BD49E1}" srcOrd="0" destOrd="0" presId="urn:microsoft.com/office/officeart/2018/2/layout/IconLabelList"/>
    <dgm:cxn modelId="{2B528E1B-F012-4B36-BBB6-E24464A71523}" type="presOf" srcId="{D8FEB176-2411-49A2-857A-8796AF223179}" destId="{639A4FB1-296B-418C-B87E-34190A12F5A1}" srcOrd="0" destOrd="0" presId="urn:microsoft.com/office/officeart/2018/2/layout/IconLabelList"/>
    <dgm:cxn modelId="{B3675A2D-7F50-476B-B91C-BD86740961BB}" type="presOf" srcId="{93BAEA90-A5B8-46CA-AC9F-22CF848D2D88}" destId="{A02BF112-027A-420E-8AED-630DA1B524A8}" srcOrd="0" destOrd="0" presId="urn:microsoft.com/office/officeart/2018/2/layout/IconLabelList"/>
    <dgm:cxn modelId="{ADC4C036-1663-4FC3-83C5-BDBCB4B7D001}" srcId="{FAFFF996-4DFF-4D79-9973-78EA9A7781E9}" destId="{2798A34D-AC41-4D4A-9B4F-D3E2F9E72FB9}" srcOrd="0" destOrd="0" parTransId="{04A2C5C5-154E-4D42-894A-CD83B9587FFC}" sibTransId="{D7C4FE90-245F-4B10-87F0-612FCFFD88CC}"/>
    <dgm:cxn modelId="{BE37F73F-BF60-4630-B318-268F8516B464}" srcId="{FAFFF996-4DFF-4D79-9973-78EA9A7781E9}" destId="{93BAEA90-A5B8-46CA-AC9F-22CF848D2D88}" srcOrd="2" destOrd="0" parTransId="{3DEF6682-C1DC-4C43-AE65-59D6C8B707C7}" sibTransId="{47779290-0BFD-4AA9-BFAB-700827BEFEB5}"/>
    <dgm:cxn modelId="{492E37A8-E6D7-4CC5-AD1A-A3EAA975AB20}" srcId="{FAFFF996-4DFF-4D79-9973-78EA9A7781E9}" destId="{D8FEB176-2411-49A2-857A-8796AF223179}" srcOrd="1" destOrd="0" parTransId="{CED56F48-AC53-4710-98D6-CE1EC65A6BE7}" sibTransId="{7DD86EF4-2FC3-4313-877B-151FF30D2185}"/>
    <dgm:cxn modelId="{4BE423D9-DAA5-412D-986E-C3CBF6E17574}" type="presOf" srcId="{2798A34D-AC41-4D4A-9B4F-D3E2F9E72FB9}" destId="{2952DBB8-0CED-41C7-90CB-510DE17E1493}" srcOrd="0" destOrd="0" presId="urn:microsoft.com/office/officeart/2018/2/layout/IconLabelList"/>
    <dgm:cxn modelId="{755272B0-7A66-46BF-9979-38129A571059}" type="presParOf" srcId="{41F04D0C-AF35-4038-A429-32F903BD49E1}" destId="{2B9012EA-82DE-40A6-9F19-05113276D782}" srcOrd="0" destOrd="0" presId="urn:microsoft.com/office/officeart/2018/2/layout/IconLabelList"/>
    <dgm:cxn modelId="{77D16011-1B83-48F4-A4B9-A1520C88D092}" type="presParOf" srcId="{2B9012EA-82DE-40A6-9F19-05113276D782}" destId="{EF0B594C-8478-48DF-B2E3-3F8A3B7C3506}" srcOrd="0" destOrd="0" presId="urn:microsoft.com/office/officeart/2018/2/layout/IconLabelList"/>
    <dgm:cxn modelId="{88AA5199-8A2D-4D33-8C4C-04E209877995}" type="presParOf" srcId="{2B9012EA-82DE-40A6-9F19-05113276D782}" destId="{96B6EBBE-1DAD-416B-BD33-C6F3DF92B5C0}" srcOrd="1" destOrd="0" presId="urn:microsoft.com/office/officeart/2018/2/layout/IconLabelList"/>
    <dgm:cxn modelId="{CCC72497-DDA4-4B91-B86F-69671815A6BC}" type="presParOf" srcId="{2B9012EA-82DE-40A6-9F19-05113276D782}" destId="{2952DBB8-0CED-41C7-90CB-510DE17E1493}" srcOrd="2" destOrd="0" presId="urn:microsoft.com/office/officeart/2018/2/layout/IconLabelList"/>
    <dgm:cxn modelId="{746DA413-F80A-4A9A-9974-F1CD937CB32D}" type="presParOf" srcId="{41F04D0C-AF35-4038-A429-32F903BD49E1}" destId="{3DABC36F-C955-4E15-AD7B-8C779CE543E3}" srcOrd="1" destOrd="0" presId="urn:microsoft.com/office/officeart/2018/2/layout/IconLabelList"/>
    <dgm:cxn modelId="{832C5464-C618-45BE-83B3-2669C9502429}" type="presParOf" srcId="{41F04D0C-AF35-4038-A429-32F903BD49E1}" destId="{DA51639F-2660-42EB-943A-D51637C41F05}" srcOrd="2" destOrd="0" presId="urn:microsoft.com/office/officeart/2018/2/layout/IconLabelList"/>
    <dgm:cxn modelId="{9DCD4E4D-8364-4CF8-9971-EDFE0610001C}" type="presParOf" srcId="{DA51639F-2660-42EB-943A-D51637C41F05}" destId="{8C6B0DD8-91DB-475F-9449-2D4AFECFA505}" srcOrd="0" destOrd="0" presId="urn:microsoft.com/office/officeart/2018/2/layout/IconLabelList"/>
    <dgm:cxn modelId="{C700E749-7180-4D9C-934D-BC66AA03D49A}" type="presParOf" srcId="{DA51639F-2660-42EB-943A-D51637C41F05}" destId="{9AFE4333-164D-4002-9D69-0BBC981BA792}" srcOrd="1" destOrd="0" presId="urn:microsoft.com/office/officeart/2018/2/layout/IconLabelList"/>
    <dgm:cxn modelId="{7B6EFA19-D95F-41A2-955E-139DD9591308}" type="presParOf" srcId="{DA51639F-2660-42EB-943A-D51637C41F05}" destId="{639A4FB1-296B-418C-B87E-34190A12F5A1}" srcOrd="2" destOrd="0" presId="urn:microsoft.com/office/officeart/2018/2/layout/IconLabelList"/>
    <dgm:cxn modelId="{124307FC-9A17-4023-A32B-295851891B60}" type="presParOf" srcId="{41F04D0C-AF35-4038-A429-32F903BD49E1}" destId="{C880167C-F068-4A7D-9285-EF7153F1E53A}" srcOrd="3" destOrd="0" presId="urn:microsoft.com/office/officeart/2018/2/layout/IconLabelList"/>
    <dgm:cxn modelId="{C7FF446C-8BBE-4B3F-8DD6-D0122D4EF651}" type="presParOf" srcId="{41F04D0C-AF35-4038-A429-32F903BD49E1}" destId="{A20962B4-6956-4B13-8B5E-B7582B7DFD6D}" srcOrd="4" destOrd="0" presId="urn:microsoft.com/office/officeart/2018/2/layout/IconLabelList"/>
    <dgm:cxn modelId="{0B90F2CF-205E-4C09-A486-77433AD77258}" type="presParOf" srcId="{A20962B4-6956-4B13-8B5E-B7582B7DFD6D}" destId="{E552C17D-F5A0-4CFC-AEFC-86050837B195}" srcOrd="0" destOrd="0" presId="urn:microsoft.com/office/officeart/2018/2/layout/IconLabelList"/>
    <dgm:cxn modelId="{1F66581B-CE6B-43ED-B56B-6568AB707B37}" type="presParOf" srcId="{A20962B4-6956-4B13-8B5E-B7582B7DFD6D}" destId="{A80A13EA-E821-482B-BD6B-FC1CBC3B51A9}" srcOrd="1" destOrd="0" presId="urn:microsoft.com/office/officeart/2018/2/layout/IconLabelList"/>
    <dgm:cxn modelId="{D732DAF4-8B09-4D8F-A921-EC1BFE81BBBC}" type="presParOf" srcId="{A20962B4-6956-4B13-8B5E-B7582B7DFD6D}" destId="{A02BF112-027A-420E-8AED-630DA1B524A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F5C1A-B127-462F-BBCE-ABA36D0AD850}">
      <dsp:nvSpPr>
        <dsp:cNvPr id="0" name=""/>
        <dsp:cNvSpPr/>
      </dsp:nvSpPr>
      <dsp:spPr>
        <a:xfrm>
          <a:off x="0" y="23647"/>
          <a:ext cx="5592817" cy="44226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Student Name	:-	Ekhlakh Ahmad</a:t>
          </a:r>
        </a:p>
      </dsp:txBody>
      <dsp:txXfrm>
        <a:off x="21589" y="45236"/>
        <a:ext cx="5549639" cy="399082"/>
      </dsp:txXfrm>
    </dsp:sp>
    <dsp:sp modelId="{C0696830-ABB6-48AC-8002-251A66695AB5}">
      <dsp:nvSpPr>
        <dsp:cNvPr id="0" name=""/>
        <dsp:cNvSpPr/>
      </dsp:nvSpPr>
      <dsp:spPr>
        <a:xfrm>
          <a:off x="0" y="517747"/>
          <a:ext cx="5592817" cy="442260"/>
        </a:xfrm>
        <a:prstGeom prst="roundRect">
          <a:avLst/>
        </a:prstGeom>
        <a:solidFill>
          <a:schemeClr val="accent5">
            <a:hueOff val="-2430430"/>
            <a:satOff val="-165"/>
            <a:lumOff val="39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Reg. No.	: - 	12209166</a:t>
          </a:r>
        </a:p>
      </dsp:txBody>
      <dsp:txXfrm>
        <a:off x="21589" y="539336"/>
        <a:ext cx="5549639" cy="399082"/>
      </dsp:txXfrm>
    </dsp:sp>
    <dsp:sp modelId="{10B53A05-F89D-4A8A-9FCD-C95D32584A25}">
      <dsp:nvSpPr>
        <dsp:cNvPr id="0" name=""/>
        <dsp:cNvSpPr/>
      </dsp:nvSpPr>
      <dsp:spPr>
        <a:xfrm>
          <a:off x="0" y="1011847"/>
          <a:ext cx="5592817" cy="442260"/>
        </a:xfrm>
        <a:prstGeom prst="roundRect">
          <a:avLst/>
        </a:prstGeom>
        <a:solidFill>
          <a:schemeClr val="accent5">
            <a:hueOff val="-4860860"/>
            <a:satOff val="-330"/>
            <a:lumOff val="78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Program	: -	MCA</a:t>
          </a:r>
        </a:p>
      </dsp:txBody>
      <dsp:txXfrm>
        <a:off x="21589" y="1033436"/>
        <a:ext cx="5549639" cy="399082"/>
      </dsp:txXfrm>
    </dsp:sp>
    <dsp:sp modelId="{7EE788A9-8CB5-4CBD-9DE2-42E0CA08E0A5}">
      <dsp:nvSpPr>
        <dsp:cNvPr id="0" name=""/>
        <dsp:cNvSpPr/>
      </dsp:nvSpPr>
      <dsp:spPr>
        <a:xfrm>
          <a:off x="0" y="1505947"/>
          <a:ext cx="5592817" cy="442260"/>
        </a:xfrm>
        <a:prstGeom prst="roundRect">
          <a:avLst/>
        </a:prstGeom>
        <a:solidFill>
          <a:schemeClr val="accent5">
            <a:hueOff val="-7291290"/>
            <a:satOff val="-496"/>
            <a:lumOff val="117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Course Code	: -	CAP-841</a:t>
          </a:r>
        </a:p>
      </dsp:txBody>
      <dsp:txXfrm>
        <a:off x="21589" y="1527536"/>
        <a:ext cx="5549639" cy="399082"/>
      </dsp:txXfrm>
    </dsp:sp>
    <dsp:sp modelId="{8E76DCAF-62F1-4DD5-8D75-136439AEE4B6}">
      <dsp:nvSpPr>
        <dsp:cNvPr id="0" name=""/>
        <dsp:cNvSpPr/>
      </dsp:nvSpPr>
      <dsp:spPr>
        <a:xfrm>
          <a:off x="0" y="2000047"/>
          <a:ext cx="5592817" cy="442260"/>
        </a:xfrm>
        <a:prstGeom prst="roundRect">
          <a:avLst/>
        </a:prstGeom>
        <a:solidFill>
          <a:schemeClr val="accent5">
            <a:hueOff val="-9721720"/>
            <a:satOff val="-661"/>
            <a:lumOff val="156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Company Name: -	Acacious Technologies</a:t>
          </a:r>
          <a:endParaRPr lang="en-US" sz="1800" kern="1200" dirty="0"/>
        </a:p>
      </dsp:txBody>
      <dsp:txXfrm>
        <a:off x="21589" y="2021636"/>
        <a:ext cx="5549639" cy="399082"/>
      </dsp:txXfrm>
    </dsp:sp>
    <dsp:sp modelId="{D9016AB4-FBF7-4ED6-A4C8-D986D092F957}">
      <dsp:nvSpPr>
        <dsp:cNvPr id="0" name=""/>
        <dsp:cNvSpPr/>
      </dsp:nvSpPr>
      <dsp:spPr>
        <a:xfrm>
          <a:off x="0" y="2494147"/>
          <a:ext cx="5592817" cy="44226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Designation	: -	Software Trainee Intern</a:t>
          </a:r>
          <a:endParaRPr lang="en-US" sz="1800" kern="1200" dirty="0"/>
        </a:p>
      </dsp:txBody>
      <dsp:txXfrm>
        <a:off x="21589" y="2515736"/>
        <a:ext cx="5549639" cy="3990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1D10F-E2C6-40B5-A899-0903F729AF62}">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83B3A5-D967-47C0-8025-A2DA9CA78D96}">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CE1BB9-202B-46A7-B826-A63A246C3219}">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00100">
            <a:lnSpc>
              <a:spcPct val="90000"/>
            </a:lnSpc>
            <a:spcBef>
              <a:spcPct val="0"/>
            </a:spcBef>
            <a:spcAft>
              <a:spcPct val="35000"/>
            </a:spcAft>
            <a:buNone/>
          </a:pPr>
          <a:r>
            <a:rPr lang="en-US" sz="1800" kern="1200"/>
            <a:t>Website Development: Design, develop, and implement responsive websites using HTML, CSS, JavaScript, and related technologies to ensure cross-platform compatibility and an optimal user experience across devices.</a:t>
          </a:r>
        </a:p>
      </dsp:txBody>
      <dsp:txXfrm>
        <a:off x="1437631" y="531"/>
        <a:ext cx="9077968" cy="1244702"/>
      </dsp:txXfrm>
    </dsp:sp>
    <dsp:sp modelId="{4321CA22-D98B-42B5-99B5-0F9EA2B2138A}">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C9CF24-DD2C-493D-9839-8D04E5031FE3}">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F6CF3B-2E1E-4B52-8AF8-4DC5D10B1B1A}">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00100">
            <a:lnSpc>
              <a:spcPct val="90000"/>
            </a:lnSpc>
            <a:spcBef>
              <a:spcPct val="0"/>
            </a:spcBef>
            <a:spcAft>
              <a:spcPct val="35000"/>
            </a:spcAft>
            <a:buNone/>
          </a:pPr>
          <a:r>
            <a:rPr lang="en-US" sz="1800" kern="1200"/>
            <a:t>Responsive Design: Convert static website designs into fully responsive layouts, ensuring seamless functionality on desktops, tablets, and mobile devices. This includes optimizing images, utilizing media queries, and implementing flexible grid systems.</a:t>
          </a:r>
        </a:p>
      </dsp:txBody>
      <dsp:txXfrm>
        <a:off x="1437631" y="1556410"/>
        <a:ext cx="9077968" cy="1244702"/>
      </dsp:txXfrm>
    </dsp:sp>
    <dsp:sp modelId="{9D0D5301-3520-4800-B549-4B7A1AEE18FA}">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88F2E8-3AA3-456E-A6ED-31EA95D2154E}">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9C9DE2-06A4-4AB1-8661-C0CBF95F26EF}">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00100">
            <a:lnSpc>
              <a:spcPct val="90000"/>
            </a:lnSpc>
            <a:spcBef>
              <a:spcPct val="0"/>
            </a:spcBef>
            <a:spcAft>
              <a:spcPct val="35000"/>
            </a:spcAft>
            <a:buNone/>
          </a:pPr>
          <a:r>
            <a:rPr lang="en-US" sz="1800" kern="1200"/>
            <a:t>Existing Projects: Collaborate with the team to enhance and modify existing projects, focusing on improving responsiveness and overall site performance. Ensure that legacy code is updated and modernized according to the latest standards.</a:t>
          </a:r>
        </a:p>
      </dsp:txBody>
      <dsp:txXfrm>
        <a:off x="1437631" y="3112289"/>
        <a:ext cx="9077968" cy="12447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E2C75F-824A-4EC5-BFB5-102C7395B9AE}">
      <dsp:nvSpPr>
        <dsp:cNvPr id="0" name=""/>
        <dsp:cNvSpPr/>
      </dsp:nvSpPr>
      <dsp:spPr>
        <a:xfrm>
          <a:off x="0" y="0"/>
          <a:ext cx="9197340" cy="1347483"/>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defRPr cap="all"/>
          </a:pPr>
          <a:r>
            <a:rPr lang="en-US" sz="1900" b="1" kern="1200" dirty="0"/>
            <a:t>Code Quality: </a:t>
          </a:r>
          <a:r>
            <a:rPr lang="en-US" sz="1900" kern="1200" dirty="0"/>
            <a:t>Write clean, maintainable, and well-documented code, following industry standards and company guidelines. Regularly participate in code reviews and provide constructive feedback to peers.</a:t>
          </a:r>
        </a:p>
      </dsp:txBody>
      <dsp:txXfrm>
        <a:off x="39466" y="39466"/>
        <a:ext cx="7743300" cy="1268551"/>
      </dsp:txXfrm>
    </dsp:sp>
    <dsp:sp modelId="{EF88FEE9-517C-463E-AE02-89D77BC10767}">
      <dsp:nvSpPr>
        <dsp:cNvPr id="0" name=""/>
        <dsp:cNvSpPr/>
      </dsp:nvSpPr>
      <dsp:spPr>
        <a:xfrm>
          <a:off x="811529" y="1572064"/>
          <a:ext cx="9197340" cy="1347483"/>
        </a:xfrm>
        <a:prstGeom prst="roundRect">
          <a:avLst>
            <a:gd name="adj" fmla="val 10000"/>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defRPr cap="all"/>
          </a:pPr>
          <a:r>
            <a:rPr lang="en-US" sz="1900" b="1" kern="1200" dirty="0"/>
            <a:t>Optimization: </a:t>
          </a:r>
          <a:r>
            <a:rPr lang="en-US" sz="1900" kern="1200" dirty="0"/>
            <a:t>Implement best practices for web performance optimization, including minimizing load times, improving site speed, and ensuring scalability.</a:t>
          </a:r>
        </a:p>
      </dsp:txBody>
      <dsp:txXfrm>
        <a:off x="850995" y="1611530"/>
        <a:ext cx="7431013" cy="1268551"/>
      </dsp:txXfrm>
    </dsp:sp>
    <dsp:sp modelId="{EE79436C-87FE-4769-9AAF-81038F8D2E87}">
      <dsp:nvSpPr>
        <dsp:cNvPr id="0" name=""/>
        <dsp:cNvSpPr/>
      </dsp:nvSpPr>
      <dsp:spPr>
        <a:xfrm>
          <a:off x="1623059" y="3144128"/>
          <a:ext cx="9197340" cy="1347483"/>
        </a:xfrm>
        <a:prstGeom prst="roundRect">
          <a:avLst>
            <a:gd name="adj" fmla="val 10000"/>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defRPr cap="all"/>
          </a:pPr>
          <a:r>
            <a:rPr lang="en-US" sz="1900" b="1" kern="1200" dirty="0"/>
            <a:t>Problem Solving: </a:t>
          </a:r>
          <a:r>
            <a:rPr lang="en-US" sz="1900" kern="1200" dirty="0"/>
            <a:t>Identify and resolve front-end related issues, bugs, and discrepancies across different browsers and devices, ensuring a consistent user experience.</a:t>
          </a:r>
        </a:p>
      </dsp:txBody>
      <dsp:txXfrm>
        <a:off x="1662525" y="3183594"/>
        <a:ext cx="7431013" cy="1268551"/>
      </dsp:txXfrm>
    </dsp:sp>
    <dsp:sp modelId="{F7ECAD2C-7746-448C-9904-F1F77B1C6C45}">
      <dsp:nvSpPr>
        <dsp:cNvPr id="0" name=""/>
        <dsp:cNvSpPr/>
      </dsp:nvSpPr>
      <dsp:spPr>
        <a:xfrm>
          <a:off x="8321475" y="1021841"/>
          <a:ext cx="875864" cy="875864"/>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518544" y="1021841"/>
        <a:ext cx="481726" cy="659088"/>
      </dsp:txXfrm>
    </dsp:sp>
    <dsp:sp modelId="{B61B85C5-7A46-48FC-845A-A56EA36AFF41}">
      <dsp:nvSpPr>
        <dsp:cNvPr id="0" name=""/>
        <dsp:cNvSpPr/>
      </dsp:nvSpPr>
      <dsp:spPr>
        <a:xfrm>
          <a:off x="9133005" y="2584922"/>
          <a:ext cx="875864" cy="875864"/>
        </a:xfrm>
        <a:prstGeom prst="downArrow">
          <a:avLst>
            <a:gd name="adj1" fmla="val 55000"/>
            <a:gd name="adj2" fmla="val 45000"/>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330074" y="2584922"/>
        <a:ext cx="481726" cy="6590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E38B99-CC13-42C4-B1E4-4ABDB3444FCF}">
      <dsp:nvSpPr>
        <dsp:cNvPr id="0" name=""/>
        <dsp:cNvSpPr/>
      </dsp:nvSpPr>
      <dsp:spPr>
        <a:xfrm>
          <a:off x="0" y="471655"/>
          <a:ext cx="2124543" cy="127472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Git &amp; GitHub</a:t>
          </a:r>
        </a:p>
      </dsp:txBody>
      <dsp:txXfrm>
        <a:off x="0" y="471655"/>
        <a:ext cx="2124543" cy="1274726"/>
      </dsp:txXfrm>
    </dsp:sp>
    <dsp:sp modelId="{42637575-2589-4EC3-A2CA-4A7A86BBC8AE}">
      <dsp:nvSpPr>
        <dsp:cNvPr id="0" name=""/>
        <dsp:cNvSpPr/>
      </dsp:nvSpPr>
      <dsp:spPr>
        <a:xfrm>
          <a:off x="2336997" y="471655"/>
          <a:ext cx="2124543" cy="1274726"/>
        </a:xfrm>
        <a:prstGeom prst="rect">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Responsive</a:t>
          </a:r>
        </a:p>
      </dsp:txBody>
      <dsp:txXfrm>
        <a:off x="2336997" y="471655"/>
        <a:ext cx="2124543" cy="1274726"/>
      </dsp:txXfrm>
    </dsp:sp>
    <dsp:sp modelId="{E29EF37E-901D-4714-8335-8079FD715DD8}">
      <dsp:nvSpPr>
        <dsp:cNvPr id="0" name=""/>
        <dsp:cNvSpPr/>
      </dsp:nvSpPr>
      <dsp:spPr>
        <a:xfrm>
          <a:off x="4673995" y="471655"/>
          <a:ext cx="2124543" cy="1274726"/>
        </a:xfrm>
        <a:prstGeom prst="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Firebase</a:t>
          </a:r>
        </a:p>
      </dsp:txBody>
      <dsp:txXfrm>
        <a:off x="4673995" y="471655"/>
        <a:ext cx="2124543" cy="1274726"/>
      </dsp:txXfrm>
    </dsp:sp>
    <dsp:sp modelId="{9E361D03-D319-4977-BE58-A7B67883DA85}">
      <dsp:nvSpPr>
        <dsp:cNvPr id="0" name=""/>
        <dsp:cNvSpPr/>
      </dsp:nvSpPr>
      <dsp:spPr>
        <a:xfrm>
          <a:off x="1168498" y="1958835"/>
          <a:ext cx="2124543" cy="1274726"/>
        </a:xfrm>
        <a:prstGeom prst="rect">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API</a:t>
          </a:r>
        </a:p>
      </dsp:txBody>
      <dsp:txXfrm>
        <a:off x="1168498" y="1958835"/>
        <a:ext cx="2124543" cy="1274726"/>
      </dsp:txXfrm>
    </dsp:sp>
    <dsp:sp modelId="{1C7F3B14-ED2B-459D-BC18-5CE8AC700AFD}">
      <dsp:nvSpPr>
        <dsp:cNvPr id="0" name=""/>
        <dsp:cNvSpPr/>
      </dsp:nvSpPr>
      <dsp:spPr>
        <a:xfrm>
          <a:off x="3505496" y="1958835"/>
          <a:ext cx="2124543" cy="1274726"/>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Hosting</a:t>
          </a:r>
        </a:p>
      </dsp:txBody>
      <dsp:txXfrm>
        <a:off x="3505496" y="1958835"/>
        <a:ext cx="2124543" cy="12747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0B594C-8478-48DF-B2E3-3F8A3B7C3506}">
      <dsp:nvSpPr>
        <dsp:cNvPr id="0" name=""/>
        <dsp:cNvSpPr/>
      </dsp:nvSpPr>
      <dsp:spPr>
        <a:xfrm>
          <a:off x="947201" y="779109"/>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52DBB8-0CED-41C7-90CB-510DE17E1493}">
      <dsp:nvSpPr>
        <dsp:cNvPr id="0" name=""/>
        <dsp:cNvSpPr/>
      </dsp:nvSpPr>
      <dsp:spPr>
        <a:xfrm>
          <a:off x="59990" y="2626195"/>
          <a:ext cx="3226223"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Real-time Database</a:t>
          </a:r>
          <a:r>
            <a:rPr lang="en-US" sz="1100" kern="1200"/>
            <a:t>: Firebase offers a NoSQL cloud database that allows data to be stored and synchronized in real-time across all clients. This is particularly useful for applications where live data is critical, such as chat apps or collaborative platforms.</a:t>
          </a:r>
        </a:p>
      </dsp:txBody>
      <dsp:txXfrm>
        <a:off x="59990" y="2626195"/>
        <a:ext cx="3226223" cy="787500"/>
      </dsp:txXfrm>
    </dsp:sp>
    <dsp:sp modelId="{8C6B0DD8-91DB-475F-9449-2D4AFECFA505}">
      <dsp:nvSpPr>
        <dsp:cNvPr id="0" name=""/>
        <dsp:cNvSpPr/>
      </dsp:nvSpPr>
      <dsp:spPr>
        <a:xfrm>
          <a:off x="4738014" y="779109"/>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9A4FB1-296B-418C-B87E-34190A12F5A1}">
      <dsp:nvSpPr>
        <dsp:cNvPr id="0" name=""/>
        <dsp:cNvSpPr/>
      </dsp:nvSpPr>
      <dsp:spPr>
        <a:xfrm>
          <a:off x="3850802" y="2626195"/>
          <a:ext cx="3226223"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Authentication</a:t>
          </a:r>
          <a:r>
            <a:rPr lang="en-US" sz="1100" kern="1200"/>
            <a:t>: Firebase Authentication simplifies the process of managing user authentication. It supports sign-ins using passwords, phone numbers, Google, Facebook, Twitter, and other social platforms.</a:t>
          </a:r>
        </a:p>
      </dsp:txBody>
      <dsp:txXfrm>
        <a:off x="3850802" y="2626195"/>
        <a:ext cx="3226223" cy="787500"/>
      </dsp:txXfrm>
    </dsp:sp>
    <dsp:sp modelId="{E552C17D-F5A0-4CFC-AEFC-86050837B195}">
      <dsp:nvSpPr>
        <dsp:cNvPr id="0" name=""/>
        <dsp:cNvSpPr/>
      </dsp:nvSpPr>
      <dsp:spPr>
        <a:xfrm>
          <a:off x="8528826" y="779109"/>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2BF112-027A-420E-8AED-630DA1B524A8}">
      <dsp:nvSpPr>
        <dsp:cNvPr id="0" name=""/>
        <dsp:cNvSpPr/>
      </dsp:nvSpPr>
      <dsp:spPr>
        <a:xfrm>
          <a:off x="7641615" y="2626195"/>
          <a:ext cx="3226223"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Cloud Storage</a:t>
          </a:r>
          <a:r>
            <a:rPr lang="en-US" sz="1100" kern="1200"/>
            <a:t>: Firebase Storage provides a powerful, simple, and cost-effective object storage service, especially useful for storing user-generated content like photos and videos.</a:t>
          </a:r>
        </a:p>
      </dsp:txBody>
      <dsp:txXfrm>
        <a:off x="7641615" y="2626195"/>
        <a:ext cx="3226223" cy="7875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10D8C-4ED6-AF38-94BA-5AF70437E1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7DDD67-0CCD-63C8-9D6E-91E850CD62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71595A-EF68-AD01-087E-C875C11D6958}"/>
              </a:ext>
            </a:extLst>
          </p:cNvPr>
          <p:cNvSpPr>
            <a:spLocks noGrp="1"/>
          </p:cNvSpPr>
          <p:nvPr>
            <p:ph type="dt" sz="half" idx="10"/>
          </p:nvPr>
        </p:nvSpPr>
        <p:spPr/>
        <p:txBody>
          <a:bodyPr/>
          <a:lstStyle/>
          <a:p>
            <a:fld id="{B67EDE0E-697D-49CB-9211-2C56CB31FF97}" type="datetimeFigureOut">
              <a:rPr lang="en-IN" smtClean="0"/>
              <a:t>17-08-2024</a:t>
            </a:fld>
            <a:endParaRPr lang="en-IN"/>
          </a:p>
        </p:txBody>
      </p:sp>
      <p:sp>
        <p:nvSpPr>
          <p:cNvPr id="5" name="Footer Placeholder 4">
            <a:extLst>
              <a:ext uri="{FF2B5EF4-FFF2-40B4-BE49-F238E27FC236}">
                <a16:creationId xmlns:a16="http://schemas.microsoft.com/office/drawing/2014/main" id="{ABDF04E5-44E5-C8E1-C0DC-DC2D001561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7CFFFB-C7A7-1599-ED7D-21A506ADF11F}"/>
              </a:ext>
            </a:extLst>
          </p:cNvPr>
          <p:cNvSpPr>
            <a:spLocks noGrp="1"/>
          </p:cNvSpPr>
          <p:nvPr>
            <p:ph type="sldNum" sz="quarter" idx="12"/>
          </p:nvPr>
        </p:nvSpPr>
        <p:spPr/>
        <p:txBody>
          <a:bodyPr/>
          <a:lstStyle/>
          <a:p>
            <a:fld id="{1B0B8BFD-0431-4E79-8BAE-635983647668}" type="slidenum">
              <a:rPr lang="en-IN" smtClean="0"/>
              <a:t>‹#›</a:t>
            </a:fld>
            <a:endParaRPr lang="en-IN"/>
          </a:p>
        </p:txBody>
      </p:sp>
    </p:spTree>
    <p:extLst>
      <p:ext uri="{BB962C8B-B14F-4D97-AF65-F5344CB8AC3E}">
        <p14:creationId xmlns:p14="http://schemas.microsoft.com/office/powerpoint/2010/main" val="3249767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C8F6E-E007-B369-C5E2-7EA69B7FC6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614B42-5107-E3F6-834A-31484C3B44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D96D5D-B540-828B-5EA9-6140C7CE0E4B}"/>
              </a:ext>
            </a:extLst>
          </p:cNvPr>
          <p:cNvSpPr>
            <a:spLocks noGrp="1"/>
          </p:cNvSpPr>
          <p:nvPr>
            <p:ph type="dt" sz="half" idx="10"/>
          </p:nvPr>
        </p:nvSpPr>
        <p:spPr/>
        <p:txBody>
          <a:bodyPr/>
          <a:lstStyle/>
          <a:p>
            <a:fld id="{B67EDE0E-697D-49CB-9211-2C56CB31FF97}" type="datetimeFigureOut">
              <a:rPr lang="en-IN" smtClean="0"/>
              <a:t>17-08-2024</a:t>
            </a:fld>
            <a:endParaRPr lang="en-IN"/>
          </a:p>
        </p:txBody>
      </p:sp>
      <p:sp>
        <p:nvSpPr>
          <p:cNvPr id="5" name="Footer Placeholder 4">
            <a:extLst>
              <a:ext uri="{FF2B5EF4-FFF2-40B4-BE49-F238E27FC236}">
                <a16:creationId xmlns:a16="http://schemas.microsoft.com/office/drawing/2014/main" id="{2AEBEAD4-ACDA-1774-B240-00808748E5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A2B725-BA5A-906F-504C-1E68C0A783F3}"/>
              </a:ext>
            </a:extLst>
          </p:cNvPr>
          <p:cNvSpPr>
            <a:spLocks noGrp="1"/>
          </p:cNvSpPr>
          <p:nvPr>
            <p:ph type="sldNum" sz="quarter" idx="12"/>
          </p:nvPr>
        </p:nvSpPr>
        <p:spPr/>
        <p:txBody>
          <a:bodyPr/>
          <a:lstStyle/>
          <a:p>
            <a:fld id="{1B0B8BFD-0431-4E79-8BAE-635983647668}" type="slidenum">
              <a:rPr lang="en-IN" smtClean="0"/>
              <a:t>‹#›</a:t>
            </a:fld>
            <a:endParaRPr lang="en-IN"/>
          </a:p>
        </p:txBody>
      </p:sp>
    </p:spTree>
    <p:extLst>
      <p:ext uri="{BB962C8B-B14F-4D97-AF65-F5344CB8AC3E}">
        <p14:creationId xmlns:p14="http://schemas.microsoft.com/office/powerpoint/2010/main" val="3758284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7178B9-730D-DE34-E717-7B615B8F10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9B63B4-E642-D360-6052-5666D7CFFE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9B62D1-2B8A-F0D7-F94A-FB626E3DFC02}"/>
              </a:ext>
            </a:extLst>
          </p:cNvPr>
          <p:cNvSpPr>
            <a:spLocks noGrp="1"/>
          </p:cNvSpPr>
          <p:nvPr>
            <p:ph type="dt" sz="half" idx="10"/>
          </p:nvPr>
        </p:nvSpPr>
        <p:spPr/>
        <p:txBody>
          <a:bodyPr/>
          <a:lstStyle/>
          <a:p>
            <a:fld id="{B67EDE0E-697D-49CB-9211-2C56CB31FF97}" type="datetimeFigureOut">
              <a:rPr lang="en-IN" smtClean="0"/>
              <a:t>17-08-2024</a:t>
            </a:fld>
            <a:endParaRPr lang="en-IN"/>
          </a:p>
        </p:txBody>
      </p:sp>
      <p:sp>
        <p:nvSpPr>
          <p:cNvPr id="5" name="Footer Placeholder 4">
            <a:extLst>
              <a:ext uri="{FF2B5EF4-FFF2-40B4-BE49-F238E27FC236}">
                <a16:creationId xmlns:a16="http://schemas.microsoft.com/office/drawing/2014/main" id="{63379389-BB3F-0FEE-51BE-A7F7F3D4E6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D40B19-351F-27E5-7ABE-AD00FF181E9B}"/>
              </a:ext>
            </a:extLst>
          </p:cNvPr>
          <p:cNvSpPr>
            <a:spLocks noGrp="1"/>
          </p:cNvSpPr>
          <p:nvPr>
            <p:ph type="sldNum" sz="quarter" idx="12"/>
          </p:nvPr>
        </p:nvSpPr>
        <p:spPr/>
        <p:txBody>
          <a:bodyPr/>
          <a:lstStyle/>
          <a:p>
            <a:fld id="{1B0B8BFD-0431-4E79-8BAE-635983647668}" type="slidenum">
              <a:rPr lang="en-IN" smtClean="0"/>
              <a:t>‹#›</a:t>
            </a:fld>
            <a:endParaRPr lang="en-IN"/>
          </a:p>
        </p:txBody>
      </p:sp>
    </p:spTree>
    <p:extLst>
      <p:ext uri="{BB962C8B-B14F-4D97-AF65-F5344CB8AC3E}">
        <p14:creationId xmlns:p14="http://schemas.microsoft.com/office/powerpoint/2010/main" val="2032117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FF7E3-0E48-FF00-17EF-84B4FE9A6C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6E7939-5B27-9CF8-0497-206F872F31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D83B2-C635-9ED1-AEF9-FFBC078E7D51}"/>
              </a:ext>
            </a:extLst>
          </p:cNvPr>
          <p:cNvSpPr>
            <a:spLocks noGrp="1"/>
          </p:cNvSpPr>
          <p:nvPr>
            <p:ph type="dt" sz="half" idx="10"/>
          </p:nvPr>
        </p:nvSpPr>
        <p:spPr/>
        <p:txBody>
          <a:bodyPr/>
          <a:lstStyle/>
          <a:p>
            <a:fld id="{B67EDE0E-697D-49CB-9211-2C56CB31FF97}" type="datetimeFigureOut">
              <a:rPr lang="en-IN" smtClean="0"/>
              <a:t>17-08-2024</a:t>
            </a:fld>
            <a:endParaRPr lang="en-IN"/>
          </a:p>
        </p:txBody>
      </p:sp>
      <p:sp>
        <p:nvSpPr>
          <p:cNvPr id="5" name="Footer Placeholder 4">
            <a:extLst>
              <a:ext uri="{FF2B5EF4-FFF2-40B4-BE49-F238E27FC236}">
                <a16:creationId xmlns:a16="http://schemas.microsoft.com/office/drawing/2014/main" id="{2E8104E1-9208-A1A2-DCE2-2F16BF23EA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EF571F-1BDC-4441-95BA-FB6AA9EB9038}"/>
              </a:ext>
            </a:extLst>
          </p:cNvPr>
          <p:cNvSpPr>
            <a:spLocks noGrp="1"/>
          </p:cNvSpPr>
          <p:nvPr>
            <p:ph type="sldNum" sz="quarter" idx="12"/>
          </p:nvPr>
        </p:nvSpPr>
        <p:spPr/>
        <p:txBody>
          <a:bodyPr/>
          <a:lstStyle/>
          <a:p>
            <a:fld id="{1B0B8BFD-0431-4E79-8BAE-635983647668}" type="slidenum">
              <a:rPr lang="en-IN" smtClean="0"/>
              <a:t>‹#›</a:t>
            </a:fld>
            <a:endParaRPr lang="en-IN"/>
          </a:p>
        </p:txBody>
      </p:sp>
    </p:spTree>
    <p:extLst>
      <p:ext uri="{BB962C8B-B14F-4D97-AF65-F5344CB8AC3E}">
        <p14:creationId xmlns:p14="http://schemas.microsoft.com/office/powerpoint/2010/main" val="202275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517B-07F5-6A50-858C-F42D076F28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107406-7CB6-1663-E512-C5E8B605669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27FAA0-6321-70BE-271A-BB13EA0E6460}"/>
              </a:ext>
            </a:extLst>
          </p:cNvPr>
          <p:cNvSpPr>
            <a:spLocks noGrp="1"/>
          </p:cNvSpPr>
          <p:nvPr>
            <p:ph type="dt" sz="half" idx="10"/>
          </p:nvPr>
        </p:nvSpPr>
        <p:spPr/>
        <p:txBody>
          <a:bodyPr/>
          <a:lstStyle/>
          <a:p>
            <a:fld id="{B67EDE0E-697D-49CB-9211-2C56CB31FF97}" type="datetimeFigureOut">
              <a:rPr lang="en-IN" smtClean="0"/>
              <a:t>17-08-2024</a:t>
            </a:fld>
            <a:endParaRPr lang="en-IN"/>
          </a:p>
        </p:txBody>
      </p:sp>
      <p:sp>
        <p:nvSpPr>
          <p:cNvPr id="5" name="Footer Placeholder 4">
            <a:extLst>
              <a:ext uri="{FF2B5EF4-FFF2-40B4-BE49-F238E27FC236}">
                <a16:creationId xmlns:a16="http://schemas.microsoft.com/office/drawing/2014/main" id="{73E84EC9-FC0B-517B-F934-26B551CC61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C868A1-888D-77B3-DA08-C6DB1D516D10}"/>
              </a:ext>
            </a:extLst>
          </p:cNvPr>
          <p:cNvSpPr>
            <a:spLocks noGrp="1"/>
          </p:cNvSpPr>
          <p:nvPr>
            <p:ph type="sldNum" sz="quarter" idx="12"/>
          </p:nvPr>
        </p:nvSpPr>
        <p:spPr/>
        <p:txBody>
          <a:bodyPr/>
          <a:lstStyle/>
          <a:p>
            <a:fld id="{1B0B8BFD-0431-4E79-8BAE-635983647668}" type="slidenum">
              <a:rPr lang="en-IN" smtClean="0"/>
              <a:t>‹#›</a:t>
            </a:fld>
            <a:endParaRPr lang="en-IN"/>
          </a:p>
        </p:txBody>
      </p:sp>
    </p:spTree>
    <p:extLst>
      <p:ext uri="{BB962C8B-B14F-4D97-AF65-F5344CB8AC3E}">
        <p14:creationId xmlns:p14="http://schemas.microsoft.com/office/powerpoint/2010/main" val="3660091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B5CA5-BBE3-89BE-330E-13F7451A86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C956FE-58FE-924D-72A0-1A8F62828F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D241CD-345A-EE33-BF8A-794B5F0559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97E98F-4C8A-A6B9-9CF1-6D4BC03EA067}"/>
              </a:ext>
            </a:extLst>
          </p:cNvPr>
          <p:cNvSpPr>
            <a:spLocks noGrp="1"/>
          </p:cNvSpPr>
          <p:nvPr>
            <p:ph type="dt" sz="half" idx="10"/>
          </p:nvPr>
        </p:nvSpPr>
        <p:spPr/>
        <p:txBody>
          <a:bodyPr/>
          <a:lstStyle/>
          <a:p>
            <a:fld id="{B67EDE0E-697D-49CB-9211-2C56CB31FF97}" type="datetimeFigureOut">
              <a:rPr lang="en-IN" smtClean="0"/>
              <a:t>17-08-2024</a:t>
            </a:fld>
            <a:endParaRPr lang="en-IN"/>
          </a:p>
        </p:txBody>
      </p:sp>
      <p:sp>
        <p:nvSpPr>
          <p:cNvPr id="6" name="Footer Placeholder 5">
            <a:extLst>
              <a:ext uri="{FF2B5EF4-FFF2-40B4-BE49-F238E27FC236}">
                <a16:creationId xmlns:a16="http://schemas.microsoft.com/office/drawing/2014/main" id="{C1EEB3C1-15D6-5165-CE09-D424702F3A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6349B7-6A84-2C6F-A0EE-358D0CF601A8}"/>
              </a:ext>
            </a:extLst>
          </p:cNvPr>
          <p:cNvSpPr>
            <a:spLocks noGrp="1"/>
          </p:cNvSpPr>
          <p:nvPr>
            <p:ph type="sldNum" sz="quarter" idx="12"/>
          </p:nvPr>
        </p:nvSpPr>
        <p:spPr/>
        <p:txBody>
          <a:bodyPr/>
          <a:lstStyle/>
          <a:p>
            <a:fld id="{1B0B8BFD-0431-4E79-8BAE-635983647668}" type="slidenum">
              <a:rPr lang="en-IN" smtClean="0"/>
              <a:t>‹#›</a:t>
            </a:fld>
            <a:endParaRPr lang="en-IN"/>
          </a:p>
        </p:txBody>
      </p:sp>
    </p:spTree>
    <p:extLst>
      <p:ext uri="{BB962C8B-B14F-4D97-AF65-F5344CB8AC3E}">
        <p14:creationId xmlns:p14="http://schemas.microsoft.com/office/powerpoint/2010/main" val="989378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6F462-AA14-925C-87B7-E648F2EEF6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8EA9DC-5CE5-A758-09AA-A663D39603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EF04FD-7F37-8266-C4F8-1E6C65E5FF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D51490-D420-F0D1-A698-FEBD30CB15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55C4DD-6775-EAF0-79DD-3DB190A6A5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501931-3E59-9142-B959-97364F98FCD6}"/>
              </a:ext>
            </a:extLst>
          </p:cNvPr>
          <p:cNvSpPr>
            <a:spLocks noGrp="1"/>
          </p:cNvSpPr>
          <p:nvPr>
            <p:ph type="dt" sz="half" idx="10"/>
          </p:nvPr>
        </p:nvSpPr>
        <p:spPr/>
        <p:txBody>
          <a:bodyPr/>
          <a:lstStyle/>
          <a:p>
            <a:fld id="{B67EDE0E-697D-49CB-9211-2C56CB31FF97}" type="datetimeFigureOut">
              <a:rPr lang="en-IN" smtClean="0"/>
              <a:t>17-08-2024</a:t>
            </a:fld>
            <a:endParaRPr lang="en-IN"/>
          </a:p>
        </p:txBody>
      </p:sp>
      <p:sp>
        <p:nvSpPr>
          <p:cNvPr id="8" name="Footer Placeholder 7">
            <a:extLst>
              <a:ext uri="{FF2B5EF4-FFF2-40B4-BE49-F238E27FC236}">
                <a16:creationId xmlns:a16="http://schemas.microsoft.com/office/drawing/2014/main" id="{0FC0CF28-072A-B1AB-A748-20793EB365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B1444CE-5D8C-F44C-42B0-6BA65227173D}"/>
              </a:ext>
            </a:extLst>
          </p:cNvPr>
          <p:cNvSpPr>
            <a:spLocks noGrp="1"/>
          </p:cNvSpPr>
          <p:nvPr>
            <p:ph type="sldNum" sz="quarter" idx="12"/>
          </p:nvPr>
        </p:nvSpPr>
        <p:spPr/>
        <p:txBody>
          <a:bodyPr/>
          <a:lstStyle/>
          <a:p>
            <a:fld id="{1B0B8BFD-0431-4E79-8BAE-635983647668}" type="slidenum">
              <a:rPr lang="en-IN" smtClean="0"/>
              <a:t>‹#›</a:t>
            </a:fld>
            <a:endParaRPr lang="en-IN"/>
          </a:p>
        </p:txBody>
      </p:sp>
    </p:spTree>
    <p:extLst>
      <p:ext uri="{BB962C8B-B14F-4D97-AF65-F5344CB8AC3E}">
        <p14:creationId xmlns:p14="http://schemas.microsoft.com/office/powerpoint/2010/main" val="4127783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5E88B-E1C1-6156-F732-A879A1FF4B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2802C2-5D8F-9497-EB53-35B8857D8519}"/>
              </a:ext>
            </a:extLst>
          </p:cNvPr>
          <p:cNvSpPr>
            <a:spLocks noGrp="1"/>
          </p:cNvSpPr>
          <p:nvPr>
            <p:ph type="dt" sz="half" idx="10"/>
          </p:nvPr>
        </p:nvSpPr>
        <p:spPr/>
        <p:txBody>
          <a:bodyPr/>
          <a:lstStyle/>
          <a:p>
            <a:fld id="{B67EDE0E-697D-49CB-9211-2C56CB31FF97}" type="datetimeFigureOut">
              <a:rPr lang="en-IN" smtClean="0"/>
              <a:t>17-08-2024</a:t>
            </a:fld>
            <a:endParaRPr lang="en-IN"/>
          </a:p>
        </p:txBody>
      </p:sp>
      <p:sp>
        <p:nvSpPr>
          <p:cNvPr id="4" name="Footer Placeholder 3">
            <a:extLst>
              <a:ext uri="{FF2B5EF4-FFF2-40B4-BE49-F238E27FC236}">
                <a16:creationId xmlns:a16="http://schemas.microsoft.com/office/drawing/2014/main" id="{CB058942-90D4-56D9-DABE-49EB63247F7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5FCD2B-96EF-211C-4BC3-EF6EA0C22FDA}"/>
              </a:ext>
            </a:extLst>
          </p:cNvPr>
          <p:cNvSpPr>
            <a:spLocks noGrp="1"/>
          </p:cNvSpPr>
          <p:nvPr>
            <p:ph type="sldNum" sz="quarter" idx="12"/>
          </p:nvPr>
        </p:nvSpPr>
        <p:spPr/>
        <p:txBody>
          <a:bodyPr/>
          <a:lstStyle/>
          <a:p>
            <a:fld id="{1B0B8BFD-0431-4E79-8BAE-635983647668}" type="slidenum">
              <a:rPr lang="en-IN" smtClean="0"/>
              <a:t>‹#›</a:t>
            </a:fld>
            <a:endParaRPr lang="en-IN"/>
          </a:p>
        </p:txBody>
      </p:sp>
    </p:spTree>
    <p:extLst>
      <p:ext uri="{BB962C8B-B14F-4D97-AF65-F5344CB8AC3E}">
        <p14:creationId xmlns:p14="http://schemas.microsoft.com/office/powerpoint/2010/main" val="4163158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A33AD6-C668-8AF1-5A06-B7A48481E9A2}"/>
              </a:ext>
            </a:extLst>
          </p:cNvPr>
          <p:cNvSpPr>
            <a:spLocks noGrp="1"/>
          </p:cNvSpPr>
          <p:nvPr>
            <p:ph type="dt" sz="half" idx="10"/>
          </p:nvPr>
        </p:nvSpPr>
        <p:spPr/>
        <p:txBody>
          <a:bodyPr/>
          <a:lstStyle/>
          <a:p>
            <a:fld id="{B67EDE0E-697D-49CB-9211-2C56CB31FF97}" type="datetimeFigureOut">
              <a:rPr lang="en-IN" smtClean="0"/>
              <a:t>17-08-2024</a:t>
            </a:fld>
            <a:endParaRPr lang="en-IN"/>
          </a:p>
        </p:txBody>
      </p:sp>
      <p:sp>
        <p:nvSpPr>
          <p:cNvPr id="3" name="Footer Placeholder 2">
            <a:extLst>
              <a:ext uri="{FF2B5EF4-FFF2-40B4-BE49-F238E27FC236}">
                <a16:creationId xmlns:a16="http://schemas.microsoft.com/office/drawing/2014/main" id="{6FA186C0-15CC-17B9-7F0A-E226B500FD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57ABE0-CB9C-BC34-D69E-95F1099C5EEC}"/>
              </a:ext>
            </a:extLst>
          </p:cNvPr>
          <p:cNvSpPr>
            <a:spLocks noGrp="1"/>
          </p:cNvSpPr>
          <p:nvPr>
            <p:ph type="sldNum" sz="quarter" idx="12"/>
          </p:nvPr>
        </p:nvSpPr>
        <p:spPr/>
        <p:txBody>
          <a:bodyPr/>
          <a:lstStyle/>
          <a:p>
            <a:fld id="{1B0B8BFD-0431-4E79-8BAE-635983647668}" type="slidenum">
              <a:rPr lang="en-IN" smtClean="0"/>
              <a:t>‹#›</a:t>
            </a:fld>
            <a:endParaRPr lang="en-IN"/>
          </a:p>
        </p:txBody>
      </p:sp>
    </p:spTree>
    <p:extLst>
      <p:ext uri="{BB962C8B-B14F-4D97-AF65-F5344CB8AC3E}">
        <p14:creationId xmlns:p14="http://schemas.microsoft.com/office/powerpoint/2010/main" val="4132046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746D4-21FB-BECE-12BF-F28838A83F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A32D9D-0F7C-6271-FB16-5F254BA55F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BBCFDE-9C17-F106-62F7-B511F0EE75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3EE3C-CB1D-1387-F818-082F9A106563}"/>
              </a:ext>
            </a:extLst>
          </p:cNvPr>
          <p:cNvSpPr>
            <a:spLocks noGrp="1"/>
          </p:cNvSpPr>
          <p:nvPr>
            <p:ph type="dt" sz="half" idx="10"/>
          </p:nvPr>
        </p:nvSpPr>
        <p:spPr/>
        <p:txBody>
          <a:bodyPr/>
          <a:lstStyle/>
          <a:p>
            <a:fld id="{B67EDE0E-697D-49CB-9211-2C56CB31FF97}" type="datetimeFigureOut">
              <a:rPr lang="en-IN" smtClean="0"/>
              <a:t>17-08-2024</a:t>
            </a:fld>
            <a:endParaRPr lang="en-IN"/>
          </a:p>
        </p:txBody>
      </p:sp>
      <p:sp>
        <p:nvSpPr>
          <p:cNvPr id="6" name="Footer Placeholder 5">
            <a:extLst>
              <a:ext uri="{FF2B5EF4-FFF2-40B4-BE49-F238E27FC236}">
                <a16:creationId xmlns:a16="http://schemas.microsoft.com/office/drawing/2014/main" id="{425409A5-F70F-DA91-AB5A-09D8CEA08C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F04391-FEEF-86FE-7AC1-7A4A43A90E37}"/>
              </a:ext>
            </a:extLst>
          </p:cNvPr>
          <p:cNvSpPr>
            <a:spLocks noGrp="1"/>
          </p:cNvSpPr>
          <p:nvPr>
            <p:ph type="sldNum" sz="quarter" idx="12"/>
          </p:nvPr>
        </p:nvSpPr>
        <p:spPr/>
        <p:txBody>
          <a:bodyPr/>
          <a:lstStyle/>
          <a:p>
            <a:fld id="{1B0B8BFD-0431-4E79-8BAE-635983647668}" type="slidenum">
              <a:rPr lang="en-IN" smtClean="0"/>
              <a:t>‹#›</a:t>
            </a:fld>
            <a:endParaRPr lang="en-IN"/>
          </a:p>
        </p:txBody>
      </p:sp>
    </p:spTree>
    <p:extLst>
      <p:ext uri="{BB962C8B-B14F-4D97-AF65-F5344CB8AC3E}">
        <p14:creationId xmlns:p14="http://schemas.microsoft.com/office/powerpoint/2010/main" val="280165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871D2-92C6-2921-7641-92954B145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3FEBE1-69D4-4B93-B583-BCF500583C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3BC4B4-9FD6-369B-E752-A3283E6FE5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109176-94B7-C468-62F2-43BD9E33CE21}"/>
              </a:ext>
            </a:extLst>
          </p:cNvPr>
          <p:cNvSpPr>
            <a:spLocks noGrp="1"/>
          </p:cNvSpPr>
          <p:nvPr>
            <p:ph type="dt" sz="half" idx="10"/>
          </p:nvPr>
        </p:nvSpPr>
        <p:spPr/>
        <p:txBody>
          <a:bodyPr/>
          <a:lstStyle/>
          <a:p>
            <a:fld id="{B67EDE0E-697D-49CB-9211-2C56CB31FF97}" type="datetimeFigureOut">
              <a:rPr lang="en-IN" smtClean="0"/>
              <a:t>17-08-2024</a:t>
            </a:fld>
            <a:endParaRPr lang="en-IN"/>
          </a:p>
        </p:txBody>
      </p:sp>
      <p:sp>
        <p:nvSpPr>
          <p:cNvPr id="6" name="Footer Placeholder 5">
            <a:extLst>
              <a:ext uri="{FF2B5EF4-FFF2-40B4-BE49-F238E27FC236}">
                <a16:creationId xmlns:a16="http://schemas.microsoft.com/office/drawing/2014/main" id="{8CF03861-5E3F-4C45-2B6D-7B0FF86828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21841C-D92B-8B55-ECD6-1CE535E04AAB}"/>
              </a:ext>
            </a:extLst>
          </p:cNvPr>
          <p:cNvSpPr>
            <a:spLocks noGrp="1"/>
          </p:cNvSpPr>
          <p:nvPr>
            <p:ph type="sldNum" sz="quarter" idx="12"/>
          </p:nvPr>
        </p:nvSpPr>
        <p:spPr/>
        <p:txBody>
          <a:bodyPr/>
          <a:lstStyle/>
          <a:p>
            <a:fld id="{1B0B8BFD-0431-4E79-8BAE-635983647668}" type="slidenum">
              <a:rPr lang="en-IN" smtClean="0"/>
              <a:t>‹#›</a:t>
            </a:fld>
            <a:endParaRPr lang="en-IN"/>
          </a:p>
        </p:txBody>
      </p:sp>
    </p:spTree>
    <p:extLst>
      <p:ext uri="{BB962C8B-B14F-4D97-AF65-F5344CB8AC3E}">
        <p14:creationId xmlns:p14="http://schemas.microsoft.com/office/powerpoint/2010/main" val="2937083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F3CFA4-A723-B9E9-211D-8BC5553B28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712A8D-53B9-1846-F836-68C82EA7A7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FEC9A7-2986-1122-220F-FB9778FB13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67EDE0E-697D-49CB-9211-2C56CB31FF97}" type="datetimeFigureOut">
              <a:rPr lang="en-IN" smtClean="0"/>
              <a:t>17-08-2024</a:t>
            </a:fld>
            <a:endParaRPr lang="en-IN"/>
          </a:p>
        </p:txBody>
      </p:sp>
      <p:sp>
        <p:nvSpPr>
          <p:cNvPr id="5" name="Footer Placeholder 4">
            <a:extLst>
              <a:ext uri="{FF2B5EF4-FFF2-40B4-BE49-F238E27FC236}">
                <a16:creationId xmlns:a16="http://schemas.microsoft.com/office/drawing/2014/main" id="{717A0427-486F-1B9F-1CCF-97267282D0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0A34119-6AC9-34DF-3700-283D2FBD4D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0B8BFD-0431-4E79-8BAE-635983647668}" type="slidenum">
              <a:rPr lang="en-IN" smtClean="0"/>
              <a:t>‹#›</a:t>
            </a:fld>
            <a:endParaRPr lang="en-IN"/>
          </a:p>
        </p:txBody>
      </p:sp>
    </p:spTree>
    <p:extLst>
      <p:ext uri="{BB962C8B-B14F-4D97-AF65-F5344CB8AC3E}">
        <p14:creationId xmlns:p14="http://schemas.microsoft.com/office/powerpoint/2010/main" val="99981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4654285"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BC6531B-7CE5-D5F7-B887-D7566EE28429}"/>
              </a:ext>
            </a:extLst>
          </p:cNvPr>
          <p:cNvSpPr>
            <a:spLocks noGrp="1"/>
          </p:cNvSpPr>
          <p:nvPr>
            <p:ph type="title"/>
          </p:nvPr>
        </p:nvSpPr>
        <p:spPr>
          <a:xfrm>
            <a:off x="1156851" y="637763"/>
            <a:ext cx="2910051" cy="5576768"/>
          </a:xfrm>
        </p:spPr>
        <p:txBody>
          <a:bodyPr anchor="t">
            <a:normAutofit/>
          </a:bodyPr>
          <a:lstStyle/>
          <a:p>
            <a:r>
              <a:rPr lang="en-US" sz="4800">
                <a:solidFill>
                  <a:schemeClr val="bg1"/>
                </a:solidFill>
                <a:latin typeface="Cambria" panose="02040503050406030204" pitchFamily="18" charset="0"/>
                <a:ea typeface="Cambria" panose="02040503050406030204" pitchFamily="18" charset="0"/>
              </a:rPr>
              <a:t>Industrial Training – ETP Viva</a:t>
            </a:r>
            <a:endParaRPr lang="en-IN" sz="4800">
              <a:solidFill>
                <a:schemeClr val="bg1"/>
              </a:solidFill>
              <a:latin typeface="Cambria" panose="02040503050406030204" pitchFamily="18" charset="0"/>
              <a:ea typeface="Cambria" panose="02040503050406030204" pitchFamily="18" charset="0"/>
            </a:endParaRPr>
          </a:p>
        </p:txBody>
      </p:sp>
      <p:sp>
        <p:nvSpPr>
          <p:cNvPr id="71" name="Rectangle 7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2118" y="0"/>
            <a:ext cx="7529872"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9976" y="3996909"/>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a16="http://schemas.microsoft.com/office/drawing/2014/main" id="{14AD1C9A-2279-683E-A3E2-33F3DC07480B}"/>
              </a:ext>
            </a:extLst>
          </p:cNvPr>
          <p:cNvGraphicFramePr>
            <a:graphicFrameLocks noGrp="1"/>
          </p:cNvGraphicFramePr>
          <p:nvPr>
            <p:ph idx="1"/>
            <p:extLst>
              <p:ext uri="{D42A27DB-BD31-4B8C-83A1-F6EECF244321}">
                <p14:modId xmlns:p14="http://schemas.microsoft.com/office/powerpoint/2010/main" val="1928972403"/>
              </p:ext>
            </p:extLst>
          </p:nvPr>
        </p:nvGraphicFramePr>
        <p:xfrm>
          <a:off x="5439976" y="3254478"/>
          <a:ext cx="5592818" cy="2960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A close-up of a logo&#10;&#10;Description automatically generated">
            <a:extLst>
              <a:ext uri="{FF2B5EF4-FFF2-40B4-BE49-F238E27FC236}">
                <a16:creationId xmlns:a16="http://schemas.microsoft.com/office/drawing/2014/main" id="{F5D05D3E-3CDE-4CB7-F3EE-91D9D0AEA6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78486" y="231824"/>
            <a:ext cx="5715798" cy="2629267"/>
          </a:xfrm>
          <a:prstGeom prst="rect">
            <a:avLst/>
          </a:prstGeom>
        </p:spPr>
      </p:pic>
    </p:spTree>
    <p:extLst>
      <p:ext uri="{BB962C8B-B14F-4D97-AF65-F5344CB8AC3E}">
        <p14:creationId xmlns:p14="http://schemas.microsoft.com/office/powerpoint/2010/main" val="708788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73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48AF277-4642-EF1F-E12E-F18040965D42}"/>
              </a:ext>
            </a:extLst>
          </p:cNvPr>
          <p:cNvPicPr>
            <a:picLocks noChangeAspect="1"/>
          </p:cNvPicPr>
          <p:nvPr/>
        </p:nvPicPr>
        <p:blipFill>
          <a:blip r:embed="rId2"/>
          <a:stretch>
            <a:fillRect/>
          </a:stretch>
        </p:blipFill>
        <p:spPr>
          <a:xfrm>
            <a:off x="4090416" y="643466"/>
            <a:ext cx="4011167" cy="5734473"/>
          </a:xfrm>
          <a:prstGeom prst="rect">
            <a:avLst/>
          </a:prstGeom>
        </p:spPr>
      </p:pic>
    </p:spTree>
    <p:extLst>
      <p:ext uri="{BB962C8B-B14F-4D97-AF65-F5344CB8AC3E}">
        <p14:creationId xmlns:p14="http://schemas.microsoft.com/office/powerpoint/2010/main" val="142601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8446B12-7391-4711-8B31-112A0B896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64C09E5-F7D3-F45D-6197-0A4F021AF0B0}"/>
              </a:ext>
            </a:extLst>
          </p:cNvPr>
          <p:cNvSpPr>
            <a:spLocks noGrp="1"/>
          </p:cNvSpPr>
          <p:nvPr>
            <p:ph type="title"/>
          </p:nvPr>
        </p:nvSpPr>
        <p:spPr>
          <a:xfrm>
            <a:off x="838199" y="3990205"/>
            <a:ext cx="10518776" cy="1200329"/>
          </a:xfrm>
        </p:spPr>
        <p:txBody>
          <a:bodyPr vert="horz" wrap="square" lIns="91440" tIns="45720" rIns="91440" bIns="45720" rtlCol="0" anchor="b">
            <a:normAutofit/>
          </a:bodyPr>
          <a:lstStyle/>
          <a:p>
            <a:r>
              <a:rPr lang="en-US" sz="7200">
                <a:solidFill>
                  <a:schemeClr val="bg1"/>
                </a:solidFill>
              </a:rPr>
              <a:t>THANK YOU</a:t>
            </a:r>
          </a:p>
        </p:txBody>
      </p:sp>
      <p:pic>
        <p:nvPicPr>
          <p:cNvPr id="6" name="Picture 5" descr="Aerial view of a highway near the ocean">
            <a:extLst>
              <a:ext uri="{FF2B5EF4-FFF2-40B4-BE49-F238E27FC236}">
                <a16:creationId xmlns:a16="http://schemas.microsoft.com/office/drawing/2014/main" id="{7BBC6DE8-3B49-F91D-6655-EA45DB163AC8}"/>
              </a:ext>
            </a:extLst>
          </p:cNvPr>
          <p:cNvPicPr>
            <a:picLocks noChangeAspect="1"/>
          </p:cNvPicPr>
          <p:nvPr/>
        </p:nvPicPr>
        <p:blipFill>
          <a:blip r:embed="rId2"/>
          <a:srcRect t="23358" b="36642"/>
          <a:stretch/>
        </p:blipFill>
        <p:spPr>
          <a:xfrm>
            <a:off x="20" y="10"/>
            <a:ext cx="12191980" cy="3657590"/>
          </a:xfrm>
          <a:custGeom>
            <a:avLst/>
            <a:gdLst/>
            <a:ahLst/>
            <a:cxnLst/>
            <a:rect l="l" t="t" r="r" b="b"/>
            <a:pathLst>
              <a:path w="12192000" h="3657600">
                <a:moveTo>
                  <a:pt x="7230262" y="3468462"/>
                </a:moveTo>
                <a:lnTo>
                  <a:pt x="7197115" y="3474938"/>
                </a:lnTo>
                <a:lnTo>
                  <a:pt x="7214545" y="3473344"/>
                </a:lnTo>
                <a:cubicBezTo>
                  <a:pt x="7220308" y="3472558"/>
                  <a:pt x="7225785" y="3471224"/>
                  <a:pt x="7230262" y="3468462"/>
                </a:cubicBezTo>
                <a:close/>
                <a:moveTo>
                  <a:pt x="7009120" y="3411863"/>
                </a:moveTo>
                <a:lnTo>
                  <a:pt x="7021563" y="3422955"/>
                </a:lnTo>
                <a:lnTo>
                  <a:pt x="7021563" y="3422954"/>
                </a:lnTo>
                <a:close/>
                <a:moveTo>
                  <a:pt x="7768443" y="3303674"/>
                </a:moveTo>
                <a:lnTo>
                  <a:pt x="7768443" y="3303675"/>
                </a:lnTo>
                <a:lnTo>
                  <a:pt x="7792447" y="3326153"/>
                </a:lnTo>
                <a:cubicBezTo>
                  <a:pt x="7785969" y="3320057"/>
                  <a:pt x="7779301" y="3313961"/>
                  <a:pt x="7768443" y="3303674"/>
                </a:cubicBezTo>
                <a:close/>
                <a:moveTo>
                  <a:pt x="4038748" y="3301555"/>
                </a:moveTo>
                <a:lnTo>
                  <a:pt x="4030517" y="3313199"/>
                </a:lnTo>
                <a:cubicBezTo>
                  <a:pt x="4026230" y="3321105"/>
                  <a:pt x="4021242" y="3327345"/>
                  <a:pt x="4015609" y="3332050"/>
                </a:cubicBezTo>
                <a:lnTo>
                  <a:pt x="3996845" y="3341704"/>
                </a:lnTo>
                <a:cubicBezTo>
                  <a:pt x="4010562" y="3338155"/>
                  <a:pt x="4021944" y="3329011"/>
                  <a:pt x="4030518" y="3313199"/>
                </a:cubicBezTo>
                <a:close/>
                <a:moveTo>
                  <a:pt x="6245343" y="3298149"/>
                </a:moveTo>
                <a:lnTo>
                  <a:pt x="6274406" y="3304945"/>
                </a:lnTo>
                <a:lnTo>
                  <a:pt x="6291247" y="3311262"/>
                </a:lnTo>
                <a:lnTo>
                  <a:pt x="6291385" y="3311314"/>
                </a:lnTo>
                <a:lnTo>
                  <a:pt x="6306284" y="3317152"/>
                </a:lnTo>
                <a:lnTo>
                  <a:pt x="6308075" y="3317568"/>
                </a:lnTo>
                <a:lnTo>
                  <a:pt x="6313855" y="3319733"/>
                </a:lnTo>
                <a:cubicBezTo>
                  <a:pt x="6321454" y="3322121"/>
                  <a:pt x="6329151" y="3323858"/>
                  <a:pt x="6337048" y="3324296"/>
                </a:cubicBezTo>
                <a:lnTo>
                  <a:pt x="6308075" y="3317568"/>
                </a:lnTo>
                <a:lnTo>
                  <a:pt x="6291385" y="3311314"/>
                </a:lnTo>
                <a:lnTo>
                  <a:pt x="6276197" y="3305364"/>
                </a:lnTo>
                <a:lnTo>
                  <a:pt x="6274406" y="3304945"/>
                </a:lnTo>
                <a:lnTo>
                  <a:pt x="6268613" y="3302771"/>
                </a:lnTo>
                <a:cubicBezTo>
                  <a:pt x="6260996" y="3300370"/>
                  <a:pt x="6253273" y="3298613"/>
                  <a:pt x="6245343" y="3298149"/>
                </a:cubicBezTo>
                <a:close/>
                <a:moveTo>
                  <a:pt x="6558837" y="3268317"/>
                </a:moveTo>
                <a:cubicBezTo>
                  <a:pt x="6548970" y="3267668"/>
                  <a:pt x="6539355" y="3268073"/>
                  <a:pt x="6529984" y="3269763"/>
                </a:cubicBezTo>
                <a:lnTo>
                  <a:pt x="6589207" y="3273193"/>
                </a:lnTo>
                <a:cubicBezTo>
                  <a:pt x="6578825" y="3270668"/>
                  <a:pt x="6568705" y="3268966"/>
                  <a:pt x="6558837" y="3268317"/>
                </a:cubicBezTo>
                <a:close/>
                <a:moveTo>
                  <a:pt x="4834454" y="3207659"/>
                </a:moveTo>
                <a:cubicBezTo>
                  <a:pt x="4849504" y="3224138"/>
                  <a:pt x="4866316" y="3230376"/>
                  <a:pt x="4883986" y="3231901"/>
                </a:cubicBezTo>
                <a:lnTo>
                  <a:pt x="4858238" y="3225387"/>
                </a:lnTo>
                <a:cubicBezTo>
                  <a:pt x="4849945" y="3221578"/>
                  <a:pt x="4841981" y="3215898"/>
                  <a:pt x="4834454" y="3207659"/>
                </a:cubicBezTo>
                <a:close/>
                <a:moveTo>
                  <a:pt x="5056443" y="3205325"/>
                </a:moveTo>
                <a:lnTo>
                  <a:pt x="5072589" y="3206105"/>
                </a:lnTo>
                <a:cubicBezTo>
                  <a:pt x="5078053" y="3207563"/>
                  <a:pt x="5083590" y="3210326"/>
                  <a:pt x="5089162" y="3214707"/>
                </a:cubicBezTo>
                <a:cubicBezTo>
                  <a:pt x="5078020" y="3205944"/>
                  <a:pt x="5067015" y="3203658"/>
                  <a:pt x="5056443" y="3205325"/>
                </a:cubicBezTo>
                <a:close/>
                <a:moveTo>
                  <a:pt x="739852" y="2905443"/>
                </a:moveTo>
                <a:cubicBezTo>
                  <a:pt x="733899" y="2911992"/>
                  <a:pt x="728660" y="2919613"/>
                  <a:pt x="724278" y="2926662"/>
                </a:cubicBezTo>
                <a:cubicBezTo>
                  <a:pt x="719849" y="2933806"/>
                  <a:pt x="714527" y="2939152"/>
                  <a:pt x="708621" y="2942822"/>
                </a:cubicBezTo>
                <a:lnTo>
                  <a:pt x="691439" y="2948297"/>
                </a:lnTo>
                <a:lnTo>
                  <a:pt x="708622" y="2942822"/>
                </a:lnTo>
                <a:cubicBezTo>
                  <a:pt x="714527" y="2939152"/>
                  <a:pt x="719849" y="2933806"/>
                  <a:pt x="724279" y="2926662"/>
                </a:cubicBezTo>
                <a:cubicBezTo>
                  <a:pt x="728660" y="2919613"/>
                  <a:pt x="733899" y="2911992"/>
                  <a:pt x="739852" y="2905443"/>
                </a:cubicBezTo>
                <a:close/>
                <a:moveTo>
                  <a:pt x="8934151" y="2836933"/>
                </a:moveTo>
                <a:cubicBezTo>
                  <a:pt x="8940248" y="2842173"/>
                  <a:pt x="8947058" y="2847506"/>
                  <a:pt x="8954249" y="2851864"/>
                </a:cubicBezTo>
                <a:lnTo>
                  <a:pt x="8962389" y="2855163"/>
                </a:lnTo>
                <a:lnTo>
                  <a:pt x="8954250" y="2851864"/>
                </a:lnTo>
                <a:cubicBezTo>
                  <a:pt x="8947058" y="2847506"/>
                  <a:pt x="8940248" y="2842173"/>
                  <a:pt x="8934151" y="2836933"/>
                </a:cubicBezTo>
                <a:close/>
                <a:moveTo>
                  <a:pt x="2314816" y="2835337"/>
                </a:moveTo>
                <a:cubicBezTo>
                  <a:pt x="2309720" y="2836314"/>
                  <a:pt x="2304339" y="2838362"/>
                  <a:pt x="2300909" y="2840743"/>
                </a:cubicBezTo>
                <a:cubicBezTo>
                  <a:pt x="2267856" y="2863985"/>
                  <a:pt x="2242281" y="2875891"/>
                  <a:pt x="2216515" y="2876487"/>
                </a:cubicBezTo>
                <a:cubicBezTo>
                  <a:pt x="2242281" y="2875891"/>
                  <a:pt x="2267856" y="2863985"/>
                  <a:pt x="2300910" y="2840743"/>
                </a:cubicBezTo>
                <a:close/>
                <a:moveTo>
                  <a:pt x="1916629" y="2813600"/>
                </a:moveTo>
                <a:lnTo>
                  <a:pt x="1907132" y="2816930"/>
                </a:lnTo>
                <a:lnTo>
                  <a:pt x="1866619" y="2826615"/>
                </a:lnTo>
                <a:lnTo>
                  <a:pt x="1907133" y="2816930"/>
                </a:lnTo>
                <a:close/>
                <a:moveTo>
                  <a:pt x="2058204" y="2802832"/>
                </a:moveTo>
                <a:cubicBezTo>
                  <a:pt x="2076636" y="2804546"/>
                  <a:pt x="2095174" y="2805403"/>
                  <a:pt x="2108194" y="2817539"/>
                </a:cubicBezTo>
                <a:cubicBezTo>
                  <a:pt x="2095175" y="2805403"/>
                  <a:pt x="2076636" y="2804546"/>
                  <a:pt x="2058204" y="2802832"/>
                </a:cubicBezTo>
                <a:close/>
                <a:moveTo>
                  <a:pt x="0" y="0"/>
                </a:moveTo>
                <a:lnTo>
                  <a:pt x="12192000" y="0"/>
                </a:lnTo>
                <a:lnTo>
                  <a:pt x="12192000" y="810707"/>
                </a:lnTo>
                <a:cubicBezTo>
                  <a:pt x="12192000" y="826330"/>
                  <a:pt x="12192000" y="835855"/>
                  <a:pt x="12192000" y="845570"/>
                </a:cubicBezTo>
                <a:lnTo>
                  <a:pt x="12192000" y="1243302"/>
                </a:lnTo>
                <a:lnTo>
                  <a:pt x="12160947" y="1271923"/>
                </a:lnTo>
                <a:cubicBezTo>
                  <a:pt x="12118083" y="1293449"/>
                  <a:pt x="12072360" y="1312882"/>
                  <a:pt x="12026448" y="1332123"/>
                </a:cubicBezTo>
                <a:cubicBezTo>
                  <a:pt x="12013114" y="1337649"/>
                  <a:pt x="11998443" y="1340697"/>
                  <a:pt x="11986443" y="1348126"/>
                </a:cubicBezTo>
                <a:cubicBezTo>
                  <a:pt x="11931195" y="1382036"/>
                  <a:pt x="11877664" y="1418614"/>
                  <a:pt x="11821656" y="1451191"/>
                </a:cubicBezTo>
                <a:cubicBezTo>
                  <a:pt x="11763931" y="1484910"/>
                  <a:pt x="11712304" y="1524726"/>
                  <a:pt x="11672489" y="1578639"/>
                </a:cubicBezTo>
                <a:cubicBezTo>
                  <a:pt x="11635529" y="1628743"/>
                  <a:pt x="11599714" y="1679607"/>
                  <a:pt x="11562947" y="1729900"/>
                </a:cubicBezTo>
                <a:cubicBezTo>
                  <a:pt x="11553613" y="1742665"/>
                  <a:pt x="11545039" y="1757715"/>
                  <a:pt x="11532275" y="1765907"/>
                </a:cubicBezTo>
                <a:cubicBezTo>
                  <a:pt x="11505795" y="1783052"/>
                  <a:pt x="11476838" y="1796959"/>
                  <a:pt x="11448453" y="1811057"/>
                </a:cubicBezTo>
                <a:cubicBezTo>
                  <a:pt x="11424069" y="1823059"/>
                  <a:pt x="11398160" y="1832011"/>
                  <a:pt x="11374346" y="1844966"/>
                </a:cubicBezTo>
                <a:cubicBezTo>
                  <a:pt x="11355296" y="1855255"/>
                  <a:pt x="11338339" y="1869543"/>
                  <a:pt x="11320623" y="1882497"/>
                </a:cubicBezTo>
                <a:cubicBezTo>
                  <a:pt x="11305192" y="1893736"/>
                  <a:pt x="11288238" y="1903452"/>
                  <a:pt x="11275283" y="1916978"/>
                </a:cubicBezTo>
                <a:cubicBezTo>
                  <a:pt x="11243658" y="1949745"/>
                  <a:pt x="11211843" y="1981940"/>
                  <a:pt x="11172600" y="2006136"/>
                </a:cubicBezTo>
                <a:cubicBezTo>
                  <a:pt x="11133927" y="2030138"/>
                  <a:pt x="11097350" y="2057001"/>
                  <a:pt x="11058869" y="2081386"/>
                </a:cubicBezTo>
                <a:cubicBezTo>
                  <a:pt x="11021146" y="2105199"/>
                  <a:pt x="10987046" y="2131297"/>
                  <a:pt x="10967423" y="2173591"/>
                </a:cubicBezTo>
                <a:cubicBezTo>
                  <a:pt x="10958661" y="2192259"/>
                  <a:pt x="10946279" y="2212644"/>
                  <a:pt x="10929704" y="2223503"/>
                </a:cubicBezTo>
                <a:cubicBezTo>
                  <a:pt x="10906081" y="2238934"/>
                  <a:pt x="10876171" y="2244459"/>
                  <a:pt x="10850453" y="2257603"/>
                </a:cubicBezTo>
                <a:cubicBezTo>
                  <a:pt x="10820162" y="2273034"/>
                  <a:pt x="10785111" y="2286370"/>
                  <a:pt x="10764534" y="2310945"/>
                </a:cubicBezTo>
                <a:cubicBezTo>
                  <a:pt x="10746246" y="2332855"/>
                  <a:pt x="10727767" y="2349999"/>
                  <a:pt x="10703573" y="2363905"/>
                </a:cubicBezTo>
                <a:cubicBezTo>
                  <a:pt x="10686617" y="2373622"/>
                  <a:pt x="10674046" y="2391338"/>
                  <a:pt x="10656519" y="2399340"/>
                </a:cubicBezTo>
                <a:cubicBezTo>
                  <a:pt x="10633467" y="2410009"/>
                  <a:pt x="10610225" y="2418391"/>
                  <a:pt x="10590031" y="2434966"/>
                </a:cubicBezTo>
                <a:cubicBezTo>
                  <a:pt x="10569075" y="2452110"/>
                  <a:pt x="10545263" y="2465636"/>
                  <a:pt x="10523354" y="2481639"/>
                </a:cubicBezTo>
                <a:cubicBezTo>
                  <a:pt x="10511734" y="2490211"/>
                  <a:pt x="10502208" y="2501451"/>
                  <a:pt x="10490969" y="2510406"/>
                </a:cubicBezTo>
                <a:cubicBezTo>
                  <a:pt x="10470394" y="2526788"/>
                  <a:pt x="10449438" y="2542791"/>
                  <a:pt x="10428291" y="2558222"/>
                </a:cubicBezTo>
                <a:cubicBezTo>
                  <a:pt x="10407146" y="2573655"/>
                  <a:pt x="10386952" y="2591561"/>
                  <a:pt x="10363709" y="2602801"/>
                </a:cubicBezTo>
                <a:cubicBezTo>
                  <a:pt x="10324086" y="2621851"/>
                  <a:pt x="10280840" y="2633282"/>
                  <a:pt x="10242357" y="2653857"/>
                </a:cubicBezTo>
                <a:cubicBezTo>
                  <a:pt x="10203304" y="2674811"/>
                  <a:pt x="10166536" y="2701103"/>
                  <a:pt x="10131863" y="2728915"/>
                </a:cubicBezTo>
                <a:cubicBezTo>
                  <a:pt x="10104430" y="2750824"/>
                  <a:pt x="10078713" y="2772543"/>
                  <a:pt x="10044230" y="2783782"/>
                </a:cubicBezTo>
                <a:cubicBezTo>
                  <a:pt x="10024990" y="2790070"/>
                  <a:pt x="10004797" y="2803786"/>
                  <a:pt x="9993175" y="2819789"/>
                </a:cubicBezTo>
                <a:cubicBezTo>
                  <a:pt x="9968027" y="2854649"/>
                  <a:pt x="9935832" y="2879226"/>
                  <a:pt x="9899446" y="2900182"/>
                </a:cubicBezTo>
                <a:cubicBezTo>
                  <a:pt x="9850865" y="2928376"/>
                  <a:pt x="9802858" y="2957143"/>
                  <a:pt x="9754088" y="2984766"/>
                </a:cubicBezTo>
                <a:cubicBezTo>
                  <a:pt x="9725323" y="3001151"/>
                  <a:pt x="9696749" y="3018485"/>
                  <a:pt x="9666265" y="3030488"/>
                </a:cubicBezTo>
                <a:cubicBezTo>
                  <a:pt x="9603971" y="3055255"/>
                  <a:pt x="9540152" y="3076399"/>
                  <a:pt x="9477283" y="3099451"/>
                </a:cubicBezTo>
                <a:cubicBezTo>
                  <a:pt x="9456709" y="3106880"/>
                  <a:pt x="9437278" y="3117549"/>
                  <a:pt x="9416321" y="3124026"/>
                </a:cubicBezTo>
                <a:cubicBezTo>
                  <a:pt x="9393650" y="3131075"/>
                  <a:pt x="9369267" y="3133171"/>
                  <a:pt x="9346597" y="3140219"/>
                </a:cubicBezTo>
                <a:cubicBezTo>
                  <a:pt x="9308875" y="3151840"/>
                  <a:pt x="9272298" y="3166701"/>
                  <a:pt x="9234579" y="3178511"/>
                </a:cubicBezTo>
                <a:cubicBezTo>
                  <a:pt x="9161805" y="3201182"/>
                  <a:pt x="9088840" y="3222899"/>
                  <a:pt x="9015878" y="3244426"/>
                </a:cubicBezTo>
                <a:cubicBezTo>
                  <a:pt x="9000257" y="3248999"/>
                  <a:pt x="8983301" y="3249570"/>
                  <a:pt x="8967871" y="3254523"/>
                </a:cubicBezTo>
                <a:cubicBezTo>
                  <a:pt x="8926911" y="3267859"/>
                  <a:pt x="8886142" y="3282336"/>
                  <a:pt x="8845565" y="3297007"/>
                </a:cubicBezTo>
                <a:cubicBezTo>
                  <a:pt x="8820990" y="3305961"/>
                  <a:pt x="8796985" y="3317009"/>
                  <a:pt x="8772219" y="3325582"/>
                </a:cubicBezTo>
                <a:cubicBezTo>
                  <a:pt x="8752407" y="3332440"/>
                  <a:pt x="8732023" y="3337774"/>
                  <a:pt x="8711448" y="3341966"/>
                </a:cubicBezTo>
                <a:cubicBezTo>
                  <a:pt x="8693731" y="3345586"/>
                  <a:pt x="8675253" y="3345203"/>
                  <a:pt x="8657726" y="3349586"/>
                </a:cubicBezTo>
                <a:cubicBezTo>
                  <a:pt x="8610288" y="3361397"/>
                  <a:pt x="8563425" y="3374733"/>
                  <a:pt x="8516369" y="3387305"/>
                </a:cubicBezTo>
                <a:cubicBezTo>
                  <a:pt x="8497511" y="3392259"/>
                  <a:pt x="8478269" y="3395880"/>
                  <a:pt x="8459979" y="3402166"/>
                </a:cubicBezTo>
                <a:cubicBezTo>
                  <a:pt x="8411019" y="3418741"/>
                  <a:pt x="8362822" y="3437599"/>
                  <a:pt x="8313671" y="3453222"/>
                </a:cubicBezTo>
                <a:cubicBezTo>
                  <a:pt x="8272903" y="3466176"/>
                  <a:pt x="8230992" y="3475510"/>
                  <a:pt x="8189651" y="3486941"/>
                </a:cubicBezTo>
                <a:cubicBezTo>
                  <a:pt x="8172124" y="3491895"/>
                  <a:pt x="8155359" y="3498943"/>
                  <a:pt x="8137835" y="3503134"/>
                </a:cubicBezTo>
                <a:cubicBezTo>
                  <a:pt x="8098590" y="3512659"/>
                  <a:pt x="8058774" y="3520659"/>
                  <a:pt x="8019339" y="3530186"/>
                </a:cubicBezTo>
                <a:cubicBezTo>
                  <a:pt x="7996859" y="3535710"/>
                  <a:pt x="7975142" y="3545617"/>
                  <a:pt x="7952280" y="3549237"/>
                </a:cubicBezTo>
                <a:cubicBezTo>
                  <a:pt x="7897987" y="3557809"/>
                  <a:pt x="7843311" y="3563905"/>
                  <a:pt x="7788636" y="3570763"/>
                </a:cubicBezTo>
                <a:cubicBezTo>
                  <a:pt x="7732247" y="3577811"/>
                  <a:pt x="7676047" y="3585242"/>
                  <a:pt x="7619655" y="3591528"/>
                </a:cubicBezTo>
                <a:cubicBezTo>
                  <a:pt x="7588795" y="3594768"/>
                  <a:pt x="7557742" y="3595338"/>
                  <a:pt x="7526880" y="3598386"/>
                </a:cubicBezTo>
                <a:cubicBezTo>
                  <a:pt x="7499828" y="3601055"/>
                  <a:pt x="7472967" y="3606007"/>
                  <a:pt x="7445916" y="3609247"/>
                </a:cubicBezTo>
                <a:cubicBezTo>
                  <a:pt x="7422483" y="3611913"/>
                  <a:pt x="7398860" y="3613437"/>
                  <a:pt x="7375428" y="3616105"/>
                </a:cubicBezTo>
                <a:cubicBezTo>
                  <a:pt x="7337899" y="3620485"/>
                  <a:pt x="7300559" y="3625439"/>
                  <a:pt x="7263220" y="3630011"/>
                </a:cubicBezTo>
                <a:cubicBezTo>
                  <a:pt x="7247599" y="3631726"/>
                  <a:pt x="7231214" y="3636488"/>
                  <a:pt x="7216547" y="3633632"/>
                </a:cubicBezTo>
                <a:cubicBezTo>
                  <a:pt x="7179587" y="3626391"/>
                  <a:pt x="7143199" y="3628487"/>
                  <a:pt x="7106432" y="3633440"/>
                </a:cubicBezTo>
                <a:cubicBezTo>
                  <a:pt x="7093860" y="3635155"/>
                  <a:pt x="7080334" y="3634774"/>
                  <a:pt x="7068141" y="3631536"/>
                </a:cubicBezTo>
                <a:cubicBezTo>
                  <a:pt x="7043184" y="3625057"/>
                  <a:pt x="7018991" y="3615913"/>
                  <a:pt x="6994415" y="3607913"/>
                </a:cubicBezTo>
                <a:cubicBezTo>
                  <a:pt x="6991747" y="3606961"/>
                  <a:pt x="6988509" y="3606769"/>
                  <a:pt x="6985653" y="3606199"/>
                </a:cubicBezTo>
                <a:cubicBezTo>
                  <a:pt x="6969457" y="3602959"/>
                  <a:pt x="6953457" y="3599720"/>
                  <a:pt x="6937263" y="3596863"/>
                </a:cubicBezTo>
                <a:cubicBezTo>
                  <a:pt x="6928501" y="3595338"/>
                  <a:pt x="6919547" y="3595149"/>
                  <a:pt x="6910782" y="3593814"/>
                </a:cubicBezTo>
                <a:cubicBezTo>
                  <a:pt x="6876872" y="3588480"/>
                  <a:pt x="6839534" y="3597434"/>
                  <a:pt x="6810195" y="3574384"/>
                </a:cubicBezTo>
                <a:cubicBezTo>
                  <a:pt x="6791144" y="3559523"/>
                  <a:pt x="6772665" y="3562953"/>
                  <a:pt x="6752283" y="3565239"/>
                </a:cubicBezTo>
                <a:cubicBezTo>
                  <a:pt x="6736851" y="3566953"/>
                  <a:pt x="6721038" y="3566382"/>
                  <a:pt x="6705417" y="3566574"/>
                </a:cubicBezTo>
                <a:cubicBezTo>
                  <a:pt x="6677984" y="3567143"/>
                  <a:pt x="6650551" y="3567335"/>
                  <a:pt x="6623118" y="3568287"/>
                </a:cubicBezTo>
                <a:cubicBezTo>
                  <a:pt x="6614353" y="3568667"/>
                  <a:pt x="6605401" y="3573432"/>
                  <a:pt x="6596828" y="3572670"/>
                </a:cubicBezTo>
                <a:cubicBezTo>
                  <a:pt x="6557201" y="3569049"/>
                  <a:pt x="6517576" y="3563334"/>
                  <a:pt x="6477951" y="3560095"/>
                </a:cubicBezTo>
                <a:cubicBezTo>
                  <a:pt x="6455472" y="3558191"/>
                  <a:pt x="6432420" y="3561809"/>
                  <a:pt x="6410131" y="3559143"/>
                </a:cubicBezTo>
                <a:cubicBezTo>
                  <a:pt x="6384414" y="3556095"/>
                  <a:pt x="6359268" y="3548285"/>
                  <a:pt x="6333739" y="3543520"/>
                </a:cubicBezTo>
                <a:cubicBezTo>
                  <a:pt x="6326691" y="3542189"/>
                  <a:pt x="6318880" y="3543903"/>
                  <a:pt x="6311449" y="3544282"/>
                </a:cubicBezTo>
                <a:cubicBezTo>
                  <a:pt x="6303068" y="3544664"/>
                  <a:pt x="6294876" y="3545426"/>
                  <a:pt x="6286493" y="3545617"/>
                </a:cubicBezTo>
                <a:cubicBezTo>
                  <a:pt x="6260964" y="3545999"/>
                  <a:pt x="6235437" y="3545426"/>
                  <a:pt x="6209909" y="3546761"/>
                </a:cubicBezTo>
                <a:cubicBezTo>
                  <a:pt x="6194288" y="3547522"/>
                  <a:pt x="6177905" y="3555333"/>
                  <a:pt x="6163425" y="3552474"/>
                </a:cubicBezTo>
                <a:cubicBezTo>
                  <a:pt x="6133897" y="3546951"/>
                  <a:pt x="6104368" y="3559333"/>
                  <a:pt x="6074842" y="3549047"/>
                </a:cubicBezTo>
                <a:cubicBezTo>
                  <a:pt x="6065695" y="3545999"/>
                  <a:pt x="6053124" y="3553619"/>
                  <a:pt x="6042072" y="3553999"/>
                </a:cubicBezTo>
                <a:cubicBezTo>
                  <a:pt x="6014449" y="3554951"/>
                  <a:pt x="5986828" y="3554761"/>
                  <a:pt x="5959204" y="3554571"/>
                </a:cubicBezTo>
                <a:cubicBezTo>
                  <a:pt x="5934438" y="3554381"/>
                  <a:pt x="5908719" y="3557047"/>
                  <a:pt x="5884906" y="3551713"/>
                </a:cubicBezTo>
                <a:cubicBezTo>
                  <a:pt x="5859949" y="3545999"/>
                  <a:pt x="5837472" y="3546761"/>
                  <a:pt x="5813276" y="3553237"/>
                </a:cubicBezTo>
                <a:cubicBezTo>
                  <a:pt x="5796702" y="3557619"/>
                  <a:pt x="5779174" y="3558191"/>
                  <a:pt x="5762029" y="3559523"/>
                </a:cubicBezTo>
                <a:cubicBezTo>
                  <a:pt x="5743551" y="3561047"/>
                  <a:pt x="5723166" y="3557047"/>
                  <a:pt x="5706401" y="3563334"/>
                </a:cubicBezTo>
                <a:cubicBezTo>
                  <a:pt x="5656488" y="3582003"/>
                  <a:pt x="5605244" y="3586003"/>
                  <a:pt x="5553045" y="3586003"/>
                </a:cubicBezTo>
                <a:cubicBezTo>
                  <a:pt x="5543518" y="3586003"/>
                  <a:pt x="5533802" y="3583338"/>
                  <a:pt x="5524660" y="3580480"/>
                </a:cubicBezTo>
                <a:cubicBezTo>
                  <a:pt x="5471316" y="3563334"/>
                  <a:pt x="5417784" y="3564857"/>
                  <a:pt x="5363491" y="3575336"/>
                </a:cubicBezTo>
                <a:cubicBezTo>
                  <a:pt x="5352250" y="3577622"/>
                  <a:pt x="5339677" y="3578003"/>
                  <a:pt x="5328438" y="3575718"/>
                </a:cubicBezTo>
                <a:cubicBezTo>
                  <a:pt x="5296812" y="3569049"/>
                  <a:pt x="5266141" y="3557999"/>
                  <a:pt x="5234326" y="3553237"/>
                </a:cubicBezTo>
                <a:cubicBezTo>
                  <a:pt x="5181748" y="3545426"/>
                  <a:pt x="5136216" y="3571715"/>
                  <a:pt x="5089162" y="3588862"/>
                </a:cubicBezTo>
                <a:cubicBezTo>
                  <a:pt x="5044391" y="3605055"/>
                  <a:pt x="5006292" y="3641632"/>
                  <a:pt x="4953328" y="3633440"/>
                </a:cubicBezTo>
                <a:cubicBezTo>
                  <a:pt x="4947996" y="3632678"/>
                  <a:pt x="4942089" y="3637822"/>
                  <a:pt x="4936184" y="3639155"/>
                </a:cubicBezTo>
                <a:cubicBezTo>
                  <a:pt x="4919991" y="3642776"/>
                  <a:pt x="4903799" y="3647155"/>
                  <a:pt x="4887415" y="3648872"/>
                </a:cubicBezTo>
                <a:cubicBezTo>
                  <a:pt x="4867412" y="3651158"/>
                  <a:pt x="4847027" y="3650397"/>
                  <a:pt x="4827024" y="3652301"/>
                </a:cubicBezTo>
                <a:cubicBezTo>
                  <a:pt x="4814166" y="3653444"/>
                  <a:pt x="4801401" y="3655539"/>
                  <a:pt x="4788661" y="3657349"/>
                </a:cubicBezTo>
                <a:lnTo>
                  <a:pt x="4785776" y="3657600"/>
                </a:lnTo>
                <a:lnTo>
                  <a:pt x="4726469" y="3657600"/>
                </a:lnTo>
                <a:lnTo>
                  <a:pt x="4719697" y="3656730"/>
                </a:lnTo>
                <a:cubicBezTo>
                  <a:pt x="4709482" y="3654539"/>
                  <a:pt x="4699289" y="3651920"/>
                  <a:pt x="4689098" y="3650205"/>
                </a:cubicBezTo>
                <a:cubicBezTo>
                  <a:pt x="4660331" y="3645442"/>
                  <a:pt x="4628705" y="3646776"/>
                  <a:pt x="4603368" y="3634584"/>
                </a:cubicBezTo>
                <a:cubicBezTo>
                  <a:pt x="4576318" y="3621629"/>
                  <a:pt x="4550599" y="3615723"/>
                  <a:pt x="4522596" y="3619723"/>
                </a:cubicBezTo>
                <a:cubicBezTo>
                  <a:pt x="4513260" y="3621057"/>
                  <a:pt x="4501257" y="3629059"/>
                  <a:pt x="4497068" y="3637249"/>
                </a:cubicBezTo>
                <a:cubicBezTo>
                  <a:pt x="4487731" y="3655538"/>
                  <a:pt x="4474969" y="3658778"/>
                  <a:pt x="4457632" y="3652490"/>
                </a:cubicBezTo>
                <a:cubicBezTo>
                  <a:pt x="4442581" y="3647155"/>
                  <a:pt x="4424104" y="3644490"/>
                  <a:pt x="4413817" y="3634201"/>
                </a:cubicBezTo>
                <a:cubicBezTo>
                  <a:pt x="4384668" y="3605055"/>
                  <a:pt x="4347518" y="3604103"/>
                  <a:pt x="4311323" y="3596293"/>
                </a:cubicBezTo>
                <a:cubicBezTo>
                  <a:pt x="4289227" y="3591528"/>
                  <a:pt x="4268649" y="3591338"/>
                  <a:pt x="4246551" y="3594576"/>
                </a:cubicBezTo>
                <a:cubicBezTo>
                  <a:pt x="4198546" y="3601816"/>
                  <a:pt x="4151870" y="3591528"/>
                  <a:pt x="4105766" y="3578384"/>
                </a:cubicBezTo>
                <a:cubicBezTo>
                  <a:pt x="4075285" y="3569622"/>
                  <a:pt x="4044043" y="3564287"/>
                  <a:pt x="4013753" y="3555333"/>
                </a:cubicBezTo>
                <a:cubicBezTo>
                  <a:pt x="3991083" y="3548474"/>
                  <a:pt x="3968414" y="3540282"/>
                  <a:pt x="3947648" y="3529234"/>
                </a:cubicBezTo>
                <a:cubicBezTo>
                  <a:pt x="3917546" y="3513040"/>
                  <a:pt x="3891259" y="3488655"/>
                  <a:pt x="3852966" y="3495133"/>
                </a:cubicBezTo>
                <a:cubicBezTo>
                  <a:pt x="3819245" y="3500847"/>
                  <a:pt x="3788766" y="3488847"/>
                  <a:pt x="3757902" y="3477416"/>
                </a:cubicBezTo>
                <a:cubicBezTo>
                  <a:pt x="3735231" y="3469034"/>
                  <a:pt x="3712565" y="3460459"/>
                  <a:pt x="3689131" y="3455126"/>
                </a:cubicBezTo>
                <a:cubicBezTo>
                  <a:pt x="3661315" y="3448839"/>
                  <a:pt x="3629882" y="3451507"/>
                  <a:pt x="3605116" y="3439885"/>
                </a:cubicBezTo>
                <a:cubicBezTo>
                  <a:pt x="3579206" y="3427693"/>
                  <a:pt x="3557682" y="3435885"/>
                  <a:pt x="3534629" y="3439315"/>
                </a:cubicBezTo>
                <a:cubicBezTo>
                  <a:pt x="3497862" y="3444649"/>
                  <a:pt x="3461282" y="3454555"/>
                  <a:pt x="3424135" y="3441982"/>
                </a:cubicBezTo>
                <a:cubicBezTo>
                  <a:pt x="3378986" y="3426741"/>
                  <a:pt x="3334216" y="3410358"/>
                  <a:pt x="3288877" y="3395880"/>
                </a:cubicBezTo>
                <a:cubicBezTo>
                  <a:pt x="3271348" y="3390353"/>
                  <a:pt x="3252492" y="3388067"/>
                  <a:pt x="3234202" y="3385591"/>
                </a:cubicBezTo>
                <a:cubicBezTo>
                  <a:pt x="3216867" y="3383495"/>
                  <a:pt x="3196102" y="3388830"/>
                  <a:pt x="3182763" y="3380829"/>
                </a:cubicBezTo>
                <a:cubicBezTo>
                  <a:pt x="3148472" y="3360255"/>
                  <a:pt x="3113231" y="3350158"/>
                  <a:pt x="3073604" y="3350158"/>
                </a:cubicBezTo>
                <a:cubicBezTo>
                  <a:pt x="3058743" y="3350158"/>
                  <a:pt x="3044264" y="3341584"/>
                  <a:pt x="3029216" y="3340059"/>
                </a:cubicBezTo>
                <a:cubicBezTo>
                  <a:pt x="3008639" y="3338155"/>
                  <a:pt x="2985016" y="3333011"/>
                  <a:pt x="2967110" y="3340251"/>
                </a:cubicBezTo>
                <a:cubicBezTo>
                  <a:pt x="2925008" y="3357397"/>
                  <a:pt x="2890910" y="3343107"/>
                  <a:pt x="2854140" y="3326153"/>
                </a:cubicBezTo>
                <a:cubicBezTo>
                  <a:pt x="2817943" y="3309389"/>
                  <a:pt x="2779842" y="3296055"/>
                  <a:pt x="2741360" y="3285003"/>
                </a:cubicBezTo>
                <a:cubicBezTo>
                  <a:pt x="2726882" y="3281003"/>
                  <a:pt x="2709548" y="3287672"/>
                  <a:pt x="2693543" y="3289005"/>
                </a:cubicBezTo>
                <a:cubicBezTo>
                  <a:pt x="2687827" y="3289386"/>
                  <a:pt x="2681540" y="3289958"/>
                  <a:pt x="2676398" y="3288053"/>
                </a:cubicBezTo>
                <a:cubicBezTo>
                  <a:pt x="2626677" y="3269763"/>
                  <a:pt x="2576191" y="3255857"/>
                  <a:pt x="2522279" y="3265382"/>
                </a:cubicBezTo>
                <a:cubicBezTo>
                  <a:pt x="2517327" y="3266335"/>
                  <a:pt x="2511800" y="3264239"/>
                  <a:pt x="2506847" y="3262905"/>
                </a:cubicBezTo>
                <a:cubicBezTo>
                  <a:pt x="2482652" y="3256047"/>
                  <a:pt x="2459029" y="3245189"/>
                  <a:pt x="2434456" y="3242712"/>
                </a:cubicBezTo>
                <a:cubicBezTo>
                  <a:pt x="2373874" y="3236616"/>
                  <a:pt x="2312915" y="3234138"/>
                  <a:pt x="2251948" y="3230138"/>
                </a:cubicBezTo>
                <a:cubicBezTo>
                  <a:pt x="2248138" y="3229949"/>
                  <a:pt x="2244137" y="3229949"/>
                  <a:pt x="2240710" y="3228614"/>
                </a:cubicBezTo>
                <a:cubicBezTo>
                  <a:pt x="2218229" y="3220422"/>
                  <a:pt x="2198608" y="3223090"/>
                  <a:pt x="2179556" y="3238711"/>
                </a:cubicBezTo>
                <a:cubicBezTo>
                  <a:pt x="2171173" y="3245569"/>
                  <a:pt x="2159743" y="3249189"/>
                  <a:pt x="2149267" y="3252999"/>
                </a:cubicBezTo>
                <a:cubicBezTo>
                  <a:pt x="2133834" y="3258715"/>
                  <a:pt x="2118023" y="3264239"/>
                  <a:pt x="2102021" y="3267859"/>
                </a:cubicBezTo>
                <a:cubicBezTo>
                  <a:pt x="2086208" y="3271288"/>
                  <a:pt x="2069254" y="3276049"/>
                  <a:pt x="2054013" y="3273384"/>
                </a:cubicBezTo>
                <a:cubicBezTo>
                  <a:pt x="2026581" y="3268622"/>
                  <a:pt x="2000479" y="3257953"/>
                  <a:pt x="1973429" y="3250903"/>
                </a:cubicBezTo>
                <a:cubicBezTo>
                  <a:pt x="1964094" y="3248426"/>
                  <a:pt x="1953806" y="3248809"/>
                  <a:pt x="1944092" y="3248617"/>
                </a:cubicBezTo>
                <a:cubicBezTo>
                  <a:pt x="1921800" y="3248047"/>
                  <a:pt x="1898940" y="3253571"/>
                  <a:pt x="1878748" y="3237759"/>
                </a:cubicBezTo>
                <a:cubicBezTo>
                  <a:pt x="1860079" y="3222899"/>
                  <a:pt x="1841216" y="3227280"/>
                  <a:pt x="1821596" y="3238520"/>
                </a:cubicBezTo>
                <a:cubicBezTo>
                  <a:pt x="1807497" y="3246522"/>
                  <a:pt x="1791496" y="3252809"/>
                  <a:pt x="1775684" y="3255857"/>
                </a:cubicBezTo>
                <a:cubicBezTo>
                  <a:pt x="1753965" y="3260047"/>
                  <a:pt x="1732439" y="3261763"/>
                  <a:pt x="1709006" y="3259285"/>
                </a:cubicBezTo>
                <a:cubicBezTo>
                  <a:pt x="1692431" y="3257571"/>
                  <a:pt x="1678904" y="3256809"/>
                  <a:pt x="1665950" y="3246713"/>
                </a:cubicBezTo>
                <a:cubicBezTo>
                  <a:pt x="1663856" y="3245189"/>
                  <a:pt x="1660046" y="3244807"/>
                  <a:pt x="1657188" y="3244999"/>
                </a:cubicBezTo>
                <a:cubicBezTo>
                  <a:pt x="1619658" y="3248237"/>
                  <a:pt x="1582510" y="3246522"/>
                  <a:pt x="1544598" y="3244234"/>
                </a:cubicBezTo>
                <a:cubicBezTo>
                  <a:pt x="1496403" y="3241189"/>
                  <a:pt x="1445725" y="3250141"/>
                  <a:pt x="1404006" y="3282146"/>
                </a:cubicBezTo>
                <a:cubicBezTo>
                  <a:pt x="1397909" y="3286910"/>
                  <a:pt x="1388765" y="3289005"/>
                  <a:pt x="1380762" y="3290149"/>
                </a:cubicBezTo>
                <a:cubicBezTo>
                  <a:pt x="1343044" y="3295101"/>
                  <a:pt x="1305132" y="3298530"/>
                  <a:pt x="1267411" y="3304055"/>
                </a:cubicBezTo>
                <a:cubicBezTo>
                  <a:pt x="1246837" y="3307103"/>
                  <a:pt x="1225310" y="3309770"/>
                  <a:pt x="1206641" y="3318153"/>
                </a:cubicBezTo>
                <a:cubicBezTo>
                  <a:pt x="1188354" y="3326343"/>
                  <a:pt x="1173681" y="3336059"/>
                  <a:pt x="1162823" y="3318915"/>
                </a:cubicBezTo>
                <a:cubicBezTo>
                  <a:pt x="1143394" y="3328059"/>
                  <a:pt x="1126437" y="3335680"/>
                  <a:pt x="1109865" y="3343870"/>
                </a:cubicBezTo>
                <a:cubicBezTo>
                  <a:pt x="1103767" y="3346918"/>
                  <a:pt x="1098623" y="3351872"/>
                  <a:pt x="1092527" y="3354730"/>
                </a:cubicBezTo>
                <a:cubicBezTo>
                  <a:pt x="1086048" y="3357778"/>
                  <a:pt x="1078810" y="3359682"/>
                  <a:pt x="1071762" y="3361207"/>
                </a:cubicBezTo>
                <a:cubicBezTo>
                  <a:pt x="1040327" y="3368065"/>
                  <a:pt x="1008894" y="3374351"/>
                  <a:pt x="977653" y="3381782"/>
                </a:cubicBezTo>
                <a:cubicBezTo>
                  <a:pt x="971554" y="3383305"/>
                  <a:pt x="966411" y="3389401"/>
                  <a:pt x="960887" y="3393401"/>
                </a:cubicBezTo>
                <a:cubicBezTo>
                  <a:pt x="957266" y="3396070"/>
                  <a:pt x="953648" y="3400070"/>
                  <a:pt x="949646" y="3400642"/>
                </a:cubicBezTo>
                <a:cubicBezTo>
                  <a:pt x="919165" y="3405214"/>
                  <a:pt x="888877" y="3410549"/>
                  <a:pt x="858205" y="3412834"/>
                </a:cubicBezTo>
                <a:cubicBezTo>
                  <a:pt x="832486" y="3414738"/>
                  <a:pt x="807719" y="3414168"/>
                  <a:pt x="801053" y="3447315"/>
                </a:cubicBezTo>
                <a:cubicBezTo>
                  <a:pt x="799909" y="3453032"/>
                  <a:pt x="791717" y="3459128"/>
                  <a:pt x="785432" y="3461984"/>
                </a:cubicBezTo>
                <a:cubicBezTo>
                  <a:pt x="767524" y="3470176"/>
                  <a:pt x="748471" y="3475701"/>
                  <a:pt x="730754" y="3484082"/>
                </a:cubicBezTo>
                <a:cubicBezTo>
                  <a:pt x="672650" y="3512088"/>
                  <a:pt x="611880" y="3529805"/>
                  <a:pt x="546917" y="3526566"/>
                </a:cubicBezTo>
                <a:cubicBezTo>
                  <a:pt x="526724" y="3525614"/>
                  <a:pt x="507102" y="3515326"/>
                  <a:pt x="494337" y="3511515"/>
                </a:cubicBezTo>
                <a:cubicBezTo>
                  <a:pt x="457572" y="3526566"/>
                  <a:pt x="426709" y="3541045"/>
                  <a:pt x="394511" y="3551903"/>
                </a:cubicBezTo>
                <a:cubicBezTo>
                  <a:pt x="366127" y="3561619"/>
                  <a:pt x="336408" y="3567715"/>
                  <a:pt x="307259" y="3574763"/>
                </a:cubicBezTo>
                <a:cubicBezTo>
                  <a:pt x="296590" y="3577432"/>
                  <a:pt x="285732" y="3578955"/>
                  <a:pt x="274873" y="3580290"/>
                </a:cubicBezTo>
                <a:cubicBezTo>
                  <a:pt x="240965" y="3584480"/>
                  <a:pt x="205529" y="3574384"/>
                  <a:pt x="172384" y="3590386"/>
                </a:cubicBezTo>
                <a:cubicBezTo>
                  <a:pt x="155046" y="3598768"/>
                  <a:pt x="137898" y="3608865"/>
                  <a:pt x="119613" y="3613247"/>
                </a:cubicBezTo>
                <a:cubicBezTo>
                  <a:pt x="99990" y="3618009"/>
                  <a:pt x="80794" y="3625439"/>
                  <a:pt x="61197" y="3630750"/>
                </a:cubicBezTo>
                <a:lnTo>
                  <a:pt x="544" y="3635521"/>
                </a:lnTo>
                <a:lnTo>
                  <a:pt x="544" y="3508282"/>
                </a:lnTo>
                <a:lnTo>
                  <a:pt x="0" y="3508282"/>
                </a:lnTo>
                <a:close/>
              </a:path>
            </a:pathLst>
          </a:custGeom>
          <a:effectLst>
            <a:outerShdw blurRad="381000" dist="152400" dir="5400000" algn="t" rotWithShape="0">
              <a:prstClr val="black">
                <a:alpha val="20000"/>
              </a:prstClr>
            </a:outerShdw>
          </a:effectLst>
        </p:spPr>
      </p:pic>
      <p:grpSp>
        <p:nvGrpSpPr>
          <p:cNvPr id="17" name="Group 16">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857610"/>
            <a:ext cx="12191456" cy="2849976"/>
            <a:chOff x="476" y="-3923157"/>
            <a:chExt cx="10667524" cy="2493729"/>
          </a:xfrm>
        </p:grpSpPr>
        <p:sp>
          <p:nvSpPr>
            <p:cNvPr id="18" name="Freeform: Shape 17">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37380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5">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ight Triangle 1036">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BC6531B-7CE5-D5F7-B887-D7566EE28429}"/>
              </a:ext>
            </a:extLst>
          </p:cNvPr>
          <p:cNvSpPr>
            <a:spLocks noGrp="1"/>
          </p:cNvSpPr>
          <p:nvPr>
            <p:ph type="title"/>
          </p:nvPr>
        </p:nvSpPr>
        <p:spPr>
          <a:xfrm>
            <a:off x="1102492" y="719569"/>
            <a:ext cx="9471956" cy="1137111"/>
          </a:xfrm>
        </p:spPr>
        <p:txBody>
          <a:bodyPr>
            <a:normAutofit/>
          </a:bodyPr>
          <a:lstStyle/>
          <a:p>
            <a:r>
              <a:rPr lang="en-US" sz="5400" dirty="0">
                <a:latin typeface="Cambria" panose="02040503050406030204" pitchFamily="18" charset="0"/>
                <a:ea typeface="Cambria" panose="02040503050406030204" pitchFamily="18" charset="0"/>
              </a:rPr>
              <a:t>About of Company</a:t>
            </a:r>
            <a:endParaRPr lang="en-IN" sz="5400" dirty="0">
              <a:latin typeface="Cambria" panose="02040503050406030204" pitchFamily="18" charset="0"/>
              <a:ea typeface="Cambria" panose="02040503050406030204" pitchFamily="18" charset="0"/>
            </a:endParaRPr>
          </a:p>
        </p:txBody>
      </p:sp>
      <p:pic>
        <p:nvPicPr>
          <p:cNvPr id="1026" name="Picture 2" descr="Affordable Result Oriented SEO Services Provider Company in Delhi NCR">
            <a:extLst>
              <a:ext uri="{FF2B5EF4-FFF2-40B4-BE49-F238E27FC236}">
                <a16:creationId xmlns:a16="http://schemas.microsoft.com/office/drawing/2014/main" id="{29BD7880-2710-4A1C-E487-D05456912A2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10646" y="1760187"/>
            <a:ext cx="5412325" cy="140822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93CC04CE-77FD-A503-8743-D7CCB3A4A939}"/>
              </a:ext>
            </a:extLst>
          </p:cNvPr>
          <p:cNvSpPr>
            <a:spLocks noGrp="1"/>
          </p:cNvSpPr>
          <p:nvPr>
            <p:ph idx="1"/>
          </p:nvPr>
        </p:nvSpPr>
        <p:spPr>
          <a:xfrm>
            <a:off x="1289304" y="3335868"/>
            <a:ext cx="7745969" cy="2685298"/>
          </a:xfrm>
        </p:spPr>
        <p:txBody>
          <a:bodyPr anchor="t">
            <a:normAutofit/>
          </a:bodyPr>
          <a:lstStyle/>
          <a:p>
            <a:pPr marL="0" indent="0">
              <a:buNone/>
            </a:pPr>
            <a:r>
              <a:rPr lang="en-US" sz="2000" dirty="0"/>
              <a:t>Acacious Technologies is a leading IT and digital marketing company specializing in Search Engine Optimization (SEO), web design, web development, mobile application development, and digital marketing services. With over a decade of experience, we have successfully served a diverse range of clients, from small businesses to large organizations, helping them achieve top search engine rankings, increased website visibility, and quality traffic. </a:t>
            </a:r>
          </a:p>
        </p:txBody>
      </p:sp>
    </p:spTree>
    <p:extLst>
      <p:ext uri="{BB962C8B-B14F-4D97-AF65-F5344CB8AC3E}">
        <p14:creationId xmlns:p14="http://schemas.microsoft.com/office/powerpoint/2010/main" val="2624220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BC6531B-7CE5-D5F7-B887-D7566EE28429}"/>
              </a:ext>
            </a:extLst>
          </p:cNvPr>
          <p:cNvSpPr>
            <a:spLocks noGrp="1"/>
          </p:cNvSpPr>
          <p:nvPr>
            <p:ph type="title"/>
          </p:nvPr>
        </p:nvSpPr>
        <p:spPr>
          <a:xfrm>
            <a:off x="841248" y="256032"/>
            <a:ext cx="10506456" cy="1014984"/>
          </a:xfrm>
        </p:spPr>
        <p:txBody>
          <a:bodyPr anchor="b">
            <a:normAutofit/>
          </a:bodyPr>
          <a:lstStyle/>
          <a:p>
            <a:r>
              <a:rPr lang="en-US" dirty="0">
                <a:latin typeface="Cambria" panose="02040503050406030204" pitchFamily="18" charset="0"/>
                <a:ea typeface="Cambria" panose="02040503050406030204" pitchFamily="18" charset="0"/>
              </a:rPr>
              <a:t>Job Description</a:t>
            </a:r>
            <a:endParaRPr lang="en-IN" dirty="0">
              <a:latin typeface="Cambria" panose="02040503050406030204" pitchFamily="18" charset="0"/>
              <a:ea typeface="Cambria" panose="02040503050406030204" pitchFamily="18" charset="0"/>
            </a:endParaRP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7" name="Content Placeholder 4">
            <a:extLst>
              <a:ext uri="{FF2B5EF4-FFF2-40B4-BE49-F238E27FC236}">
                <a16:creationId xmlns:a16="http://schemas.microsoft.com/office/drawing/2014/main" id="{FAF12099-9E2D-552F-4663-609D279F67D5}"/>
              </a:ext>
            </a:extLst>
          </p:cNvPr>
          <p:cNvGraphicFramePr>
            <a:graphicFrameLocks noGrp="1"/>
          </p:cNvGraphicFramePr>
          <p:nvPr>
            <p:ph idx="1"/>
            <p:extLst>
              <p:ext uri="{D42A27DB-BD31-4B8C-83A1-F6EECF244321}">
                <p14:modId xmlns:p14="http://schemas.microsoft.com/office/powerpoint/2010/main" val="234003918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9527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30" name="Group 29">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23" name="Rectangle 22">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2" name="Freeform: Shape 31">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8" name="Rectangle 27">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5" name="Content Placeholder 4">
            <a:extLst>
              <a:ext uri="{FF2B5EF4-FFF2-40B4-BE49-F238E27FC236}">
                <a16:creationId xmlns:a16="http://schemas.microsoft.com/office/drawing/2014/main" id="{1E5B5C9C-296A-7737-4986-5672688D8818}"/>
              </a:ext>
            </a:extLst>
          </p:cNvPr>
          <p:cNvGraphicFramePr>
            <a:graphicFrameLocks noGrp="1"/>
          </p:cNvGraphicFramePr>
          <p:nvPr>
            <p:ph idx="1"/>
            <p:extLst>
              <p:ext uri="{D42A27DB-BD31-4B8C-83A1-F6EECF244321}">
                <p14:modId xmlns:p14="http://schemas.microsoft.com/office/powerpoint/2010/main" val="4203972484"/>
              </p:ext>
            </p:extLst>
          </p:nvPr>
        </p:nvGraphicFramePr>
        <p:xfrm>
          <a:off x="685798" y="1105320"/>
          <a:ext cx="10820400" cy="4491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8481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BC6531B-7CE5-D5F7-B887-D7566EE28429}"/>
              </a:ext>
            </a:extLst>
          </p:cNvPr>
          <p:cNvSpPr>
            <a:spLocks noGrp="1"/>
          </p:cNvSpPr>
          <p:nvPr>
            <p:ph type="title"/>
          </p:nvPr>
        </p:nvSpPr>
        <p:spPr>
          <a:xfrm>
            <a:off x="4553733" y="548464"/>
            <a:ext cx="6798541" cy="1675623"/>
          </a:xfrm>
        </p:spPr>
        <p:txBody>
          <a:bodyPr vert="horz" lIns="91440" tIns="45720" rIns="91440" bIns="45720" rtlCol="0" anchor="b">
            <a:normAutofit/>
          </a:bodyPr>
          <a:lstStyle/>
          <a:p>
            <a:r>
              <a:rPr lang="en-US" sz="4000"/>
              <a:t>Learnings</a:t>
            </a:r>
          </a:p>
        </p:txBody>
      </p:sp>
      <p:pic>
        <p:nvPicPr>
          <p:cNvPr id="38" name="Picture 37">
            <a:extLst>
              <a:ext uri="{FF2B5EF4-FFF2-40B4-BE49-F238E27FC236}">
                <a16:creationId xmlns:a16="http://schemas.microsoft.com/office/drawing/2014/main" id="{4731F159-8256-75E6-7680-6798DCB01B73}"/>
              </a:ext>
            </a:extLst>
          </p:cNvPr>
          <p:cNvPicPr>
            <a:picLocks noChangeAspect="1"/>
          </p:cNvPicPr>
          <p:nvPr/>
        </p:nvPicPr>
        <p:blipFill>
          <a:blip r:embed="rId2"/>
          <a:srcRect l="26196" r="32958" b="-1"/>
          <a:stretch/>
        </p:blipFill>
        <p:spPr>
          <a:xfrm>
            <a:off x="1" y="10"/>
            <a:ext cx="4196496" cy="6857990"/>
          </a:xfrm>
          <a:prstGeom prst="rect">
            <a:avLst/>
          </a:prstGeom>
          <a:effectLst/>
        </p:spPr>
      </p:pic>
      <p:graphicFrame>
        <p:nvGraphicFramePr>
          <p:cNvPr id="37" name="Content Placeholder 4">
            <a:extLst>
              <a:ext uri="{FF2B5EF4-FFF2-40B4-BE49-F238E27FC236}">
                <a16:creationId xmlns:a16="http://schemas.microsoft.com/office/drawing/2014/main" id="{2331206D-4D63-04F3-1E33-30E28D171478}"/>
              </a:ext>
            </a:extLst>
          </p:cNvPr>
          <p:cNvGraphicFramePr/>
          <p:nvPr>
            <p:extLst>
              <p:ext uri="{D42A27DB-BD31-4B8C-83A1-F6EECF244321}">
                <p14:modId xmlns:p14="http://schemas.microsoft.com/office/powerpoint/2010/main" val="113105341"/>
              </p:ext>
            </p:extLst>
          </p:nvPr>
        </p:nvGraphicFramePr>
        <p:xfrm>
          <a:off x="4553734" y="2409830"/>
          <a:ext cx="6798539" cy="3705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821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4037F0-A796-FDF8-5700-EF3735F66F35}"/>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Git &amp; GitHub</a:t>
            </a:r>
            <a:endParaRPr lang="en-IN" sz="3600">
              <a:solidFill>
                <a:schemeClr val="tx2"/>
              </a:solidFill>
            </a:endParaRPr>
          </a:p>
        </p:txBody>
      </p:sp>
      <p:pic>
        <p:nvPicPr>
          <p:cNvPr id="7" name="Graphic 6" descr="Flowchart">
            <a:extLst>
              <a:ext uri="{FF2B5EF4-FFF2-40B4-BE49-F238E27FC236}">
                <a16:creationId xmlns:a16="http://schemas.microsoft.com/office/drawing/2014/main" id="{70DADAC4-813B-C826-A8D1-24A2A6282F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4D7E5184-AFED-44F4-74F3-F9CB97934FAC}"/>
              </a:ext>
            </a:extLst>
          </p:cNvPr>
          <p:cNvSpPr>
            <a:spLocks noGrp="1"/>
          </p:cNvSpPr>
          <p:nvPr>
            <p:ph idx="1"/>
          </p:nvPr>
        </p:nvSpPr>
        <p:spPr>
          <a:xfrm>
            <a:off x="6090574" y="2421682"/>
            <a:ext cx="4977578" cy="3639289"/>
          </a:xfrm>
        </p:spPr>
        <p:txBody>
          <a:bodyPr anchor="ctr">
            <a:normAutofit/>
          </a:bodyPr>
          <a:lstStyle/>
          <a:p>
            <a:r>
              <a:rPr lang="en-US" sz="1400">
                <a:solidFill>
                  <a:schemeClr val="tx2"/>
                </a:solidFill>
              </a:rPr>
              <a:t>Git is a distributed version control system that tracks changes in the source code during software development. It allows multiple developers to work on the same project simultaneously without interfering with each other’s work.</a:t>
            </a:r>
          </a:p>
          <a:p>
            <a:r>
              <a:rPr lang="en-US" sz="1400">
                <a:solidFill>
                  <a:schemeClr val="tx2"/>
                </a:solidFill>
              </a:rPr>
              <a:t>Repository (Repo): A directory that contains all the project files and the entire history of changes made to those files.</a:t>
            </a:r>
          </a:p>
          <a:p>
            <a:r>
              <a:rPr lang="en-US" sz="1400">
                <a:solidFill>
                  <a:schemeClr val="tx2"/>
                </a:solidFill>
              </a:rPr>
              <a:t>Commit: A snapshot of the repository at a specific point in time. Each commit has a unique ID.</a:t>
            </a:r>
          </a:p>
          <a:p>
            <a:r>
              <a:rPr lang="en-US" sz="1400">
                <a:solidFill>
                  <a:schemeClr val="tx2"/>
                </a:solidFill>
              </a:rPr>
              <a:t>Branch: A parallel version of the repository. Branches allow developers to work on features, fixes, or experiments in isolation from the main codebase.</a:t>
            </a:r>
          </a:p>
          <a:p>
            <a:r>
              <a:rPr lang="en-US" sz="1400" b="1">
                <a:solidFill>
                  <a:schemeClr val="tx2"/>
                </a:solidFill>
              </a:rPr>
              <a:t>Push</a:t>
            </a:r>
            <a:r>
              <a:rPr lang="en-US" sz="1400">
                <a:solidFill>
                  <a:schemeClr val="tx2"/>
                </a:solidFill>
              </a:rPr>
              <a:t>: Sending your committed changes from your local repository to a remote repository.</a:t>
            </a:r>
            <a:endParaRPr lang="en-IN" sz="140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01803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74D19D-7E92-6444-F712-22431A498029}"/>
              </a:ext>
            </a:extLst>
          </p:cNvPr>
          <p:cNvSpPr>
            <a:spLocks noGrp="1"/>
          </p:cNvSpPr>
          <p:nvPr>
            <p:ph type="title"/>
          </p:nvPr>
        </p:nvSpPr>
        <p:spPr>
          <a:xfrm>
            <a:off x="4553734" y="343748"/>
            <a:ext cx="6798541" cy="798410"/>
          </a:xfrm>
        </p:spPr>
        <p:txBody>
          <a:bodyPr anchor="b">
            <a:normAutofit/>
          </a:bodyPr>
          <a:lstStyle/>
          <a:p>
            <a:r>
              <a:rPr lang="en-US" sz="4000" dirty="0"/>
              <a:t>Responsive</a:t>
            </a:r>
            <a:endParaRPr lang="en-IN" sz="4000" dirty="0"/>
          </a:p>
        </p:txBody>
      </p:sp>
      <p:pic>
        <p:nvPicPr>
          <p:cNvPr id="5" name="Picture 4" descr="Mobile device with apps">
            <a:extLst>
              <a:ext uri="{FF2B5EF4-FFF2-40B4-BE49-F238E27FC236}">
                <a16:creationId xmlns:a16="http://schemas.microsoft.com/office/drawing/2014/main" id="{AE67DDE4-A0B5-66D0-BA09-77F9838744F9}"/>
              </a:ext>
            </a:extLst>
          </p:cNvPr>
          <p:cNvPicPr>
            <a:picLocks noChangeAspect="1"/>
          </p:cNvPicPr>
          <p:nvPr/>
        </p:nvPicPr>
        <p:blipFill>
          <a:blip r:embed="rId2"/>
          <a:srcRect l="52575" r="13005"/>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FF432E84-44DE-4C8D-29A0-FCA935DCA6A7}"/>
              </a:ext>
            </a:extLst>
          </p:cNvPr>
          <p:cNvSpPr>
            <a:spLocks noGrp="1"/>
          </p:cNvSpPr>
          <p:nvPr>
            <p:ph idx="1"/>
          </p:nvPr>
        </p:nvSpPr>
        <p:spPr>
          <a:xfrm>
            <a:off x="4553734" y="1376516"/>
            <a:ext cx="6798539" cy="4738531"/>
          </a:xfrm>
        </p:spPr>
        <p:txBody>
          <a:bodyPr>
            <a:normAutofit/>
          </a:bodyPr>
          <a:lstStyle/>
          <a:p>
            <a:r>
              <a:rPr lang="en-US" sz="1200" b="1" dirty="0"/>
              <a:t>Fluid Grid Layouts: </a:t>
            </a:r>
            <a:r>
              <a:rPr lang="en-US" sz="1200" dirty="0"/>
              <a:t>Responsive websites use fluid grids where elements are sized proportionally, rather than with fixed dimensions. This allows the layout to resize and rearrange itself based on the screen size.</a:t>
            </a:r>
          </a:p>
          <a:p>
            <a:endParaRPr lang="en-US" sz="1200" dirty="0"/>
          </a:p>
          <a:p>
            <a:r>
              <a:rPr lang="en-US" sz="1200" b="1" dirty="0"/>
              <a:t>Flexible Images and Media: </a:t>
            </a:r>
            <a:r>
              <a:rPr lang="en-US" sz="1200" dirty="0"/>
              <a:t>Images, videos, and other media are scaled within the content and are often set to a percentage of their container, ensuring they resize properly on different devices without breaking the design or causing scrolling issues.</a:t>
            </a:r>
          </a:p>
          <a:p>
            <a:endParaRPr lang="en-US" sz="1200" dirty="0"/>
          </a:p>
          <a:p>
            <a:r>
              <a:rPr lang="en-US" sz="1200" b="1" dirty="0"/>
              <a:t>Media Queries: </a:t>
            </a:r>
            <a:r>
              <a:rPr lang="en-US" sz="1200" dirty="0"/>
              <a:t>These are a critical part of responsive design. Media queries are CSS techniques that apply different styling rules based on the device's characteristics, such as its screen width or resolution. This allows a website to adjust its design at specific breakpoints, like when the screen size changes from tablet to smartphone.</a:t>
            </a:r>
          </a:p>
          <a:p>
            <a:endParaRPr lang="en-US" sz="1200" dirty="0"/>
          </a:p>
          <a:p>
            <a:r>
              <a:rPr lang="en-US" sz="1200" b="1" dirty="0"/>
              <a:t>Mobile-First Design: </a:t>
            </a:r>
            <a:r>
              <a:rPr lang="en-US" sz="1200" dirty="0"/>
              <a:t>This approach prioritizes the mobile user experience by designing the website for smaller screens first and then scaling up for larger screens. This is critical as mobile device usage continues to rise.</a:t>
            </a:r>
          </a:p>
          <a:p>
            <a:endParaRPr lang="en-US" sz="1200" dirty="0"/>
          </a:p>
          <a:p>
            <a:r>
              <a:rPr lang="en-US" sz="1200" b="1" dirty="0"/>
              <a:t>Viewport Meta Tag: </a:t>
            </a:r>
            <a:r>
              <a:rPr lang="en-US" sz="1200" dirty="0"/>
              <a:t>Essential for ensuring that a website is properly scaled on mobile devices, this tag controls the layout width and scaling of the website on different devices.</a:t>
            </a:r>
            <a:endParaRPr lang="en-IN" sz="1200" dirty="0"/>
          </a:p>
        </p:txBody>
      </p:sp>
    </p:spTree>
    <p:extLst>
      <p:ext uri="{BB962C8B-B14F-4D97-AF65-F5344CB8AC3E}">
        <p14:creationId xmlns:p14="http://schemas.microsoft.com/office/powerpoint/2010/main" val="4248570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56BDB1-33BB-5B57-9854-7F658E0C42E5}"/>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Firebase</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FDF18C5F-A19F-888C-1792-C87A6BA6C5F4}"/>
              </a:ext>
            </a:extLst>
          </p:cNvPr>
          <p:cNvGraphicFramePr>
            <a:graphicFrameLocks noGrp="1"/>
          </p:cNvGraphicFramePr>
          <p:nvPr>
            <p:ph idx="1"/>
            <p:extLst>
              <p:ext uri="{D42A27DB-BD31-4B8C-83A1-F6EECF244321}">
                <p14:modId xmlns:p14="http://schemas.microsoft.com/office/powerpoint/2010/main" val="295746847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8737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AE5B44-4D30-7FE2-65DB-D43D043F4E60}"/>
              </a:ext>
            </a:extLst>
          </p:cNvPr>
          <p:cNvSpPr>
            <a:spLocks noGrp="1"/>
          </p:cNvSpPr>
          <p:nvPr>
            <p:ph type="title"/>
          </p:nvPr>
        </p:nvSpPr>
        <p:spPr>
          <a:xfrm>
            <a:off x="1371599" y="294538"/>
            <a:ext cx="9895951" cy="1033669"/>
          </a:xfrm>
        </p:spPr>
        <p:txBody>
          <a:bodyPr>
            <a:normAutofit/>
          </a:bodyPr>
          <a:lstStyle/>
          <a:p>
            <a:r>
              <a:rPr lang="en-US" sz="4000" b="1">
                <a:solidFill>
                  <a:srgbClr val="FFFFFF"/>
                </a:solidFill>
              </a:rPr>
              <a:t>API</a:t>
            </a:r>
            <a:r>
              <a:rPr lang="en-US" sz="4000">
                <a:solidFill>
                  <a:srgbClr val="FFFFFF"/>
                </a:solidFill>
              </a:rPr>
              <a:t> (Application Programming Interface)</a:t>
            </a:r>
            <a:endParaRPr lang="en-IN" sz="4000">
              <a:solidFill>
                <a:srgbClr val="FFFFFF"/>
              </a:solidFill>
            </a:endParaRPr>
          </a:p>
        </p:txBody>
      </p:sp>
      <p:sp>
        <p:nvSpPr>
          <p:cNvPr id="3" name="Content Placeholder 2">
            <a:extLst>
              <a:ext uri="{FF2B5EF4-FFF2-40B4-BE49-F238E27FC236}">
                <a16:creationId xmlns:a16="http://schemas.microsoft.com/office/drawing/2014/main" id="{E99D5D4B-A10F-1653-B5A6-10E00F6D24D7}"/>
              </a:ext>
            </a:extLst>
          </p:cNvPr>
          <p:cNvSpPr>
            <a:spLocks noGrp="1"/>
          </p:cNvSpPr>
          <p:nvPr>
            <p:ph idx="1"/>
          </p:nvPr>
        </p:nvSpPr>
        <p:spPr>
          <a:xfrm>
            <a:off x="1371599" y="2318197"/>
            <a:ext cx="9724031" cy="3683358"/>
          </a:xfrm>
        </p:spPr>
        <p:txBody>
          <a:bodyPr anchor="ctr">
            <a:normAutofit/>
          </a:bodyPr>
          <a:lstStyle/>
          <a:p>
            <a:r>
              <a:rPr lang="en-US" sz="1900"/>
              <a:t>An </a:t>
            </a:r>
            <a:r>
              <a:rPr lang="en-US" sz="1900" b="1"/>
              <a:t>API</a:t>
            </a:r>
            <a:r>
              <a:rPr lang="en-US" sz="1900"/>
              <a:t> (Application Programming Interface) is a set of rules and protocols that allows different software applications to communicate with each other. </a:t>
            </a:r>
          </a:p>
          <a:p>
            <a:r>
              <a:rPr lang="en-US" sz="1900" b="1"/>
              <a:t>Endpoints</a:t>
            </a:r>
            <a:r>
              <a:rPr lang="en-US" sz="1900"/>
              <a:t>: An API endpoint is a specific path where an API interacts with another software component.</a:t>
            </a:r>
          </a:p>
          <a:p>
            <a:r>
              <a:rPr lang="en-US" sz="1900" b="1"/>
              <a:t>Requests and Responses</a:t>
            </a:r>
            <a:r>
              <a:rPr lang="en-US" sz="1900"/>
              <a:t>: APIs work on a request-response model. A client sends a request to an API endpoint, and the server responds with the required data or performs the requested action. Common request types include GET (retrieve data), POST (submit data), PUT (update data), and DELETE (remove data).</a:t>
            </a:r>
          </a:p>
          <a:p>
            <a:r>
              <a:rPr lang="en-US" sz="1900" b="1"/>
              <a:t>Data Format</a:t>
            </a:r>
            <a:r>
              <a:rPr lang="en-US" sz="1900"/>
              <a:t>: APIs typically exchange data in a structured format. JSON (JavaScript Object Notation) is the most common format, though XML (eXtensible Markup Language) is also used. These formats allow for easy data serialization and deserialization across different systems.</a:t>
            </a:r>
            <a:endParaRPr lang="en-IN" sz="1900"/>
          </a:p>
        </p:txBody>
      </p:sp>
    </p:spTree>
    <p:extLst>
      <p:ext uri="{BB962C8B-B14F-4D97-AF65-F5344CB8AC3E}">
        <p14:creationId xmlns:p14="http://schemas.microsoft.com/office/powerpoint/2010/main" val="1538203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154</TotalTime>
  <Words>922</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Calibri</vt:lpstr>
      <vt:lpstr>Cambria</vt:lpstr>
      <vt:lpstr>Office Theme</vt:lpstr>
      <vt:lpstr>Industrial Training – ETP Viva</vt:lpstr>
      <vt:lpstr>About of Company</vt:lpstr>
      <vt:lpstr>Job Description</vt:lpstr>
      <vt:lpstr>PowerPoint Presentation</vt:lpstr>
      <vt:lpstr>Learnings</vt:lpstr>
      <vt:lpstr>Git &amp; GitHub</vt:lpstr>
      <vt:lpstr>Responsive</vt:lpstr>
      <vt:lpstr>Firebase</vt:lpstr>
      <vt:lpstr>API (Application Programming Interface)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Ekhlakh Ahmad</dc:creator>
  <cp:lastModifiedBy>Ekhlakh Ahmad</cp:lastModifiedBy>
  <cp:revision>5</cp:revision>
  <dcterms:created xsi:type="dcterms:W3CDTF">2024-08-16T14:11:51Z</dcterms:created>
  <dcterms:modified xsi:type="dcterms:W3CDTF">2024-08-17T04:42:21Z</dcterms:modified>
</cp:coreProperties>
</file>