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90" r:id="rId6"/>
    <p:sldId id="262" r:id="rId7"/>
    <p:sldId id="261" r:id="rId8"/>
    <p:sldId id="283" r:id="rId9"/>
    <p:sldId id="284" r:id="rId10"/>
    <p:sldId id="293" r:id="rId11"/>
    <p:sldId id="296" r:id="rId12"/>
    <p:sldId id="295" r:id="rId13"/>
    <p:sldId id="294" r:id="rId14"/>
    <p:sldId id="273" r:id="rId15"/>
    <p:sldId id="265" r:id="rId16"/>
    <p:sldId id="277" r:id="rId17"/>
    <p:sldId id="291" r:id="rId18"/>
    <p:sldId id="292" r:id="rId19"/>
    <p:sldId id="286" r:id="rId20"/>
    <p:sldId id="287" r:id="rId21"/>
    <p:sldId id="289"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38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581644" y="0"/>
            <a:ext cx="3610610" cy="6858000"/>
          </a:xfrm>
          <a:custGeom>
            <a:avLst/>
            <a:gdLst/>
            <a:ahLst/>
            <a:cxnLst/>
            <a:rect l="l" t="t" r="r" b="b"/>
            <a:pathLst>
              <a:path w="3610609" h="6858000">
                <a:moveTo>
                  <a:pt x="3610356" y="0"/>
                </a:moveTo>
                <a:lnTo>
                  <a:pt x="0" y="0"/>
                </a:lnTo>
                <a:lnTo>
                  <a:pt x="48158" y="317"/>
                </a:lnTo>
                <a:lnTo>
                  <a:pt x="96177" y="1257"/>
                </a:lnTo>
                <a:lnTo>
                  <a:pt x="144030" y="2832"/>
                </a:lnTo>
                <a:lnTo>
                  <a:pt x="191731" y="5016"/>
                </a:lnTo>
                <a:lnTo>
                  <a:pt x="239268" y="7810"/>
                </a:lnTo>
                <a:lnTo>
                  <a:pt x="286639" y="11214"/>
                </a:lnTo>
                <a:lnTo>
                  <a:pt x="333844" y="15240"/>
                </a:lnTo>
                <a:lnTo>
                  <a:pt x="380860" y="19862"/>
                </a:lnTo>
                <a:lnTo>
                  <a:pt x="427710" y="25082"/>
                </a:lnTo>
                <a:lnTo>
                  <a:pt x="474370" y="30899"/>
                </a:lnTo>
                <a:lnTo>
                  <a:pt x="520852" y="37299"/>
                </a:lnTo>
                <a:lnTo>
                  <a:pt x="567143" y="44297"/>
                </a:lnTo>
                <a:lnTo>
                  <a:pt x="613232" y="51879"/>
                </a:lnTo>
                <a:lnTo>
                  <a:pt x="659130" y="60032"/>
                </a:lnTo>
                <a:lnTo>
                  <a:pt x="704824" y="68770"/>
                </a:lnTo>
                <a:lnTo>
                  <a:pt x="750316" y="78079"/>
                </a:lnTo>
                <a:lnTo>
                  <a:pt x="795591" y="87960"/>
                </a:lnTo>
                <a:lnTo>
                  <a:pt x="840651" y="98399"/>
                </a:lnTo>
                <a:lnTo>
                  <a:pt x="885507" y="109397"/>
                </a:lnTo>
                <a:lnTo>
                  <a:pt x="930122" y="120967"/>
                </a:lnTo>
                <a:lnTo>
                  <a:pt x="974534" y="133070"/>
                </a:lnTo>
                <a:lnTo>
                  <a:pt x="1018705" y="145732"/>
                </a:lnTo>
                <a:lnTo>
                  <a:pt x="1062634" y="158940"/>
                </a:lnTo>
                <a:lnTo>
                  <a:pt x="1106335" y="172681"/>
                </a:lnTo>
                <a:lnTo>
                  <a:pt x="1149807" y="186969"/>
                </a:lnTo>
                <a:lnTo>
                  <a:pt x="1193012" y="201790"/>
                </a:lnTo>
                <a:lnTo>
                  <a:pt x="1235989" y="217131"/>
                </a:lnTo>
                <a:lnTo>
                  <a:pt x="1278699" y="233006"/>
                </a:lnTo>
                <a:lnTo>
                  <a:pt x="1321155" y="249402"/>
                </a:lnTo>
                <a:lnTo>
                  <a:pt x="1363357" y="266306"/>
                </a:lnTo>
                <a:lnTo>
                  <a:pt x="1405293" y="283730"/>
                </a:lnTo>
                <a:lnTo>
                  <a:pt x="1446949" y="301663"/>
                </a:lnTo>
                <a:lnTo>
                  <a:pt x="1488351" y="320103"/>
                </a:lnTo>
                <a:lnTo>
                  <a:pt x="1529461" y="339051"/>
                </a:lnTo>
                <a:lnTo>
                  <a:pt x="1570304" y="358495"/>
                </a:lnTo>
                <a:lnTo>
                  <a:pt x="1610855" y="378421"/>
                </a:lnTo>
                <a:lnTo>
                  <a:pt x="1651127" y="398856"/>
                </a:lnTo>
                <a:lnTo>
                  <a:pt x="1691093" y="419760"/>
                </a:lnTo>
                <a:lnTo>
                  <a:pt x="1730781" y="441159"/>
                </a:lnTo>
                <a:lnTo>
                  <a:pt x="1770151" y="463029"/>
                </a:lnTo>
                <a:lnTo>
                  <a:pt x="1809229" y="485381"/>
                </a:lnTo>
                <a:lnTo>
                  <a:pt x="1848002" y="508203"/>
                </a:lnTo>
                <a:lnTo>
                  <a:pt x="1886458" y="531482"/>
                </a:lnTo>
                <a:lnTo>
                  <a:pt x="1924608" y="555231"/>
                </a:lnTo>
                <a:lnTo>
                  <a:pt x="1962429" y="579450"/>
                </a:lnTo>
                <a:lnTo>
                  <a:pt x="1999932" y="604113"/>
                </a:lnTo>
                <a:lnTo>
                  <a:pt x="2037105" y="629221"/>
                </a:lnTo>
                <a:lnTo>
                  <a:pt x="2073948" y="654786"/>
                </a:lnTo>
                <a:lnTo>
                  <a:pt x="2110460" y="680796"/>
                </a:lnTo>
                <a:lnTo>
                  <a:pt x="2146630" y="707237"/>
                </a:lnTo>
                <a:lnTo>
                  <a:pt x="2182457" y="734123"/>
                </a:lnTo>
                <a:lnTo>
                  <a:pt x="2217940" y="761441"/>
                </a:lnTo>
                <a:lnTo>
                  <a:pt x="2253081" y="789178"/>
                </a:lnTo>
                <a:lnTo>
                  <a:pt x="2287854" y="817346"/>
                </a:lnTo>
                <a:lnTo>
                  <a:pt x="2322284" y="845934"/>
                </a:lnTo>
                <a:lnTo>
                  <a:pt x="2356345" y="874928"/>
                </a:lnTo>
                <a:lnTo>
                  <a:pt x="2390038" y="904341"/>
                </a:lnTo>
                <a:lnTo>
                  <a:pt x="2423363" y="934173"/>
                </a:lnTo>
                <a:lnTo>
                  <a:pt x="2456307" y="964399"/>
                </a:lnTo>
                <a:lnTo>
                  <a:pt x="2488882" y="995032"/>
                </a:lnTo>
                <a:lnTo>
                  <a:pt x="2521077" y="1026058"/>
                </a:lnTo>
                <a:lnTo>
                  <a:pt x="2552890" y="1057465"/>
                </a:lnTo>
                <a:lnTo>
                  <a:pt x="2584297" y="1089279"/>
                </a:lnTo>
                <a:lnTo>
                  <a:pt x="2615323" y="1121473"/>
                </a:lnTo>
                <a:lnTo>
                  <a:pt x="2645956" y="1154049"/>
                </a:lnTo>
                <a:lnTo>
                  <a:pt x="2676182" y="1186992"/>
                </a:lnTo>
                <a:lnTo>
                  <a:pt x="2706014" y="1220317"/>
                </a:lnTo>
                <a:lnTo>
                  <a:pt x="2735427" y="1254010"/>
                </a:lnTo>
                <a:lnTo>
                  <a:pt x="2764421" y="1288072"/>
                </a:lnTo>
                <a:lnTo>
                  <a:pt x="2793009" y="1322501"/>
                </a:lnTo>
                <a:lnTo>
                  <a:pt x="2821178" y="1357274"/>
                </a:lnTo>
                <a:lnTo>
                  <a:pt x="2848914" y="1392415"/>
                </a:lnTo>
                <a:lnTo>
                  <a:pt x="2876232" y="1427899"/>
                </a:lnTo>
                <a:lnTo>
                  <a:pt x="2903118" y="1463725"/>
                </a:lnTo>
                <a:lnTo>
                  <a:pt x="2929559" y="1499895"/>
                </a:lnTo>
                <a:lnTo>
                  <a:pt x="2955569" y="1536407"/>
                </a:lnTo>
                <a:lnTo>
                  <a:pt x="2981134" y="1573250"/>
                </a:lnTo>
                <a:lnTo>
                  <a:pt x="3006242" y="1610423"/>
                </a:lnTo>
                <a:lnTo>
                  <a:pt x="3030905" y="1647926"/>
                </a:lnTo>
                <a:lnTo>
                  <a:pt x="3055124" y="1685747"/>
                </a:lnTo>
                <a:lnTo>
                  <a:pt x="3078873" y="1723898"/>
                </a:lnTo>
                <a:lnTo>
                  <a:pt x="3102152" y="1762353"/>
                </a:lnTo>
                <a:lnTo>
                  <a:pt x="3124974" y="1801126"/>
                </a:lnTo>
                <a:lnTo>
                  <a:pt x="3147326" y="1840204"/>
                </a:lnTo>
                <a:lnTo>
                  <a:pt x="3169196" y="1879574"/>
                </a:lnTo>
                <a:lnTo>
                  <a:pt x="3190595" y="1919262"/>
                </a:lnTo>
                <a:lnTo>
                  <a:pt x="3211499" y="1959229"/>
                </a:lnTo>
                <a:lnTo>
                  <a:pt x="3231934" y="1999500"/>
                </a:lnTo>
                <a:lnTo>
                  <a:pt x="3251860" y="2040051"/>
                </a:lnTo>
                <a:lnTo>
                  <a:pt x="3271304" y="2080895"/>
                </a:lnTo>
                <a:lnTo>
                  <a:pt x="3290252" y="2122005"/>
                </a:lnTo>
                <a:lnTo>
                  <a:pt x="3308693" y="2163407"/>
                </a:lnTo>
                <a:lnTo>
                  <a:pt x="3326625" y="2205063"/>
                </a:lnTo>
                <a:lnTo>
                  <a:pt x="3344049" y="2246998"/>
                </a:lnTo>
                <a:lnTo>
                  <a:pt x="3360953" y="2289200"/>
                </a:lnTo>
                <a:lnTo>
                  <a:pt x="3377349" y="2331656"/>
                </a:lnTo>
                <a:lnTo>
                  <a:pt x="3393224" y="2374366"/>
                </a:lnTo>
                <a:lnTo>
                  <a:pt x="3408565" y="2417343"/>
                </a:lnTo>
                <a:lnTo>
                  <a:pt x="3423386" y="2460548"/>
                </a:lnTo>
                <a:lnTo>
                  <a:pt x="3437674" y="2504021"/>
                </a:lnTo>
                <a:lnTo>
                  <a:pt x="3451415" y="2547721"/>
                </a:lnTo>
                <a:lnTo>
                  <a:pt x="3464623" y="2591651"/>
                </a:lnTo>
                <a:lnTo>
                  <a:pt x="3477285" y="2635821"/>
                </a:lnTo>
                <a:lnTo>
                  <a:pt x="3489388" y="2680233"/>
                </a:lnTo>
                <a:lnTo>
                  <a:pt x="3500958" y="2724848"/>
                </a:lnTo>
                <a:lnTo>
                  <a:pt x="3511956" y="2769705"/>
                </a:lnTo>
                <a:lnTo>
                  <a:pt x="3522395" y="2814764"/>
                </a:lnTo>
                <a:lnTo>
                  <a:pt x="3532276" y="2860040"/>
                </a:lnTo>
                <a:lnTo>
                  <a:pt x="3541585" y="2905531"/>
                </a:lnTo>
                <a:lnTo>
                  <a:pt x="3550323" y="2951226"/>
                </a:lnTo>
                <a:lnTo>
                  <a:pt x="3558476" y="2997123"/>
                </a:lnTo>
                <a:lnTo>
                  <a:pt x="3566058" y="3043212"/>
                </a:lnTo>
                <a:lnTo>
                  <a:pt x="3573056" y="3089503"/>
                </a:lnTo>
                <a:lnTo>
                  <a:pt x="3579457" y="3135985"/>
                </a:lnTo>
                <a:lnTo>
                  <a:pt x="3585273" y="3182645"/>
                </a:lnTo>
                <a:lnTo>
                  <a:pt x="3590493" y="3229495"/>
                </a:lnTo>
                <a:lnTo>
                  <a:pt x="3595116" y="3276511"/>
                </a:lnTo>
                <a:lnTo>
                  <a:pt x="3599142" y="3323717"/>
                </a:lnTo>
                <a:lnTo>
                  <a:pt x="3602545" y="3371088"/>
                </a:lnTo>
                <a:lnTo>
                  <a:pt x="3605339" y="3418624"/>
                </a:lnTo>
                <a:lnTo>
                  <a:pt x="3605809" y="3429012"/>
                </a:lnTo>
                <a:lnTo>
                  <a:pt x="3605339" y="3439388"/>
                </a:lnTo>
                <a:lnTo>
                  <a:pt x="3602545" y="3486924"/>
                </a:lnTo>
                <a:lnTo>
                  <a:pt x="3599142" y="3534295"/>
                </a:lnTo>
                <a:lnTo>
                  <a:pt x="3595116" y="3581501"/>
                </a:lnTo>
                <a:lnTo>
                  <a:pt x="3590493" y="3628517"/>
                </a:lnTo>
                <a:lnTo>
                  <a:pt x="3585273" y="3675367"/>
                </a:lnTo>
                <a:lnTo>
                  <a:pt x="3579457" y="3722027"/>
                </a:lnTo>
                <a:lnTo>
                  <a:pt x="3573056" y="3768509"/>
                </a:lnTo>
                <a:lnTo>
                  <a:pt x="3566058" y="3814800"/>
                </a:lnTo>
                <a:lnTo>
                  <a:pt x="3558476" y="3860889"/>
                </a:lnTo>
                <a:lnTo>
                  <a:pt x="3550323" y="3906786"/>
                </a:lnTo>
                <a:lnTo>
                  <a:pt x="3541585" y="3952481"/>
                </a:lnTo>
                <a:lnTo>
                  <a:pt x="3532276" y="3997972"/>
                </a:lnTo>
                <a:lnTo>
                  <a:pt x="3522395" y="4043248"/>
                </a:lnTo>
                <a:lnTo>
                  <a:pt x="3511956" y="4088307"/>
                </a:lnTo>
                <a:lnTo>
                  <a:pt x="3500958" y="4133164"/>
                </a:lnTo>
                <a:lnTo>
                  <a:pt x="3489388" y="4177779"/>
                </a:lnTo>
                <a:lnTo>
                  <a:pt x="3477285" y="4222191"/>
                </a:lnTo>
                <a:lnTo>
                  <a:pt x="3464623" y="4266362"/>
                </a:lnTo>
                <a:lnTo>
                  <a:pt x="3451415" y="4310291"/>
                </a:lnTo>
                <a:lnTo>
                  <a:pt x="3437674" y="4353992"/>
                </a:lnTo>
                <a:lnTo>
                  <a:pt x="3423386" y="4397464"/>
                </a:lnTo>
                <a:lnTo>
                  <a:pt x="3408565" y="4440669"/>
                </a:lnTo>
                <a:lnTo>
                  <a:pt x="3393224" y="4483646"/>
                </a:lnTo>
                <a:lnTo>
                  <a:pt x="3377349" y="4526356"/>
                </a:lnTo>
                <a:lnTo>
                  <a:pt x="3360953" y="4568812"/>
                </a:lnTo>
                <a:lnTo>
                  <a:pt x="3344049" y="4611014"/>
                </a:lnTo>
                <a:lnTo>
                  <a:pt x="3326625" y="4652950"/>
                </a:lnTo>
                <a:lnTo>
                  <a:pt x="3308693" y="4694606"/>
                </a:lnTo>
                <a:lnTo>
                  <a:pt x="3290252" y="4736008"/>
                </a:lnTo>
                <a:lnTo>
                  <a:pt x="3271304" y="4777117"/>
                </a:lnTo>
                <a:lnTo>
                  <a:pt x="3251860" y="4817961"/>
                </a:lnTo>
                <a:lnTo>
                  <a:pt x="3231934" y="4858512"/>
                </a:lnTo>
                <a:lnTo>
                  <a:pt x="3211499" y="4898783"/>
                </a:lnTo>
                <a:lnTo>
                  <a:pt x="3190595" y="4938750"/>
                </a:lnTo>
                <a:lnTo>
                  <a:pt x="3169196" y="4978438"/>
                </a:lnTo>
                <a:lnTo>
                  <a:pt x="3147326" y="5017808"/>
                </a:lnTo>
                <a:lnTo>
                  <a:pt x="3124974" y="5056886"/>
                </a:lnTo>
                <a:lnTo>
                  <a:pt x="3102152" y="5095659"/>
                </a:lnTo>
                <a:lnTo>
                  <a:pt x="3078873" y="5134114"/>
                </a:lnTo>
                <a:lnTo>
                  <a:pt x="3055124" y="5172265"/>
                </a:lnTo>
                <a:lnTo>
                  <a:pt x="3030905" y="5210086"/>
                </a:lnTo>
                <a:lnTo>
                  <a:pt x="3006242" y="5247589"/>
                </a:lnTo>
                <a:lnTo>
                  <a:pt x="2981134" y="5284762"/>
                </a:lnTo>
                <a:lnTo>
                  <a:pt x="2955569" y="5321605"/>
                </a:lnTo>
                <a:lnTo>
                  <a:pt x="2929559" y="5358117"/>
                </a:lnTo>
                <a:lnTo>
                  <a:pt x="2903118" y="5394287"/>
                </a:lnTo>
                <a:lnTo>
                  <a:pt x="2876232" y="5430113"/>
                </a:lnTo>
                <a:lnTo>
                  <a:pt x="2848914" y="5465597"/>
                </a:lnTo>
                <a:lnTo>
                  <a:pt x="2821178" y="5500738"/>
                </a:lnTo>
                <a:lnTo>
                  <a:pt x="2793009" y="5535511"/>
                </a:lnTo>
                <a:lnTo>
                  <a:pt x="2764421" y="5569940"/>
                </a:lnTo>
                <a:lnTo>
                  <a:pt x="2735427" y="5604002"/>
                </a:lnTo>
                <a:lnTo>
                  <a:pt x="2706014" y="5637695"/>
                </a:lnTo>
                <a:lnTo>
                  <a:pt x="2676182" y="5671020"/>
                </a:lnTo>
                <a:lnTo>
                  <a:pt x="2645956" y="5703963"/>
                </a:lnTo>
                <a:lnTo>
                  <a:pt x="2615323" y="5736539"/>
                </a:lnTo>
                <a:lnTo>
                  <a:pt x="2584297" y="5768733"/>
                </a:lnTo>
                <a:lnTo>
                  <a:pt x="2552890" y="5800534"/>
                </a:lnTo>
                <a:lnTo>
                  <a:pt x="2521077" y="5831954"/>
                </a:lnTo>
                <a:lnTo>
                  <a:pt x="2488882" y="5862980"/>
                </a:lnTo>
                <a:lnTo>
                  <a:pt x="2456307" y="5893613"/>
                </a:lnTo>
                <a:lnTo>
                  <a:pt x="2423363" y="5923839"/>
                </a:lnTo>
                <a:lnTo>
                  <a:pt x="2390038" y="5953671"/>
                </a:lnTo>
                <a:lnTo>
                  <a:pt x="2356345" y="5983084"/>
                </a:lnTo>
                <a:lnTo>
                  <a:pt x="2322284" y="6012078"/>
                </a:lnTo>
                <a:lnTo>
                  <a:pt x="2287854" y="6040666"/>
                </a:lnTo>
                <a:lnTo>
                  <a:pt x="2253081" y="6068834"/>
                </a:lnTo>
                <a:lnTo>
                  <a:pt x="2217940" y="6096571"/>
                </a:lnTo>
                <a:lnTo>
                  <a:pt x="2182457" y="6123889"/>
                </a:lnTo>
                <a:lnTo>
                  <a:pt x="2146630" y="6150775"/>
                </a:lnTo>
                <a:lnTo>
                  <a:pt x="2110460" y="6177216"/>
                </a:lnTo>
                <a:lnTo>
                  <a:pt x="2073948" y="6203226"/>
                </a:lnTo>
                <a:lnTo>
                  <a:pt x="2037105" y="6228791"/>
                </a:lnTo>
                <a:lnTo>
                  <a:pt x="1999932" y="6253899"/>
                </a:lnTo>
                <a:lnTo>
                  <a:pt x="1962429" y="6278562"/>
                </a:lnTo>
                <a:lnTo>
                  <a:pt x="1924608" y="6302781"/>
                </a:lnTo>
                <a:lnTo>
                  <a:pt x="1886458" y="6326530"/>
                </a:lnTo>
                <a:lnTo>
                  <a:pt x="1848002" y="6349809"/>
                </a:lnTo>
                <a:lnTo>
                  <a:pt x="1809229" y="6372631"/>
                </a:lnTo>
                <a:lnTo>
                  <a:pt x="1770151" y="6394983"/>
                </a:lnTo>
                <a:lnTo>
                  <a:pt x="1730781" y="6416853"/>
                </a:lnTo>
                <a:lnTo>
                  <a:pt x="1691093" y="6438252"/>
                </a:lnTo>
                <a:lnTo>
                  <a:pt x="1651127" y="6459156"/>
                </a:lnTo>
                <a:lnTo>
                  <a:pt x="1610855" y="6479591"/>
                </a:lnTo>
                <a:lnTo>
                  <a:pt x="1570304" y="6499517"/>
                </a:lnTo>
                <a:lnTo>
                  <a:pt x="1529461" y="6518961"/>
                </a:lnTo>
                <a:lnTo>
                  <a:pt x="1488351" y="6537909"/>
                </a:lnTo>
                <a:lnTo>
                  <a:pt x="1446949" y="6556349"/>
                </a:lnTo>
                <a:lnTo>
                  <a:pt x="1405293" y="6574282"/>
                </a:lnTo>
                <a:lnTo>
                  <a:pt x="1363357" y="6591706"/>
                </a:lnTo>
                <a:lnTo>
                  <a:pt x="1321155" y="6608610"/>
                </a:lnTo>
                <a:lnTo>
                  <a:pt x="1278699" y="6625006"/>
                </a:lnTo>
                <a:lnTo>
                  <a:pt x="1235989" y="6640881"/>
                </a:lnTo>
                <a:lnTo>
                  <a:pt x="1193012" y="6656222"/>
                </a:lnTo>
                <a:lnTo>
                  <a:pt x="1149807" y="6671043"/>
                </a:lnTo>
                <a:lnTo>
                  <a:pt x="1106335" y="6685331"/>
                </a:lnTo>
                <a:lnTo>
                  <a:pt x="1062634" y="6699072"/>
                </a:lnTo>
                <a:lnTo>
                  <a:pt x="1018705" y="6712280"/>
                </a:lnTo>
                <a:lnTo>
                  <a:pt x="974534" y="6724942"/>
                </a:lnTo>
                <a:lnTo>
                  <a:pt x="930122" y="6737045"/>
                </a:lnTo>
                <a:lnTo>
                  <a:pt x="885507" y="6748615"/>
                </a:lnTo>
                <a:lnTo>
                  <a:pt x="840651" y="6759613"/>
                </a:lnTo>
                <a:lnTo>
                  <a:pt x="795591" y="6770052"/>
                </a:lnTo>
                <a:lnTo>
                  <a:pt x="750316" y="6779933"/>
                </a:lnTo>
                <a:lnTo>
                  <a:pt x="704824" y="6789242"/>
                </a:lnTo>
                <a:lnTo>
                  <a:pt x="659130" y="6797967"/>
                </a:lnTo>
                <a:lnTo>
                  <a:pt x="613232" y="6806133"/>
                </a:lnTo>
                <a:lnTo>
                  <a:pt x="567143" y="6813715"/>
                </a:lnTo>
                <a:lnTo>
                  <a:pt x="520852" y="6820713"/>
                </a:lnTo>
                <a:lnTo>
                  <a:pt x="474370" y="6827113"/>
                </a:lnTo>
                <a:lnTo>
                  <a:pt x="427710" y="6832930"/>
                </a:lnTo>
                <a:lnTo>
                  <a:pt x="380860" y="6838150"/>
                </a:lnTo>
                <a:lnTo>
                  <a:pt x="333844" y="6842773"/>
                </a:lnTo>
                <a:lnTo>
                  <a:pt x="286639" y="6846786"/>
                </a:lnTo>
                <a:lnTo>
                  <a:pt x="239268" y="6850202"/>
                </a:lnTo>
                <a:lnTo>
                  <a:pt x="191731" y="6852996"/>
                </a:lnTo>
                <a:lnTo>
                  <a:pt x="144030" y="6855180"/>
                </a:lnTo>
                <a:lnTo>
                  <a:pt x="96177" y="6856755"/>
                </a:lnTo>
                <a:lnTo>
                  <a:pt x="48158" y="6857695"/>
                </a:lnTo>
                <a:lnTo>
                  <a:pt x="0" y="6858000"/>
                </a:lnTo>
                <a:lnTo>
                  <a:pt x="3610356" y="6858000"/>
                </a:lnTo>
                <a:lnTo>
                  <a:pt x="3610356" y="3610356"/>
                </a:lnTo>
                <a:lnTo>
                  <a:pt x="3610356" y="3247644"/>
                </a:lnTo>
                <a:lnTo>
                  <a:pt x="3610356" y="0"/>
                </a:lnTo>
                <a:close/>
              </a:path>
            </a:pathLst>
          </a:custGeom>
          <a:solidFill>
            <a:srgbClr val="0068FF"/>
          </a:solidFill>
        </p:spPr>
        <p:txBody>
          <a:bodyPr wrap="square" lIns="0" tIns="0" rIns="0" bIns="0" rtlCol="0"/>
          <a:lstStyle/>
          <a:p>
            <a:endParaRPr/>
          </a:p>
        </p:txBody>
      </p:sp>
      <p:sp>
        <p:nvSpPr>
          <p:cNvPr id="17" name="bg object 17"/>
          <p:cNvSpPr/>
          <p:nvPr/>
        </p:nvSpPr>
        <p:spPr>
          <a:xfrm>
            <a:off x="0" y="0"/>
            <a:ext cx="934719" cy="934719"/>
          </a:xfrm>
          <a:custGeom>
            <a:avLst/>
            <a:gdLst/>
            <a:ahLst/>
            <a:cxnLst/>
            <a:rect l="l" t="t" r="r" b="b"/>
            <a:pathLst>
              <a:path w="934719" h="934719">
                <a:moveTo>
                  <a:pt x="934212" y="0"/>
                </a:moveTo>
                <a:lnTo>
                  <a:pt x="0" y="0"/>
                </a:lnTo>
                <a:lnTo>
                  <a:pt x="0" y="934212"/>
                </a:lnTo>
                <a:lnTo>
                  <a:pt x="48074" y="932996"/>
                </a:lnTo>
                <a:lnTo>
                  <a:pt x="95517" y="929389"/>
                </a:lnTo>
                <a:lnTo>
                  <a:pt x="142271" y="923448"/>
                </a:lnTo>
                <a:lnTo>
                  <a:pt x="188276" y="915234"/>
                </a:lnTo>
                <a:lnTo>
                  <a:pt x="233473" y="904803"/>
                </a:lnTo>
                <a:lnTo>
                  <a:pt x="277805" y="892215"/>
                </a:lnTo>
                <a:lnTo>
                  <a:pt x="321213" y="877529"/>
                </a:lnTo>
                <a:lnTo>
                  <a:pt x="363637" y="860804"/>
                </a:lnTo>
                <a:lnTo>
                  <a:pt x="405019" y="842097"/>
                </a:lnTo>
                <a:lnTo>
                  <a:pt x="445300" y="821467"/>
                </a:lnTo>
                <a:lnTo>
                  <a:pt x="484422" y="798974"/>
                </a:lnTo>
                <a:lnTo>
                  <a:pt x="522326" y="774676"/>
                </a:lnTo>
                <a:lnTo>
                  <a:pt x="558953" y="748631"/>
                </a:lnTo>
                <a:lnTo>
                  <a:pt x="594245" y="720899"/>
                </a:lnTo>
                <a:lnTo>
                  <a:pt x="628142" y="691538"/>
                </a:lnTo>
                <a:lnTo>
                  <a:pt x="660587" y="660606"/>
                </a:lnTo>
                <a:lnTo>
                  <a:pt x="691520" y="628162"/>
                </a:lnTo>
                <a:lnTo>
                  <a:pt x="720883" y="594266"/>
                </a:lnTo>
                <a:lnTo>
                  <a:pt x="748616" y="558975"/>
                </a:lnTo>
                <a:lnTo>
                  <a:pt x="774663" y="522348"/>
                </a:lnTo>
                <a:lnTo>
                  <a:pt x="798962" y="484445"/>
                </a:lnTo>
                <a:lnTo>
                  <a:pt x="821457" y="445323"/>
                </a:lnTo>
                <a:lnTo>
                  <a:pt x="842088" y="405041"/>
                </a:lnTo>
                <a:lnTo>
                  <a:pt x="860796" y="363658"/>
                </a:lnTo>
                <a:lnTo>
                  <a:pt x="877524" y="321233"/>
                </a:lnTo>
                <a:lnTo>
                  <a:pt x="892211" y="277824"/>
                </a:lnTo>
                <a:lnTo>
                  <a:pt x="904800" y="233490"/>
                </a:lnTo>
                <a:lnTo>
                  <a:pt x="915232" y="188290"/>
                </a:lnTo>
                <a:lnTo>
                  <a:pt x="923447" y="142282"/>
                </a:lnTo>
                <a:lnTo>
                  <a:pt x="929388" y="95525"/>
                </a:lnTo>
                <a:lnTo>
                  <a:pt x="932996" y="48078"/>
                </a:lnTo>
                <a:lnTo>
                  <a:pt x="934212" y="0"/>
                </a:lnTo>
                <a:close/>
              </a:path>
            </a:pathLst>
          </a:custGeom>
          <a:solidFill>
            <a:srgbClr val="627083"/>
          </a:solidFill>
        </p:spPr>
        <p:txBody>
          <a:bodyPr wrap="square" lIns="0" tIns="0" rIns="0" bIns="0" rtlCol="0"/>
          <a:lstStyle/>
          <a:p>
            <a:endParaRPr/>
          </a:p>
        </p:txBody>
      </p:sp>
      <p:sp>
        <p:nvSpPr>
          <p:cNvPr id="18" name="bg object 18"/>
          <p:cNvSpPr/>
          <p:nvPr/>
        </p:nvSpPr>
        <p:spPr>
          <a:xfrm>
            <a:off x="8868155" y="5591555"/>
            <a:ext cx="786765" cy="1266825"/>
          </a:xfrm>
          <a:custGeom>
            <a:avLst/>
            <a:gdLst/>
            <a:ahLst/>
            <a:cxnLst/>
            <a:rect l="l" t="t" r="r" b="b"/>
            <a:pathLst>
              <a:path w="786765" h="1266825">
                <a:moveTo>
                  <a:pt x="786384" y="0"/>
                </a:moveTo>
                <a:lnTo>
                  <a:pt x="705993" y="4051"/>
                </a:lnTo>
                <a:lnTo>
                  <a:pt x="658845" y="10279"/>
                </a:lnTo>
                <a:lnTo>
                  <a:pt x="612618" y="19248"/>
                </a:lnTo>
                <a:lnTo>
                  <a:pt x="567397" y="30873"/>
                </a:lnTo>
                <a:lnTo>
                  <a:pt x="523268" y="45068"/>
                </a:lnTo>
                <a:lnTo>
                  <a:pt x="480316" y="61748"/>
                </a:lnTo>
                <a:lnTo>
                  <a:pt x="438625" y="80827"/>
                </a:lnTo>
                <a:lnTo>
                  <a:pt x="398283" y="102220"/>
                </a:lnTo>
                <a:lnTo>
                  <a:pt x="359374" y="125843"/>
                </a:lnTo>
                <a:lnTo>
                  <a:pt x="321984" y="151609"/>
                </a:lnTo>
                <a:lnTo>
                  <a:pt x="286198" y="179433"/>
                </a:lnTo>
                <a:lnTo>
                  <a:pt x="252101" y="209231"/>
                </a:lnTo>
                <a:lnTo>
                  <a:pt x="219779" y="240916"/>
                </a:lnTo>
                <a:lnTo>
                  <a:pt x="189318" y="274403"/>
                </a:lnTo>
                <a:lnTo>
                  <a:pt x="160803" y="309608"/>
                </a:lnTo>
                <a:lnTo>
                  <a:pt x="134319" y="346444"/>
                </a:lnTo>
                <a:lnTo>
                  <a:pt x="109952" y="384827"/>
                </a:lnTo>
                <a:lnTo>
                  <a:pt x="87787" y="424671"/>
                </a:lnTo>
                <a:lnTo>
                  <a:pt x="67909" y="465891"/>
                </a:lnTo>
                <a:lnTo>
                  <a:pt x="50405" y="508401"/>
                </a:lnTo>
                <a:lnTo>
                  <a:pt x="35359" y="552117"/>
                </a:lnTo>
                <a:lnTo>
                  <a:pt x="22858" y="596952"/>
                </a:lnTo>
                <a:lnTo>
                  <a:pt x="12985" y="642822"/>
                </a:lnTo>
                <a:lnTo>
                  <a:pt x="5828" y="689641"/>
                </a:lnTo>
                <a:lnTo>
                  <a:pt x="1471" y="737325"/>
                </a:lnTo>
                <a:lnTo>
                  <a:pt x="0" y="785787"/>
                </a:lnTo>
                <a:lnTo>
                  <a:pt x="0" y="1266443"/>
                </a:lnTo>
                <a:lnTo>
                  <a:pt x="47907" y="1265009"/>
                </a:lnTo>
                <a:lnTo>
                  <a:pt x="95055" y="1260761"/>
                </a:lnTo>
                <a:lnTo>
                  <a:pt x="141361" y="1253783"/>
                </a:lnTo>
                <a:lnTo>
                  <a:pt x="186744" y="1244155"/>
                </a:lnTo>
                <a:lnTo>
                  <a:pt x="231120" y="1231961"/>
                </a:lnTo>
                <a:lnTo>
                  <a:pt x="274407" y="1217283"/>
                </a:lnTo>
                <a:lnTo>
                  <a:pt x="316524" y="1200202"/>
                </a:lnTo>
                <a:lnTo>
                  <a:pt x="357388" y="1180800"/>
                </a:lnTo>
                <a:lnTo>
                  <a:pt x="396917" y="1159161"/>
                </a:lnTo>
                <a:lnTo>
                  <a:pt x="435028" y="1135366"/>
                </a:lnTo>
                <a:lnTo>
                  <a:pt x="471640" y="1109498"/>
                </a:lnTo>
                <a:lnTo>
                  <a:pt x="506670" y="1081638"/>
                </a:lnTo>
                <a:lnTo>
                  <a:pt x="540036" y="1051869"/>
                </a:lnTo>
                <a:lnTo>
                  <a:pt x="571655" y="1020272"/>
                </a:lnTo>
                <a:lnTo>
                  <a:pt x="601446" y="986931"/>
                </a:lnTo>
                <a:lnTo>
                  <a:pt x="629327" y="951927"/>
                </a:lnTo>
                <a:lnTo>
                  <a:pt x="655214" y="915343"/>
                </a:lnTo>
                <a:lnTo>
                  <a:pt x="679026" y="877261"/>
                </a:lnTo>
                <a:lnTo>
                  <a:pt x="700681" y="837762"/>
                </a:lnTo>
                <a:lnTo>
                  <a:pt x="720096" y="796930"/>
                </a:lnTo>
                <a:lnTo>
                  <a:pt x="737189" y="754845"/>
                </a:lnTo>
                <a:lnTo>
                  <a:pt x="751878" y="711592"/>
                </a:lnTo>
                <a:lnTo>
                  <a:pt x="764081" y="667250"/>
                </a:lnTo>
                <a:lnTo>
                  <a:pt x="773715" y="621904"/>
                </a:lnTo>
                <a:lnTo>
                  <a:pt x="780698" y="575635"/>
                </a:lnTo>
                <a:lnTo>
                  <a:pt x="784948" y="528525"/>
                </a:lnTo>
                <a:lnTo>
                  <a:pt x="786384" y="480656"/>
                </a:lnTo>
                <a:lnTo>
                  <a:pt x="786384" y="0"/>
                </a:lnTo>
                <a:close/>
              </a:path>
            </a:pathLst>
          </a:custGeom>
          <a:solidFill>
            <a:srgbClr val="0068FF"/>
          </a:solidFill>
        </p:spPr>
        <p:txBody>
          <a:bodyPr wrap="square" lIns="0" tIns="0" rIns="0" bIns="0" rtlCol="0"/>
          <a:lstStyle/>
          <a:p>
            <a:endParaRPr/>
          </a:p>
        </p:txBody>
      </p:sp>
      <p:sp>
        <p:nvSpPr>
          <p:cNvPr id="19" name="bg object 19"/>
          <p:cNvSpPr/>
          <p:nvPr/>
        </p:nvSpPr>
        <p:spPr>
          <a:xfrm>
            <a:off x="8081771" y="5591555"/>
            <a:ext cx="786765" cy="1266825"/>
          </a:xfrm>
          <a:custGeom>
            <a:avLst/>
            <a:gdLst/>
            <a:ahLst/>
            <a:cxnLst/>
            <a:rect l="l" t="t" r="r" b="b"/>
            <a:pathLst>
              <a:path w="786765" h="1266825">
                <a:moveTo>
                  <a:pt x="0" y="0"/>
                </a:moveTo>
                <a:lnTo>
                  <a:pt x="0" y="480656"/>
                </a:lnTo>
                <a:lnTo>
                  <a:pt x="1435" y="528525"/>
                </a:lnTo>
                <a:lnTo>
                  <a:pt x="5685" y="575635"/>
                </a:lnTo>
                <a:lnTo>
                  <a:pt x="12668" y="621904"/>
                </a:lnTo>
                <a:lnTo>
                  <a:pt x="22302" y="667250"/>
                </a:lnTo>
                <a:lnTo>
                  <a:pt x="34505" y="711592"/>
                </a:lnTo>
                <a:lnTo>
                  <a:pt x="49194" y="754845"/>
                </a:lnTo>
                <a:lnTo>
                  <a:pt x="66287" y="796930"/>
                </a:lnTo>
                <a:lnTo>
                  <a:pt x="85702" y="837762"/>
                </a:lnTo>
                <a:lnTo>
                  <a:pt x="107357" y="877261"/>
                </a:lnTo>
                <a:lnTo>
                  <a:pt x="131169" y="915343"/>
                </a:lnTo>
                <a:lnTo>
                  <a:pt x="157056" y="951927"/>
                </a:lnTo>
                <a:lnTo>
                  <a:pt x="184937" y="986931"/>
                </a:lnTo>
                <a:lnTo>
                  <a:pt x="214728" y="1020272"/>
                </a:lnTo>
                <a:lnTo>
                  <a:pt x="246347" y="1051869"/>
                </a:lnTo>
                <a:lnTo>
                  <a:pt x="279713" y="1081638"/>
                </a:lnTo>
                <a:lnTo>
                  <a:pt x="314743" y="1109498"/>
                </a:lnTo>
                <a:lnTo>
                  <a:pt x="351355" y="1135366"/>
                </a:lnTo>
                <a:lnTo>
                  <a:pt x="389466" y="1159161"/>
                </a:lnTo>
                <a:lnTo>
                  <a:pt x="428995" y="1180800"/>
                </a:lnTo>
                <a:lnTo>
                  <a:pt x="469859" y="1200202"/>
                </a:lnTo>
                <a:lnTo>
                  <a:pt x="511976" y="1217283"/>
                </a:lnTo>
                <a:lnTo>
                  <a:pt x="555263" y="1231961"/>
                </a:lnTo>
                <a:lnTo>
                  <a:pt x="599639" y="1244155"/>
                </a:lnTo>
                <a:lnTo>
                  <a:pt x="645022" y="1253783"/>
                </a:lnTo>
                <a:lnTo>
                  <a:pt x="691328" y="1260761"/>
                </a:lnTo>
                <a:lnTo>
                  <a:pt x="738476" y="1265009"/>
                </a:lnTo>
                <a:lnTo>
                  <a:pt x="786383" y="1266443"/>
                </a:lnTo>
                <a:lnTo>
                  <a:pt x="786383" y="785787"/>
                </a:lnTo>
                <a:lnTo>
                  <a:pt x="784912" y="737325"/>
                </a:lnTo>
                <a:lnTo>
                  <a:pt x="780555" y="689641"/>
                </a:lnTo>
                <a:lnTo>
                  <a:pt x="773398" y="642822"/>
                </a:lnTo>
                <a:lnTo>
                  <a:pt x="763525" y="596952"/>
                </a:lnTo>
                <a:lnTo>
                  <a:pt x="751024" y="552117"/>
                </a:lnTo>
                <a:lnTo>
                  <a:pt x="735978" y="508401"/>
                </a:lnTo>
                <a:lnTo>
                  <a:pt x="718474" y="465891"/>
                </a:lnTo>
                <a:lnTo>
                  <a:pt x="698596" y="424671"/>
                </a:lnTo>
                <a:lnTo>
                  <a:pt x="676431" y="384827"/>
                </a:lnTo>
                <a:lnTo>
                  <a:pt x="652064" y="346444"/>
                </a:lnTo>
                <a:lnTo>
                  <a:pt x="625580" y="309608"/>
                </a:lnTo>
                <a:lnTo>
                  <a:pt x="597065" y="274403"/>
                </a:lnTo>
                <a:lnTo>
                  <a:pt x="566604" y="240916"/>
                </a:lnTo>
                <a:lnTo>
                  <a:pt x="534282" y="209231"/>
                </a:lnTo>
                <a:lnTo>
                  <a:pt x="500185" y="179433"/>
                </a:lnTo>
                <a:lnTo>
                  <a:pt x="464399" y="151609"/>
                </a:lnTo>
                <a:lnTo>
                  <a:pt x="427009" y="125843"/>
                </a:lnTo>
                <a:lnTo>
                  <a:pt x="388100" y="102220"/>
                </a:lnTo>
                <a:lnTo>
                  <a:pt x="347758" y="80827"/>
                </a:lnTo>
                <a:lnTo>
                  <a:pt x="306067" y="61748"/>
                </a:lnTo>
                <a:lnTo>
                  <a:pt x="263115" y="45068"/>
                </a:lnTo>
                <a:lnTo>
                  <a:pt x="218986" y="30873"/>
                </a:lnTo>
                <a:lnTo>
                  <a:pt x="173765" y="19248"/>
                </a:lnTo>
                <a:lnTo>
                  <a:pt x="127538" y="10279"/>
                </a:lnTo>
                <a:lnTo>
                  <a:pt x="80391" y="4051"/>
                </a:lnTo>
                <a:lnTo>
                  <a:pt x="0" y="0"/>
                </a:lnTo>
                <a:close/>
              </a:path>
            </a:pathLst>
          </a:custGeom>
          <a:solidFill>
            <a:srgbClr val="44536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8025765" cy="6858000"/>
          </a:xfrm>
          <a:custGeom>
            <a:avLst/>
            <a:gdLst/>
            <a:ahLst/>
            <a:cxnLst/>
            <a:rect l="l" t="t" r="r" b="b"/>
            <a:pathLst>
              <a:path w="8025765" h="6858000">
                <a:moveTo>
                  <a:pt x="4596384" y="0"/>
                </a:moveTo>
                <a:lnTo>
                  <a:pt x="0" y="0"/>
                </a:lnTo>
                <a:lnTo>
                  <a:pt x="0" y="6857999"/>
                </a:lnTo>
                <a:lnTo>
                  <a:pt x="4596384" y="6857999"/>
                </a:lnTo>
                <a:lnTo>
                  <a:pt x="4644864" y="6857663"/>
                </a:lnTo>
                <a:lnTo>
                  <a:pt x="4693182" y="6856659"/>
                </a:lnTo>
                <a:lnTo>
                  <a:pt x="4741335" y="6854991"/>
                </a:lnTo>
                <a:lnTo>
                  <a:pt x="4789317" y="6852663"/>
                </a:lnTo>
                <a:lnTo>
                  <a:pt x="4837125" y="6849680"/>
                </a:lnTo>
                <a:lnTo>
                  <a:pt x="4884753" y="6846046"/>
                </a:lnTo>
                <a:lnTo>
                  <a:pt x="4932197" y="6841765"/>
                </a:lnTo>
                <a:lnTo>
                  <a:pt x="4979454" y="6836843"/>
                </a:lnTo>
                <a:lnTo>
                  <a:pt x="5026518" y="6831283"/>
                </a:lnTo>
                <a:lnTo>
                  <a:pt x="5073385" y="6825089"/>
                </a:lnTo>
                <a:lnTo>
                  <a:pt x="5120051" y="6818267"/>
                </a:lnTo>
                <a:lnTo>
                  <a:pt x="5166511" y="6810821"/>
                </a:lnTo>
                <a:lnTo>
                  <a:pt x="5212761" y="6802754"/>
                </a:lnTo>
                <a:lnTo>
                  <a:pt x="5258797" y="6794072"/>
                </a:lnTo>
                <a:lnTo>
                  <a:pt x="5304613" y="6784779"/>
                </a:lnTo>
                <a:lnTo>
                  <a:pt x="5350207" y="6774879"/>
                </a:lnTo>
                <a:lnTo>
                  <a:pt x="5395572" y="6764377"/>
                </a:lnTo>
                <a:lnTo>
                  <a:pt x="5440706" y="6753276"/>
                </a:lnTo>
                <a:lnTo>
                  <a:pt x="5485603" y="6741582"/>
                </a:lnTo>
                <a:lnTo>
                  <a:pt x="5530259" y="6729299"/>
                </a:lnTo>
                <a:lnTo>
                  <a:pt x="5574670" y="6716432"/>
                </a:lnTo>
                <a:lnTo>
                  <a:pt x="5618831" y="6702984"/>
                </a:lnTo>
                <a:lnTo>
                  <a:pt x="5662737" y="6688960"/>
                </a:lnTo>
                <a:lnTo>
                  <a:pt x="5706386" y="6674364"/>
                </a:lnTo>
                <a:lnTo>
                  <a:pt x="5749771" y="6659202"/>
                </a:lnTo>
                <a:lnTo>
                  <a:pt x="5792889" y="6643476"/>
                </a:lnTo>
                <a:lnTo>
                  <a:pt x="5835735" y="6627193"/>
                </a:lnTo>
                <a:lnTo>
                  <a:pt x="5878305" y="6610356"/>
                </a:lnTo>
                <a:lnTo>
                  <a:pt x="5920594" y="6592969"/>
                </a:lnTo>
                <a:lnTo>
                  <a:pt x="5962598" y="6575037"/>
                </a:lnTo>
                <a:lnTo>
                  <a:pt x="6004313" y="6556564"/>
                </a:lnTo>
                <a:lnTo>
                  <a:pt x="6045734" y="6537555"/>
                </a:lnTo>
                <a:lnTo>
                  <a:pt x="6086857" y="6518015"/>
                </a:lnTo>
                <a:lnTo>
                  <a:pt x="6127677" y="6497946"/>
                </a:lnTo>
                <a:lnTo>
                  <a:pt x="6168190" y="6477355"/>
                </a:lnTo>
                <a:lnTo>
                  <a:pt x="6208391" y="6456246"/>
                </a:lnTo>
                <a:lnTo>
                  <a:pt x="6248277" y="6434622"/>
                </a:lnTo>
                <a:lnTo>
                  <a:pt x="6287842" y="6412488"/>
                </a:lnTo>
                <a:lnTo>
                  <a:pt x="6327083" y="6389849"/>
                </a:lnTo>
                <a:lnTo>
                  <a:pt x="6365995" y="6366709"/>
                </a:lnTo>
                <a:lnTo>
                  <a:pt x="6404573" y="6343072"/>
                </a:lnTo>
                <a:lnTo>
                  <a:pt x="6442813" y="6318943"/>
                </a:lnTo>
                <a:lnTo>
                  <a:pt x="6480711" y="6294326"/>
                </a:lnTo>
                <a:lnTo>
                  <a:pt x="6518262" y="6269226"/>
                </a:lnTo>
                <a:lnTo>
                  <a:pt x="6555462" y="6243647"/>
                </a:lnTo>
                <a:lnTo>
                  <a:pt x="6592307" y="6217594"/>
                </a:lnTo>
                <a:lnTo>
                  <a:pt x="6628791" y="6191070"/>
                </a:lnTo>
                <a:lnTo>
                  <a:pt x="6664912" y="6164081"/>
                </a:lnTo>
                <a:lnTo>
                  <a:pt x="6700663" y="6136630"/>
                </a:lnTo>
                <a:lnTo>
                  <a:pt x="6736041" y="6108723"/>
                </a:lnTo>
                <a:lnTo>
                  <a:pt x="6771042" y="6080362"/>
                </a:lnTo>
                <a:lnTo>
                  <a:pt x="6805661" y="6051554"/>
                </a:lnTo>
                <a:lnTo>
                  <a:pt x="6839893" y="6022302"/>
                </a:lnTo>
                <a:lnTo>
                  <a:pt x="6873735" y="5992611"/>
                </a:lnTo>
                <a:lnTo>
                  <a:pt x="6907181" y="5962485"/>
                </a:lnTo>
                <a:lnTo>
                  <a:pt x="6940228" y="5931929"/>
                </a:lnTo>
                <a:lnTo>
                  <a:pt x="6972871" y="5900946"/>
                </a:lnTo>
                <a:lnTo>
                  <a:pt x="7005105" y="5869542"/>
                </a:lnTo>
                <a:lnTo>
                  <a:pt x="7036926" y="5837721"/>
                </a:lnTo>
                <a:lnTo>
                  <a:pt x="7068331" y="5805486"/>
                </a:lnTo>
                <a:lnTo>
                  <a:pt x="7099313" y="5772844"/>
                </a:lnTo>
                <a:lnTo>
                  <a:pt x="7129870" y="5739797"/>
                </a:lnTo>
                <a:lnTo>
                  <a:pt x="7159996" y="5706350"/>
                </a:lnTo>
                <a:lnTo>
                  <a:pt x="7189687" y="5672509"/>
                </a:lnTo>
                <a:lnTo>
                  <a:pt x="7218939" y="5638277"/>
                </a:lnTo>
                <a:lnTo>
                  <a:pt x="7247747" y="5603658"/>
                </a:lnTo>
                <a:lnTo>
                  <a:pt x="7276107" y="5568657"/>
                </a:lnTo>
                <a:lnTo>
                  <a:pt x="7304015" y="5533279"/>
                </a:lnTo>
                <a:lnTo>
                  <a:pt x="7331465" y="5497527"/>
                </a:lnTo>
                <a:lnTo>
                  <a:pt x="7358455" y="5461407"/>
                </a:lnTo>
                <a:lnTo>
                  <a:pt x="7384978" y="5424923"/>
                </a:lnTo>
                <a:lnTo>
                  <a:pt x="7411032" y="5388078"/>
                </a:lnTo>
                <a:lnTo>
                  <a:pt x="7436611" y="5350878"/>
                </a:lnTo>
                <a:lnTo>
                  <a:pt x="7461711" y="5313327"/>
                </a:lnTo>
                <a:lnTo>
                  <a:pt x="7486327" y="5275429"/>
                </a:lnTo>
                <a:lnTo>
                  <a:pt x="7510456" y="5237189"/>
                </a:lnTo>
                <a:lnTo>
                  <a:pt x="7534093" y="5198610"/>
                </a:lnTo>
                <a:lnTo>
                  <a:pt x="7557233" y="5159699"/>
                </a:lnTo>
                <a:lnTo>
                  <a:pt x="7579872" y="5120458"/>
                </a:lnTo>
                <a:lnTo>
                  <a:pt x="7602006" y="5080893"/>
                </a:lnTo>
                <a:lnTo>
                  <a:pt x="7623630" y="5041007"/>
                </a:lnTo>
                <a:lnTo>
                  <a:pt x="7644740" y="5000805"/>
                </a:lnTo>
                <a:lnTo>
                  <a:pt x="7665331" y="4960292"/>
                </a:lnTo>
                <a:lnTo>
                  <a:pt x="7685399" y="4919472"/>
                </a:lnTo>
                <a:lnTo>
                  <a:pt x="7704940" y="4878350"/>
                </a:lnTo>
                <a:lnTo>
                  <a:pt x="7723949" y="4836929"/>
                </a:lnTo>
                <a:lnTo>
                  <a:pt x="7742421" y="4795214"/>
                </a:lnTo>
                <a:lnTo>
                  <a:pt x="7760353" y="4753210"/>
                </a:lnTo>
                <a:lnTo>
                  <a:pt x="7777740" y="4710920"/>
                </a:lnTo>
                <a:lnTo>
                  <a:pt x="7794578" y="4668351"/>
                </a:lnTo>
                <a:lnTo>
                  <a:pt x="7810861" y="4625505"/>
                </a:lnTo>
                <a:lnTo>
                  <a:pt x="7826586" y="4582387"/>
                </a:lnTo>
                <a:lnTo>
                  <a:pt x="7841749" y="4539001"/>
                </a:lnTo>
                <a:lnTo>
                  <a:pt x="7856344" y="4495353"/>
                </a:lnTo>
                <a:lnTo>
                  <a:pt x="7870368" y="4451446"/>
                </a:lnTo>
                <a:lnTo>
                  <a:pt x="7883816" y="4407286"/>
                </a:lnTo>
                <a:lnTo>
                  <a:pt x="7896684" y="4362875"/>
                </a:lnTo>
                <a:lnTo>
                  <a:pt x="7908967" y="4318219"/>
                </a:lnTo>
                <a:lnTo>
                  <a:pt x="7920661" y="4273322"/>
                </a:lnTo>
                <a:lnTo>
                  <a:pt x="7931761" y="4228188"/>
                </a:lnTo>
                <a:lnTo>
                  <a:pt x="7942264" y="4182823"/>
                </a:lnTo>
                <a:lnTo>
                  <a:pt x="7952164" y="4137229"/>
                </a:lnTo>
                <a:lnTo>
                  <a:pt x="7961457" y="4091413"/>
                </a:lnTo>
                <a:lnTo>
                  <a:pt x="7970139" y="4045377"/>
                </a:lnTo>
                <a:lnTo>
                  <a:pt x="7978206" y="3999127"/>
                </a:lnTo>
                <a:lnTo>
                  <a:pt x="7985652" y="3952667"/>
                </a:lnTo>
                <a:lnTo>
                  <a:pt x="7992474" y="3906001"/>
                </a:lnTo>
                <a:lnTo>
                  <a:pt x="7998667" y="3859134"/>
                </a:lnTo>
                <a:lnTo>
                  <a:pt x="8004227" y="3812070"/>
                </a:lnTo>
                <a:lnTo>
                  <a:pt x="8009150" y="3764813"/>
                </a:lnTo>
                <a:lnTo>
                  <a:pt x="8013430" y="3717369"/>
                </a:lnTo>
                <a:lnTo>
                  <a:pt x="8017064" y="3669741"/>
                </a:lnTo>
                <a:lnTo>
                  <a:pt x="8020047" y="3621933"/>
                </a:lnTo>
                <a:lnTo>
                  <a:pt x="8022375" y="3573951"/>
                </a:lnTo>
                <a:lnTo>
                  <a:pt x="8024044" y="3525798"/>
                </a:lnTo>
                <a:lnTo>
                  <a:pt x="8025048" y="3477480"/>
                </a:lnTo>
                <a:lnTo>
                  <a:pt x="8025383" y="3429000"/>
                </a:lnTo>
                <a:lnTo>
                  <a:pt x="8025048" y="3380519"/>
                </a:lnTo>
                <a:lnTo>
                  <a:pt x="8024044" y="3332201"/>
                </a:lnTo>
                <a:lnTo>
                  <a:pt x="8022375" y="3284048"/>
                </a:lnTo>
                <a:lnTo>
                  <a:pt x="8020047" y="3236066"/>
                </a:lnTo>
                <a:lnTo>
                  <a:pt x="8017064" y="3188258"/>
                </a:lnTo>
                <a:lnTo>
                  <a:pt x="8013430" y="3140630"/>
                </a:lnTo>
                <a:lnTo>
                  <a:pt x="8009150" y="3093186"/>
                </a:lnTo>
                <a:lnTo>
                  <a:pt x="8004227" y="3045929"/>
                </a:lnTo>
                <a:lnTo>
                  <a:pt x="7998667" y="2998865"/>
                </a:lnTo>
                <a:lnTo>
                  <a:pt x="7992474" y="2951998"/>
                </a:lnTo>
                <a:lnTo>
                  <a:pt x="7985652" y="2905332"/>
                </a:lnTo>
                <a:lnTo>
                  <a:pt x="7978206" y="2858872"/>
                </a:lnTo>
                <a:lnTo>
                  <a:pt x="7970139" y="2812622"/>
                </a:lnTo>
                <a:lnTo>
                  <a:pt x="7961457" y="2766586"/>
                </a:lnTo>
                <a:lnTo>
                  <a:pt x="7952164" y="2720770"/>
                </a:lnTo>
                <a:lnTo>
                  <a:pt x="7942264" y="2675176"/>
                </a:lnTo>
                <a:lnTo>
                  <a:pt x="7931761" y="2629811"/>
                </a:lnTo>
                <a:lnTo>
                  <a:pt x="7920661" y="2584677"/>
                </a:lnTo>
                <a:lnTo>
                  <a:pt x="7908967" y="2539780"/>
                </a:lnTo>
                <a:lnTo>
                  <a:pt x="7896684" y="2495124"/>
                </a:lnTo>
                <a:lnTo>
                  <a:pt x="7883816" y="2450713"/>
                </a:lnTo>
                <a:lnTo>
                  <a:pt x="7870368" y="2406552"/>
                </a:lnTo>
                <a:lnTo>
                  <a:pt x="7856344" y="2362646"/>
                </a:lnTo>
                <a:lnTo>
                  <a:pt x="7841749" y="2318997"/>
                </a:lnTo>
                <a:lnTo>
                  <a:pt x="7826586" y="2275612"/>
                </a:lnTo>
                <a:lnTo>
                  <a:pt x="7810861" y="2232494"/>
                </a:lnTo>
                <a:lnTo>
                  <a:pt x="7794578" y="2189648"/>
                </a:lnTo>
                <a:lnTo>
                  <a:pt x="7777740" y="2147078"/>
                </a:lnTo>
                <a:lnTo>
                  <a:pt x="7760353" y="2104789"/>
                </a:lnTo>
                <a:lnTo>
                  <a:pt x="7742421" y="2062785"/>
                </a:lnTo>
                <a:lnTo>
                  <a:pt x="7723949" y="2021070"/>
                </a:lnTo>
                <a:lnTo>
                  <a:pt x="7704940" y="1979649"/>
                </a:lnTo>
                <a:lnTo>
                  <a:pt x="7685399" y="1938526"/>
                </a:lnTo>
                <a:lnTo>
                  <a:pt x="7665331" y="1897706"/>
                </a:lnTo>
                <a:lnTo>
                  <a:pt x="7644740" y="1857193"/>
                </a:lnTo>
                <a:lnTo>
                  <a:pt x="7623630" y="1816992"/>
                </a:lnTo>
                <a:lnTo>
                  <a:pt x="7602006" y="1777106"/>
                </a:lnTo>
                <a:lnTo>
                  <a:pt x="7579872" y="1737541"/>
                </a:lnTo>
                <a:lnTo>
                  <a:pt x="7557233" y="1698300"/>
                </a:lnTo>
                <a:lnTo>
                  <a:pt x="7534093" y="1659388"/>
                </a:lnTo>
                <a:lnTo>
                  <a:pt x="7510456" y="1620810"/>
                </a:lnTo>
                <a:lnTo>
                  <a:pt x="7486327" y="1582570"/>
                </a:lnTo>
                <a:lnTo>
                  <a:pt x="7461711" y="1544672"/>
                </a:lnTo>
                <a:lnTo>
                  <a:pt x="7436611" y="1507121"/>
                </a:lnTo>
                <a:lnTo>
                  <a:pt x="7411032" y="1469921"/>
                </a:lnTo>
                <a:lnTo>
                  <a:pt x="7384978" y="1433076"/>
                </a:lnTo>
                <a:lnTo>
                  <a:pt x="7358455" y="1396592"/>
                </a:lnTo>
                <a:lnTo>
                  <a:pt x="7331465" y="1360471"/>
                </a:lnTo>
                <a:lnTo>
                  <a:pt x="7304015" y="1324720"/>
                </a:lnTo>
                <a:lnTo>
                  <a:pt x="7276107" y="1289342"/>
                </a:lnTo>
                <a:lnTo>
                  <a:pt x="7247747" y="1254341"/>
                </a:lnTo>
                <a:lnTo>
                  <a:pt x="7218939" y="1219722"/>
                </a:lnTo>
                <a:lnTo>
                  <a:pt x="7189687" y="1185490"/>
                </a:lnTo>
                <a:lnTo>
                  <a:pt x="7159996" y="1151648"/>
                </a:lnTo>
                <a:lnTo>
                  <a:pt x="7129870" y="1118202"/>
                </a:lnTo>
                <a:lnTo>
                  <a:pt x="7099313" y="1085155"/>
                </a:lnTo>
                <a:lnTo>
                  <a:pt x="7068331" y="1052512"/>
                </a:lnTo>
                <a:lnTo>
                  <a:pt x="7036926" y="1020278"/>
                </a:lnTo>
                <a:lnTo>
                  <a:pt x="7005105" y="988457"/>
                </a:lnTo>
                <a:lnTo>
                  <a:pt x="6972871" y="957052"/>
                </a:lnTo>
                <a:lnTo>
                  <a:pt x="6940228" y="926070"/>
                </a:lnTo>
                <a:lnTo>
                  <a:pt x="6907181" y="895513"/>
                </a:lnTo>
                <a:lnTo>
                  <a:pt x="6873735" y="865387"/>
                </a:lnTo>
                <a:lnTo>
                  <a:pt x="6839893" y="835696"/>
                </a:lnTo>
                <a:lnTo>
                  <a:pt x="6805661" y="806444"/>
                </a:lnTo>
                <a:lnTo>
                  <a:pt x="6771042" y="777636"/>
                </a:lnTo>
                <a:lnTo>
                  <a:pt x="6736041" y="749276"/>
                </a:lnTo>
                <a:lnTo>
                  <a:pt x="6700663" y="721368"/>
                </a:lnTo>
                <a:lnTo>
                  <a:pt x="6664912" y="693918"/>
                </a:lnTo>
                <a:lnTo>
                  <a:pt x="6628791" y="666928"/>
                </a:lnTo>
                <a:lnTo>
                  <a:pt x="6592307" y="640405"/>
                </a:lnTo>
                <a:lnTo>
                  <a:pt x="6555462" y="614351"/>
                </a:lnTo>
                <a:lnTo>
                  <a:pt x="6518262" y="588772"/>
                </a:lnTo>
                <a:lnTo>
                  <a:pt x="6480711" y="563672"/>
                </a:lnTo>
                <a:lnTo>
                  <a:pt x="6442813" y="539056"/>
                </a:lnTo>
                <a:lnTo>
                  <a:pt x="6404573" y="514927"/>
                </a:lnTo>
                <a:lnTo>
                  <a:pt x="6365995" y="491290"/>
                </a:lnTo>
                <a:lnTo>
                  <a:pt x="6327083" y="468150"/>
                </a:lnTo>
                <a:lnTo>
                  <a:pt x="6287842" y="445511"/>
                </a:lnTo>
                <a:lnTo>
                  <a:pt x="6248277" y="423377"/>
                </a:lnTo>
                <a:lnTo>
                  <a:pt x="6208391" y="401753"/>
                </a:lnTo>
                <a:lnTo>
                  <a:pt x="6168190" y="380643"/>
                </a:lnTo>
                <a:lnTo>
                  <a:pt x="6127677" y="360052"/>
                </a:lnTo>
                <a:lnTo>
                  <a:pt x="6086857" y="339984"/>
                </a:lnTo>
                <a:lnTo>
                  <a:pt x="6045734" y="320443"/>
                </a:lnTo>
                <a:lnTo>
                  <a:pt x="6004313" y="301434"/>
                </a:lnTo>
                <a:lnTo>
                  <a:pt x="5962598" y="282962"/>
                </a:lnTo>
                <a:lnTo>
                  <a:pt x="5920594" y="265030"/>
                </a:lnTo>
                <a:lnTo>
                  <a:pt x="5878305" y="247643"/>
                </a:lnTo>
                <a:lnTo>
                  <a:pt x="5835735" y="230805"/>
                </a:lnTo>
                <a:lnTo>
                  <a:pt x="5792889" y="214522"/>
                </a:lnTo>
                <a:lnTo>
                  <a:pt x="5749771" y="198797"/>
                </a:lnTo>
                <a:lnTo>
                  <a:pt x="5706386" y="183634"/>
                </a:lnTo>
                <a:lnTo>
                  <a:pt x="5662737" y="169039"/>
                </a:lnTo>
                <a:lnTo>
                  <a:pt x="5618831" y="155015"/>
                </a:lnTo>
                <a:lnTo>
                  <a:pt x="5574670" y="141567"/>
                </a:lnTo>
                <a:lnTo>
                  <a:pt x="5530259" y="128699"/>
                </a:lnTo>
                <a:lnTo>
                  <a:pt x="5485603" y="116416"/>
                </a:lnTo>
                <a:lnTo>
                  <a:pt x="5440706" y="104722"/>
                </a:lnTo>
                <a:lnTo>
                  <a:pt x="5395572" y="93622"/>
                </a:lnTo>
                <a:lnTo>
                  <a:pt x="5350207" y="83119"/>
                </a:lnTo>
                <a:lnTo>
                  <a:pt x="5304613" y="73219"/>
                </a:lnTo>
                <a:lnTo>
                  <a:pt x="5258797" y="63926"/>
                </a:lnTo>
                <a:lnTo>
                  <a:pt x="5212761" y="55244"/>
                </a:lnTo>
                <a:lnTo>
                  <a:pt x="5166511" y="47177"/>
                </a:lnTo>
                <a:lnTo>
                  <a:pt x="5120051" y="39731"/>
                </a:lnTo>
                <a:lnTo>
                  <a:pt x="5073385" y="32909"/>
                </a:lnTo>
                <a:lnTo>
                  <a:pt x="5026518" y="26716"/>
                </a:lnTo>
                <a:lnTo>
                  <a:pt x="4979454" y="21156"/>
                </a:lnTo>
                <a:lnTo>
                  <a:pt x="4932197" y="16233"/>
                </a:lnTo>
                <a:lnTo>
                  <a:pt x="4884753" y="11953"/>
                </a:lnTo>
                <a:lnTo>
                  <a:pt x="4837125" y="8319"/>
                </a:lnTo>
                <a:lnTo>
                  <a:pt x="4789317" y="5336"/>
                </a:lnTo>
                <a:lnTo>
                  <a:pt x="4741335" y="3008"/>
                </a:lnTo>
                <a:lnTo>
                  <a:pt x="4693182" y="1339"/>
                </a:lnTo>
                <a:lnTo>
                  <a:pt x="4644864" y="335"/>
                </a:lnTo>
                <a:lnTo>
                  <a:pt x="4596384" y="0"/>
                </a:lnTo>
                <a:close/>
              </a:path>
            </a:pathLst>
          </a:custGeom>
          <a:solidFill>
            <a:srgbClr val="0068FF"/>
          </a:solidFill>
        </p:spPr>
        <p:txBody>
          <a:bodyPr wrap="square" lIns="0" tIns="0" rIns="0" bIns="0" rtlCol="0"/>
          <a:lstStyle/>
          <a:p>
            <a:endParaRPr/>
          </a:p>
        </p:txBody>
      </p:sp>
      <p:sp>
        <p:nvSpPr>
          <p:cNvPr id="17" name="bg object 17"/>
          <p:cNvSpPr/>
          <p:nvPr/>
        </p:nvSpPr>
        <p:spPr>
          <a:xfrm>
            <a:off x="8581643" y="1912620"/>
            <a:ext cx="2443480" cy="1516380"/>
          </a:xfrm>
          <a:custGeom>
            <a:avLst/>
            <a:gdLst/>
            <a:ahLst/>
            <a:cxnLst/>
            <a:rect l="l" t="t" r="r" b="b"/>
            <a:pathLst>
              <a:path w="2443479" h="1516379">
                <a:moveTo>
                  <a:pt x="927226" y="0"/>
                </a:moveTo>
                <a:lnTo>
                  <a:pt x="0" y="0"/>
                </a:lnTo>
                <a:lnTo>
                  <a:pt x="7874" y="155066"/>
                </a:lnTo>
                <a:lnTo>
                  <a:pt x="13459" y="202636"/>
                </a:lnTo>
                <a:lnTo>
                  <a:pt x="20500" y="249744"/>
                </a:lnTo>
                <a:lnTo>
                  <a:pt x="28974" y="296368"/>
                </a:lnTo>
                <a:lnTo>
                  <a:pt x="38857" y="342485"/>
                </a:lnTo>
                <a:lnTo>
                  <a:pt x="50126" y="388071"/>
                </a:lnTo>
                <a:lnTo>
                  <a:pt x="62757" y="433103"/>
                </a:lnTo>
                <a:lnTo>
                  <a:pt x="76728" y="477559"/>
                </a:lnTo>
                <a:lnTo>
                  <a:pt x="92016" y="521414"/>
                </a:lnTo>
                <a:lnTo>
                  <a:pt x="108596" y="564645"/>
                </a:lnTo>
                <a:lnTo>
                  <a:pt x="126446" y="607230"/>
                </a:lnTo>
                <a:lnTo>
                  <a:pt x="145542" y="649144"/>
                </a:lnTo>
                <a:lnTo>
                  <a:pt x="165861" y="690366"/>
                </a:lnTo>
                <a:lnTo>
                  <a:pt x="187381" y="730870"/>
                </a:lnTo>
                <a:lnTo>
                  <a:pt x="210077" y="770635"/>
                </a:lnTo>
                <a:lnTo>
                  <a:pt x="233926" y="809636"/>
                </a:lnTo>
                <a:lnTo>
                  <a:pt x="258905" y="847851"/>
                </a:lnTo>
                <a:lnTo>
                  <a:pt x="284992" y="885257"/>
                </a:lnTo>
                <a:lnTo>
                  <a:pt x="312162" y="921830"/>
                </a:lnTo>
                <a:lnTo>
                  <a:pt x="340392" y="957546"/>
                </a:lnTo>
                <a:lnTo>
                  <a:pt x="369659" y="992383"/>
                </a:lnTo>
                <a:lnTo>
                  <a:pt x="399940" y="1026318"/>
                </a:lnTo>
                <a:lnTo>
                  <a:pt x="431211" y="1059327"/>
                </a:lnTo>
                <a:lnTo>
                  <a:pt x="463450" y="1091386"/>
                </a:lnTo>
                <a:lnTo>
                  <a:pt x="496633" y="1122473"/>
                </a:lnTo>
                <a:lnTo>
                  <a:pt x="530737" y="1152565"/>
                </a:lnTo>
                <a:lnTo>
                  <a:pt x="565738" y="1181637"/>
                </a:lnTo>
                <a:lnTo>
                  <a:pt x="601613" y="1209667"/>
                </a:lnTo>
                <a:lnTo>
                  <a:pt x="638339" y="1236632"/>
                </a:lnTo>
                <a:lnTo>
                  <a:pt x="675893" y="1262508"/>
                </a:lnTo>
                <a:lnTo>
                  <a:pt x="714251" y="1287273"/>
                </a:lnTo>
                <a:lnTo>
                  <a:pt x="753391" y="1310902"/>
                </a:lnTo>
                <a:lnTo>
                  <a:pt x="793289" y="1333373"/>
                </a:lnTo>
                <a:lnTo>
                  <a:pt x="833921" y="1354661"/>
                </a:lnTo>
                <a:lnTo>
                  <a:pt x="875264" y="1374745"/>
                </a:lnTo>
                <a:lnTo>
                  <a:pt x="917296" y="1393601"/>
                </a:lnTo>
                <a:lnTo>
                  <a:pt x="959993" y="1411206"/>
                </a:lnTo>
                <a:lnTo>
                  <a:pt x="1003331" y="1427535"/>
                </a:lnTo>
                <a:lnTo>
                  <a:pt x="1047287" y="1442567"/>
                </a:lnTo>
                <a:lnTo>
                  <a:pt x="1091839" y="1456277"/>
                </a:lnTo>
                <a:lnTo>
                  <a:pt x="1136962" y="1468643"/>
                </a:lnTo>
                <a:lnTo>
                  <a:pt x="1182634" y="1479642"/>
                </a:lnTo>
                <a:lnTo>
                  <a:pt x="1228832" y="1489249"/>
                </a:lnTo>
                <a:lnTo>
                  <a:pt x="1275531" y="1497442"/>
                </a:lnTo>
                <a:lnTo>
                  <a:pt x="1322709" y="1504197"/>
                </a:lnTo>
                <a:lnTo>
                  <a:pt x="1370343" y="1509492"/>
                </a:lnTo>
                <a:lnTo>
                  <a:pt x="1418409" y="1513303"/>
                </a:lnTo>
                <a:lnTo>
                  <a:pt x="1466884" y="1515606"/>
                </a:lnTo>
                <a:lnTo>
                  <a:pt x="1515745" y="1516379"/>
                </a:lnTo>
                <a:lnTo>
                  <a:pt x="2442972" y="1516379"/>
                </a:lnTo>
                <a:lnTo>
                  <a:pt x="2442222" y="1468245"/>
                </a:lnTo>
                <a:lnTo>
                  <a:pt x="2439989" y="1420485"/>
                </a:lnTo>
                <a:lnTo>
                  <a:pt x="2436295" y="1373121"/>
                </a:lnTo>
                <a:lnTo>
                  <a:pt x="2431161" y="1326175"/>
                </a:lnTo>
                <a:lnTo>
                  <a:pt x="2424610" y="1279670"/>
                </a:lnTo>
                <a:lnTo>
                  <a:pt x="2416663" y="1233627"/>
                </a:lnTo>
                <a:lnTo>
                  <a:pt x="2407345" y="1188069"/>
                </a:lnTo>
                <a:lnTo>
                  <a:pt x="2396675" y="1143019"/>
                </a:lnTo>
                <a:lnTo>
                  <a:pt x="2384678" y="1098498"/>
                </a:lnTo>
                <a:lnTo>
                  <a:pt x="2371374" y="1054528"/>
                </a:lnTo>
                <a:lnTo>
                  <a:pt x="2356786" y="1011132"/>
                </a:lnTo>
                <a:lnTo>
                  <a:pt x="2340937" y="968333"/>
                </a:lnTo>
                <a:lnTo>
                  <a:pt x="2323847" y="926151"/>
                </a:lnTo>
                <a:lnTo>
                  <a:pt x="2305541" y="884610"/>
                </a:lnTo>
                <a:lnTo>
                  <a:pt x="2286040" y="843731"/>
                </a:lnTo>
                <a:lnTo>
                  <a:pt x="2265365" y="803537"/>
                </a:lnTo>
                <a:lnTo>
                  <a:pt x="2243540" y="764051"/>
                </a:lnTo>
                <a:lnTo>
                  <a:pt x="2220587" y="725293"/>
                </a:lnTo>
                <a:lnTo>
                  <a:pt x="2196527" y="687287"/>
                </a:lnTo>
                <a:lnTo>
                  <a:pt x="2171383" y="650055"/>
                </a:lnTo>
                <a:lnTo>
                  <a:pt x="2145177" y="613618"/>
                </a:lnTo>
                <a:lnTo>
                  <a:pt x="2117931" y="577999"/>
                </a:lnTo>
                <a:lnTo>
                  <a:pt x="2089668" y="543221"/>
                </a:lnTo>
                <a:lnTo>
                  <a:pt x="2060409" y="509305"/>
                </a:lnTo>
                <a:lnTo>
                  <a:pt x="2030178" y="476274"/>
                </a:lnTo>
                <a:lnTo>
                  <a:pt x="1998995" y="444150"/>
                </a:lnTo>
                <a:lnTo>
                  <a:pt x="1966884" y="412955"/>
                </a:lnTo>
                <a:lnTo>
                  <a:pt x="1933867" y="382711"/>
                </a:lnTo>
                <a:lnTo>
                  <a:pt x="1899965" y="353441"/>
                </a:lnTo>
                <a:lnTo>
                  <a:pt x="1865201" y="325167"/>
                </a:lnTo>
                <a:lnTo>
                  <a:pt x="1829597" y="297910"/>
                </a:lnTo>
                <a:lnTo>
                  <a:pt x="1793175" y="271694"/>
                </a:lnTo>
                <a:lnTo>
                  <a:pt x="1755958" y="246540"/>
                </a:lnTo>
                <a:lnTo>
                  <a:pt x="1717968" y="222471"/>
                </a:lnTo>
                <a:lnTo>
                  <a:pt x="1679227" y="199508"/>
                </a:lnTo>
                <a:lnTo>
                  <a:pt x="1639757" y="177674"/>
                </a:lnTo>
                <a:lnTo>
                  <a:pt x="1599580" y="156992"/>
                </a:lnTo>
                <a:lnTo>
                  <a:pt x="1558719" y="137483"/>
                </a:lnTo>
                <a:lnTo>
                  <a:pt x="1517195" y="119169"/>
                </a:lnTo>
                <a:lnTo>
                  <a:pt x="1475031" y="102074"/>
                </a:lnTo>
                <a:lnTo>
                  <a:pt x="1432250" y="86218"/>
                </a:lnTo>
                <a:lnTo>
                  <a:pt x="1388873" y="71625"/>
                </a:lnTo>
                <a:lnTo>
                  <a:pt x="1344922" y="58316"/>
                </a:lnTo>
                <a:lnTo>
                  <a:pt x="1300421" y="46313"/>
                </a:lnTo>
                <a:lnTo>
                  <a:pt x="1255390" y="35640"/>
                </a:lnTo>
                <a:lnTo>
                  <a:pt x="1209852" y="26318"/>
                </a:lnTo>
                <a:lnTo>
                  <a:pt x="1163830" y="18368"/>
                </a:lnTo>
                <a:lnTo>
                  <a:pt x="1117345" y="11815"/>
                </a:lnTo>
                <a:lnTo>
                  <a:pt x="1070420" y="6679"/>
                </a:lnTo>
                <a:lnTo>
                  <a:pt x="1023078" y="2983"/>
                </a:lnTo>
                <a:lnTo>
                  <a:pt x="975339" y="749"/>
                </a:lnTo>
                <a:lnTo>
                  <a:pt x="927226" y="0"/>
                </a:lnTo>
                <a:close/>
              </a:path>
            </a:pathLst>
          </a:custGeom>
          <a:solidFill>
            <a:srgbClr val="0068FF"/>
          </a:solidFill>
        </p:spPr>
        <p:txBody>
          <a:bodyPr wrap="square" lIns="0" tIns="0" rIns="0" bIns="0" rtlCol="0"/>
          <a:lstStyle/>
          <a:p>
            <a:endParaRPr/>
          </a:p>
        </p:txBody>
      </p:sp>
      <p:sp>
        <p:nvSpPr>
          <p:cNvPr id="18" name="bg object 18"/>
          <p:cNvSpPr/>
          <p:nvPr/>
        </p:nvSpPr>
        <p:spPr>
          <a:xfrm>
            <a:off x="8581644" y="0"/>
            <a:ext cx="3610610" cy="6858000"/>
          </a:xfrm>
          <a:custGeom>
            <a:avLst/>
            <a:gdLst/>
            <a:ahLst/>
            <a:cxnLst/>
            <a:rect l="l" t="t" r="r" b="b"/>
            <a:pathLst>
              <a:path w="3610609" h="6858000">
                <a:moveTo>
                  <a:pt x="2442972" y="3429000"/>
                </a:moveTo>
                <a:lnTo>
                  <a:pt x="1515745" y="3429000"/>
                </a:lnTo>
                <a:lnTo>
                  <a:pt x="1466875" y="3429774"/>
                </a:lnTo>
                <a:lnTo>
                  <a:pt x="1418399" y="3432086"/>
                </a:lnTo>
                <a:lnTo>
                  <a:pt x="1370342" y="3435896"/>
                </a:lnTo>
                <a:lnTo>
                  <a:pt x="1322705" y="3441192"/>
                </a:lnTo>
                <a:lnTo>
                  <a:pt x="1275524" y="3447948"/>
                </a:lnTo>
                <a:lnTo>
                  <a:pt x="1228826" y="3456140"/>
                </a:lnTo>
                <a:lnTo>
                  <a:pt x="1182624" y="3465741"/>
                </a:lnTo>
                <a:lnTo>
                  <a:pt x="1136954" y="3476739"/>
                </a:lnTo>
                <a:lnTo>
                  <a:pt x="1091831" y="3489109"/>
                </a:lnTo>
                <a:lnTo>
                  <a:pt x="1047280" y="3502825"/>
                </a:lnTo>
                <a:lnTo>
                  <a:pt x="1003325" y="3517849"/>
                </a:lnTo>
                <a:lnTo>
                  <a:pt x="959993" y="3534181"/>
                </a:lnTo>
                <a:lnTo>
                  <a:pt x="917295" y="3551783"/>
                </a:lnTo>
                <a:lnTo>
                  <a:pt x="875258" y="3570643"/>
                </a:lnTo>
                <a:lnTo>
                  <a:pt x="833920" y="3590721"/>
                </a:lnTo>
                <a:lnTo>
                  <a:pt x="793280" y="3612007"/>
                </a:lnTo>
                <a:lnTo>
                  <a:pt x="753389" y="3634486"/>
                </a:lnTo>
                <a:lnTo>
                  <a:pt x="714248" y="3658108"/>
                </a:lnTo>
                <a:lnTo>
                  <a:pt x="675881" y="3682873"/>
                </a:lnTo>
                <a:lnTo>
                  <a:pt x="638327" y="3708755"/>
                </a:lnTo>
                <a:lnTo>
                  <a:pt x="601611" y="3735717"/>
                </a:lnTo>
                <a:lnTo>
                  <a:pt x="565734" y="3763746"/>
                </a:lnTo>
                <a:lnTo>
                  <a:pt x="530733" y="3792817"/>
                </a:lnTo>
                <a:lnTo>
                  <a:pt x="496620" y="3822916"/>
                </a:lnTo>
                <a:lnTo>
                  <a:pt x="463448" y="3854005"/>
                </a:lnTo>
                <a:lnTo>
                  <a:pt x="431203" y="3886060"/>
                </a:lnTo>
                <a:lnTo>
                  <a:pt x="399935" y="3919067"/>
                </a:lnTo>
                <a:lnTo>
                  <a:pt x="369658" y="3953002"/>
                </a:lnTo>
                <a:lnTo>
                  <a:pt x="340385" y="3987838"/>
                </a:lnTo>
                <a:lnTo>
                  <a:pt x="312153" y="4023550"/>
                </a:lnTo>
                <a:lnTo>
                  <a:pt x="284988" y="4060126"/>
                </a:lnTo>
                <a:lnTo>
                  <a:pt x="258902" y="4097528"/>
                </a:lnTo>
                <a:lnTo>
                  <a:pt x="233921" y="4135755"/>
                </a:lnTo>
                <a:lnTo>
                  <a:pt x="210070" y="4174756"/>
                </a:lnTo>
                <a:lnTo>
                  <a:pt x="187375" y="4214520"/>
                </a:lnTo>
                <a:lnTo>
                  <a:pt x="165862" y="4255020"/>
                </a:lnTo>
                <a:lnTo>
                  <a:pt x="145542" y="4296245"/>
                </a:lnTo>
                <a:lnTo>
                  <a:pt x="126441" y="4338155"/>
                </a:lnTo>
                <a:lnTo>
                  <a:pt x="108585" y="4380738"/>
                </a:lnTo>
                <a:lnTo>
                  <a:pt x="92011" y="4423969"/>
                </a:lnTo>
                <a:lnTo>
                  <a:pt x="76720" y="4467822"/>
                </a:lnTo>
                <a:lnTo>
                  <a:pt x="62750" y="4512284"/>
                </a:lnTo>
                <a:lnTo>
                  <a:pt x="50114" y="4557319"/>
                </a:lnTo>
                <a:lnTo>
                  <a:pt x="38849" y="4602899"/>
                </a:lnTo>
                <a:lnTo>
                  <a:pt x="28968" y="4649013"/>
                </a:lnTo>
                <a:lnTo>
                  <a:pt x="20497" y="4695647"/>
                </a:lnTo>
                <a:lnTo>
                  <a:pt x="13449" y="4742751"/>
                </a:lnTo>
                <a:lnTo>
                  <a:pt x="7874" y="4790313"/>
                </a:lnTo>
                <a:lnTo>
                  <a:pt x="0" y="4945380"/>
                </a:lnTo>
                <a:lnTo>
                  <a:pt x="927227" y="4945380"/>
                </a:lnTo>
                <a:lnTo>
                  <a:pt x="975334" y="4944630"/>
                </a:lnTo>
                <a:lnTo>
                  <a:pt x="1023073" y="4942408"/>
                </a:lnTo>
                <a:lnTo>
                  <a:pt x="1070419" y="4938712"/>
                </a:lnTo>
                <a:lnTo>
                  <a:pt x="1117333" y="4933569"/>
                </a:lnTo>
                <a:lnTo>
                  <a:pt x="1163828" y="4927016"/>
                </a:lnTo>
                <a:lnTo>
                  <a:pt x="1209852" y="4919065"/>
                </a:lnTo>
                <a:lnTo>
                  <a:pt x="1255382" y="4909744"/>
                </a:lnTo>
                <a:lnTo>
                  <a:pt x="1300416" y="4899076"/>
                </a:lnTo>
                <a:lnTo>
                  <a:pt x="1344917" y="4887074"/>
                </a:lnTo>
                <a:lnTo>
                  <a:pt x="1388872" y="4873764"/>
                </a:lnTo>
                <a:lnTo>
                  <a:pt x="1432242" y="4859172"/>
                </a:lnTo>
                <a:lnTo>
                  <a:pt x="1475028" y="4843310"/>
                </a:lnTo>
                <a:lnTo>
                  <a:pt x="1517192" y="4826216"/>
                </a:lnTo>
                <a:lnTo>
                  <a:pt x="1558709" y="4807902"/>
                </a:lnTo>
                <a:lnTo>
                  <a:pt x="1599577" y="4788395"/>
                </a:lnTo>
                <a:lnTo>
                  <a:pt x="1639747" y="4767707"/>
                </a:lnTo>
                <a:lnTo>
                  <a:pt x="1679219" y="4745875"/>
                </a:lnTo>
                <a:lnTo>
                  <a:pt x="1717967" y="4722914"/>
                </a:lnTo>
                <a:lnTo>
                  <a:pt x="1755952" y="4698847"/>
                </a:lnTo>
                <a:lnTo>
                  <a:pt x="1793163" y="4673689"/>
                </a:lnTo>
                <a:lnTo>
                  <a:pt x="1829587" y="4647476"/>
                </a:lnTo>
                <a:lnTo>
                  <a:pt x="1865198" y="4620222"/>
                </a:lnTo>
                <a:lnTo>
                  <a:pt x="1899958" y="4591939"/>
                </a:lnTo>
                <a:lnTo>
                  <a:pt x="1933867" y="4562678"/>
                </a:lnTo>
                <a:lnTo>
                  <a:pt x="1966874" y="4532427"/>
                </a:lnTo>
                <a:lnTo>
                  <a:pt x="1998992" y="4501235"/>
                </a:lnTo>
                <a:lnTo>
                  <a:pt x="2030171" y="4469117"/>
                </a:lnTo>
                <a:lnTo>
                  <a:pt x="2060397" y="4436084"/>
                </a:lnTo>
                <a:lnTo>
                  <a:pt x="2089658" y="4402163"/>
                </a:lnTo>
                <a:lnTo>
                  <a:pt x="2117928" y="4367390"/>
                </a:lnTo>
                <a:lnTo>
                  <a:pt x="2145169" y="4331767"/>
                </a:lnTo>
                <a:lnTo>
                  <a:pt x="2171382" y="4295330"/>
                </a:lnTo>
                <a:lnTo>
                  <a:pt x="2196515" y="4258094"/>
                </a:lnTo>
                <a:lnTo>
                  <a:pt x="2220582" y="4220095"/>
                </a:lnTo>
                <a:lnTo>
                  <a:pt x="2243531" y="4181335"/>
                </a:lnTo>
                <a:lnTo>
                  <a:pt x="2265362" y="4141851"/>
                </a:lnTo>
                <a:lnTo>
                  <a:pt x="2286038" y="4101655"/>
                </a:lnTo>
                <a:lnTo>
                  <a:pt x="2305532" y="4060774"/>
                </a:lnTo>
                <a:lnTo>
                  <a:pt x="2323846" y="4019232"/>
                </a:lnTo>
                <a:lnTo>
                  <a:pt x="2340927" y="3977055"/>
                </a:lnTo>
                <a:lnTo>
                  <a:pt x="2356777" y="3934256"/>
                </a:lnTo>
                <a:lnTo>
                  <a:pt x="2371369" y="3890861"/>
                </a:lnTo>
                <a:lnTo>
                  <a:pt x="2384666" y="3846893"/>
                </a:lnTo>
                <a:lnTo>
                  <a:pt x="2396667" y="3802367"/>
                </a:lnTo>
                <a:lnTo>
                  <a:pt x="2407335" y="3757320"/>
                </a:lnTo>
                <a:lnTo>
                  <a:pt x="2416657" y="3711752"/>
                </a:lnTo>
                <a:lnTo>
                  <a:pt x="2424607" y="3665715"/>
                </a:lnTo>
                <a:lnTo>
                  <a:pt x="2431161" y="3619208"/>
                </a:lnTo>
                <a:lnTo>
                  <a:pt x="2436291" y="3572268"/>
                </a:lnTo>
                <a:lnTo>
                  <a:pt x="2439987" y="3524897"/>
                </a:lnTo>
                <a:lnTo>
                  <a:pt x="2442222" y="3477145"/>
                </a:lnTo>
                <a:lnTo>
                  <a:pt x="2442972" y="3429000"/>
                </a:lnTo>
                <a:close/>
              </a:path>
              <a:path w="3610609" h="6858000">
                <a:moveTo>
                  <a:pt x="3610356" y="0"/>
                </a:moveTo>
                <a:lnTo>
                  <a:pt x="0" y="0"/>
                </a:lnTo>
                <a:lnTo>
                  <a:pt x="48158" y="317"/>
                </a:lnTo>
                <a:lnTo>
                  <a:pt x="96177" y="1257"/>
                </a:lnTo>
                <a:lnTo>
                  <a:pt x="144030" y="2832"/>
                </a:lnTo>
                <a:lnTo>
                  <a:pt x="191731" y="5016"/>
                </a:lnTo>
                <a:lnTo>
                  <a:pt x="239268" y="7810"/>
                </a:lnTo>
                <a:lnTo>
                  <a:pt x="286639" y="11214"/>
                </a:lnTo>
                <a:lnTo>
                  <a:pt x="333844" y="15240"/>
                </a:lnTo>
                <a:lnTo>
                  <a:pt x="380860" y="19862"/>
                </a:lnTo>
                <a:lnTo>
                  <a:pt x="427710" y="25082"/>
                </a:lnTo>
                <a:lnTo>
                  <a:pt x="474370" y="30899"/>
                </a:lnTo>
                <a:lnTo>
                  <a:pt x="520852" y="37299"/>
                </a:lnTo>
                <a:lnTo>
                  <a:pt x="567143" y="44297"/>
                </a:lnTo>
                <a:lnTo>
                  <a:pt x="613232" y="51879"/>
                </a:lnTo>
                <a:lnTo>
                  <a:pt x="659130" y="60032"/>
                </a:lnTo>
                <a:lnTo>
                  <a:pt x="704824" y="68770"/>
                </a:lnTo>
                <a:lnTo>
                  <a:pt x="750316" y="78079"/>
                </a:lnTo>
                <a:lnTo>
                  <a:pt x="795591" y="87960"/>
                </a:lnTo>
                <a:lnTo>
                  <a:pt x="840651" y="98399"/>
                </a:lnTo>
                <a:lnTo>
                  <a:pt x="885507" y="109397"/>
                </a:lnTo>
                <a:lnTo>
                  <a:pt x="930122" y="120967"/>
                </a:lnTo>
                <a:lnTo>
                  <a:pt x="974534" y="133070"/>
                </a:lnTo>
                <a:lnTo>
                  <a:pt x="1018705" y="145732"/>
                </a:lnTo>
                <a:lnTo>
                  <a:pt x="1062634" y="158940"/>
                </a:lnTo>
                <a:lnTo>
                  <a:pt x="1106335" y="172681"/>
                </a:lnTo>
                <a:lnTo>
                  <a:pt x="1149807" y="186969"/>
                </a:lnTo>
                <a:lnTo>
                  <a:pt x="1193012" y="201790"/>
                </a:lnTo>
                <a:lnTo>
                  <a:pt x="1235989" y="217131"/>
                </a:lnTo>
                <a:lnTo>
                  <a:pt x="1278699" y="233006"/>
                </a:lnTo>
                <a:lnTo>
                  <a:pt x="1321155" y="249402"/>
                </a:lnTo>
                <a:lnTo>
                  <a:pt x="1363357" y="266306"/>
                </a:lnTo>
                <a:lnTo>
                  <a:pt x="1405293" y="283730"/>
                </a:lnTo>
                <a:lnTo>
                  <a:pt x="1446949" y="301663"/>
                </a:lnTo>
                <a:lnTo>
                  <a:pt x="1488351" y="320103"/>
                </a:lnTo>
                <a:lnTo>
                  <a:pt x="1529461" y="339051"/>
                </a:lnTo>
                <a:lnTo>
                  <a:pt x="1570304" y="358495"/>
                </a:lnTo>
                <a:lnTo>
                  <a:pt x="1610855" y="378421"/>
                </a:lnTo>
                <a:lnTo>
                  <a:pt x="1651127" y="398856"/>
                </a:lnTo>
                <a:lnTo>
                  <a:pt x="1691093" y="419760"/>
                </a:lnTo>
                <a:lnTo>
                  <a:pt x="1730781" y="441159"/>
                </a:lnTo>
                <a:lnTo>
                  <a:pt x="1770151" y="463029"/>
                </a:lnTo>
                <a:lnTo>
                  <a:pt x="1809229" y="485381"/>
                </a:lnTo>
                <a:lnTo>
                  <a:pt x="1848002" y="508203"/>
                </a:lnTo>
                <a:lnTo>
                  <a:pt x="1886458" y="531482"/>
                </a:lnTo>
                <a:lnTo>
                  <a:pt x="1924608" y="555231"/>
                </a:lnTo>
                <a:lnTo>
                  <a:pt x="1962429" y="579450"/>
                </a:lnTo>
                <a:lnTo>
                  <a:pt x="1999932" y="604113"/>
                </a:lnTo>
                <a:lnTo>
                  <a:pt x="2037105" y="629221"/>
                </a:lnTo>
                <a:lnTo>
                  <a:pt x="2073948" y="654786"/>
                </a:lnTo>
                <a:lnTo>
                  <a:pt x="2110460" y="680796"/>
                </a:lnTo>
                <a:lnTo>
                  <a:pt x="2146630" y="707237"/>
                </a:lnTo>
                <a:lnTo>
                  <a:pt x="2182457" y="734123"/>
                </a:lnTo>
                <a:lnTo>
                  <a:pt x="2217940" y="761441"/>
                </a:lnTo>
                <a:lnTo>
                  <a:pt x="2253081" y="789178"/>
                </a:lnTo>
                <a:lnTo>
                  <a:pt x="2287854" y="817346"/>
                </a:lnTo>
                <a:lnTo>
                  <a:pt x="2322284" y="845934"/>
                </a:lnTo>
                <a:lnTo>
                  <a:pt x="2356345" y="874928"/>
                </a:lnTo>
                <a:lnTo>
                  <a:pt x="2390038" y="904341"/>
                </a:lnTo>
                <a:lnTo>
                  <a:pt x="2423363" y="934173"/>
                </a:lnTo>
                <a:lnTo>
                  <a:pt x="2456307" y="964399"/>
                </a:lnTo>
                <a:lnTo>
                  <a:pt x="2488882" y="995032"/>
                </a:lnTo>
                <a:lnTo>
                  <a:pt x="2521077" y="1026058"/>
                </a:lnTo>
                <a:lnTo>
                  <a:pt x="2552890" y="1057465"/>
                </a:lnTo>
                <a:lnTo>
                  <a:pt x="2584297" y="1089279"/>
                </a:lnTo>
                <a:lnTo>
                  <a:pt x="2615323" y="1121473"/>
                </a:lnTo>
                <a:lnTo>
                  <a:pt x="2645956" y="1154049"/>
                </a:lnTo>
                <a:lnTo>
                  <a:pt x="2676182" y="1186992"/>
                </a:lnTo>
                <a:lnTo>
                  <a:pt x="2706014" y="1220317"/>
                </a:lnTo>
                <a:lnTo>
                  <a:pt x="2735427" y="1254010"/>
                </a:lnTo>
                <a:lnTo>
                  <a:pt x="2764421" y="1288072"/>
                </a:lnTo>
                <a:lnTo>
                  <a:pt x="2793009" y="1322501"/>
                </a:lnTo>
                <a:lnTo>
                  <a:pt x="2821178" y="1357274"/>
                </a:lnTo>
                <a:lnTo>
                  <a:pt x="2848914" y="1392415"/>
                </a:lnTo>
                <a:lnTo>
                  <a:pt x="2876232" y="1427899"/>
                </a:lnTo>
                <a:lnTo>
                  <a:pt x="2903118" y="1463725"/>
                </a:lnTo>
                <a:lnTo>
                  <a:pt x="2929559" y="1499895"/>
                </a:lnTo>
                <a:lnTo>
                  <a:pt x="2955569" y="1536407"/>
                </a:lnTo>
                <a:lnTo>
                  <a:pt x="2981134" y="1573250"/>
                </a:lnTo>
                <a:lnTo>
                  <a:pt x="3006242" y="1610423"/>
                </a:lnTo>
                <a:lnTo>
                  <a:pt x="3030905" y="1647926"/>
                </a:lnTo>
                <a:lnTo>
                  <a:pt x="3055124" y="1685747"/>
                </a:lnTo>
                <a:lnTo>
                  <a:pt x="3078873" y="1723898"/>
                </a:lnTo>
                <a:lnTo>
                  <a:pt x="3102152" y="1762353"/>
                </a:lnTo>
                <a:lnTo>
                  <a:pt x="3124974" y="1801126"/>
                </a:lnTo>
                <a:lnTo>
                  <a:pt x="3147326" y="1840204"/>
                </a:lnTo>
                <a:lnTo>
                  <a:pt x="3169196" y="1879574"/>
                </a:lnTo>
                <a:lnTo>
                  <a:pt x="3190595" y="1919262"/>
                </a:lnTo>
                <a:lnTo>
                  <a:pt x="3211499" y="1959229"/>
                </a:lnTo>
                <a:lnTo>
                  <a:pt x="3231934" y="1999500"/>
                </a:lnTo>
                <a:lnTo>
                  <a:pt x="3251860" y="2040051"/>
                </a:lnTo>
                <a:lnTo>
                  <a:pt x="3271304" y="2080895"/>
                </a:lnTo>
                <a:lnTo>
                  <a:pt x="3290252" y="2122005"/>
                </a:lnTo>
                <a:lnTo>
                  <a:pt x="3308693" y="2163407"/>
                </a:lnTo>
                <a:lnTo>
                  <a:pt x="3326625" y="2205063"/>
                </a:lnTo>
                <a:lnTo>
                  <a:pt x="3344049" y="2246998"/>
                </a:lnTo>
                <a:lnTo>
                  <a:pt x="3360953" y="2289200"/>
                </a:lnTo>
                <a:lnTo>
                  <a:pt x="3377349" y="2331656"/>
                </a:lnTo>
                <a:lnTo>
                  <a:pt x="3393224" y="2374366"/>
                </a:lnTo>
                <a:lnTo>
                  <a:pt x="3408565" y="2417343"/>
                </a:lnTo>
                <a:lnTo>
                  <a:pt x="3423386" y="2460548"/>
                </a:lnTo>
                <a:lnTo>
                  <a:pt x="3437674" y="2504021"/>
                </a:lnTo>
                <a:lnTo>
                  <a:pt x="3451415" y="2547721"/>
                </a:lnTo>
                <a:lnTo>
                  <a:pt x="3464623" y="2591651"/>
                </a:lnTo>
                <a:lnTo>
                  <a:pt x="3477285" y="2635821"/>
                </a:lnTo>
                <a:lnTo>
                  <a:pt x="3489388" y="2680233"/>
                </a:lnTo>
                <a:lnTo>
                  <a:pt x="3500958" y="2724848"/>
                </a:lnTo>
                <a:lnTo>
                  <a:pt x="3511956" y="2769705"/>
                </a:lnTo>
                <a:lnTo>
                  <a:pt x="3522395" y="2814764"/>
                </a:lnTo>
                <a:lnTo>
                  <a:pt x="3532276" y="2860040"/>
                </a:lnTo>
                <a:lnTo>
                  <a:pt x="3541585" y="2905531"/>
                </a:lnTo>
                <a:lnTo>
                  <a:pt x="3550323" y="2951226"/>
                </a:lnTo>
                <a:lnTo>
                  <a:pt x="3558476" y="2997123"/>
                </a:lnTo>
                <a:lnTo>
                  <a:pt x="3566058" y="3043212"/>
                </a:lnTo>
                <a:lnTo>
                  <a:pt x="3573056" y="3089503"/>
                </a:lnTo>
                <a:lnTo>
                  <a:pt x="3579457" y="3135985"/>
                </a:lnTo>
                <a:lnTo>
                  <a:pt x="3585273" y="3182645"/>
                </a:lnTo>
                <a:lnTo>
                  <a:pt x="3590493" y="3229495"/>
                </a:lnTo>
                <a:lnTo>
                  <a:pt x="3595116" y="3276511"/>
                </a:lnTo>
                <a:lnTo>
                  <a:pt x="3599142" y="3323717"/>
                </a:lnTo>
                <a:lnTo>
                  <a:pt x="3602545" y="3371088"/>
                </a:lnTo>
                <a:lnTo>
                  <a:pt x="3605339" y="3418624"/>
                </a:lnTo>
                <a:lnTo>
                  <a:pt x="3605809" y="3429012"/>
                </a:lnTo>
                <a:lnTo>
                  <a:pt x="3605339" y="3439388"/>
                </a:lnTo>
                <a:lnTo>
                  <a:pt x="3602545" y="3486924"/>
                </a:lnTo>
                <a:lnTo>
                  <a:pt x="3599142" y="3534295"/>
                </a:lnTo>
                <a:lnTo>
                  <a:pt x="3595116" y="3581501"/>
                </a:lnTo>
                <a:lnTo>
                  <a:pt x="3590493" y="3628517"/>
                </a:lnTo>
                <a:lnTo>
                  <a:pt x="3585273" y="3675367"/>
                </a:lnTo>
                <a:lnTo>
                  <a:pt x="3579457" y="3722027"/>
                </a:lnTo>
                <a:lnTo>
                  <a:pt x="3573056" y="3768509"/>
                </a:lnTo>
                <a:lnTo>
                  <a:pt x="3566058" y="3814800"/>
                </a:lnTo>
                <a:lnTo>
                  <a:pt x="3558476" y="3860889"/>
                </a:lnTo>
                <a:lnTo>
                  <a:pt x="3550323" y="3906786"/>
                </a:lnTo>
                <a:lnTo>
                  <a:pt x="3541585" y="3952481"/>
                </a:lnTo>
                <a:lnTo>
                  <a:pt x="3532276" y="3997972"/>
                </a:lnTo>
                <a:lnTo>
                  <a:pt x="3522395" y="4043248"/>
                </a:lnTo>
                <a:lnTo>
                  <a:pt x="3511956" y="4088307"/>
                </a:lnTo>
                <a:lnTo>
                  <a:pt x="3500958" y="4133164"/>
                </a:lnTo>
                <a:lnTo>
                  <a:pt x="3489388" y="4177779"/>
                </a:lnTo>
                <a:lnTo>
                  <a:pt x="3477285" y="4222191"/>
                </a:lnTo>
                <a:lnTo>
                  <a:pt x="3464623" y="4266362"/>
                </a:lnTo>
                <a:lnTo>
                  <a:pt x="3451415" y="4310291"/>
                </a:lnTo>
                <a:lnTo>
                  <a:pt x="3437674" y="4353992"/>
                </a:lnTo>
                <a:lnTo>
                  <a:pt x="3423386" y="4397464"/>
                </a:lnTo>
                <a:lnTo>
                  <a:pt x="3408565" y="4440669"/>
                </a:lnTo>
                <a:lnTo>
                  <a:pt x="3393224" y="4483646"/>
                </a:lnTo>
                <a:lnTo>
                  <a:pt x="3377349" y="4526356"/>
                </a:lnTo>
                <a:lnTo>
                  <a:pt x="3360953" y="4568812"/>
                </a:lnTo>
                <a:lnTo>
                  <a:pt x="3344049" y="4611014"/>
                </a:lnTo>
                <a:lnTo>
                  <a:pt x="3326625" y="4652950"/>
                </a:lnTo>
                <a:lnTo>
                  <a:pt x="3308693" y="4694606"/>
                </a:lnTo>
                <a:lnTo>
                  <a:pt x="3290252" y="4736008"/>
                </a:lnTo>
                <a:lnTo>
                  <a:pt x="3271304" y="4777117"/>
                </a:lnTo>
                <a:lnTo>
                  <a:pt x="3251860" y="4817961"/>
                </a:lnTo>
                <a:lnTo>
                  <a:pt x="3231934" y="4858512"/>
                </a:lnTo>
                <a:lnTo>
                  <a:pt x="3211499" y="4898783"/>
                </a:lnTo>
                <a:lnTo>
                  <a:pt x="3190595" y="4938750"/>
                </a:lnTo>
                <a:lnTo>
                  <a:pt x="3169196" y="4978438"/>
                </a:lnTo>
                <a:lnTo>
                  <a:pt x="3147326" y="5017808"/>
                </a:lnTo>
                <a:lnTo>
                  <a:pt x="3124974" y="5056886"/>
                </a:lnTo>
                <a:lnTo>
                  <a:pt x="3102152" y="5095659"/>
                </a:lnTo>
                <a:lnTo>
                  <a:pt x="3078873" y="5134114"/>
                </a:lnTo>
                <a:lnTo>
                  <a:pt x="3055124" y="5172265"/>
                </a:lnTo>
                <a:lnTo>
                  <a:pt x="3030905" y="5210086"/>
                </a:lnTo>
                <a:lnTo>
                  <a:pt x="3006242" y="5247589"/>
                </a:lnTo>
                <a:lnTo>
                  <a:pt x="2981134" y="5284762"/>
                </a:lnTo>
                <a:lnTo>
                  <a:pt x="2955569" y="5321605"/>
                </a:lnTo>
                <a:lnTo>
                  <a:pt x="2929559" y="5358117"/>
                </a:lnTo>
                <a:lnTo>
                  <a:pt x="2903118" y="5394287"/>
                </a:lnTo>
                <a:lnTo>
                  <a:pt x="2876232" y="5430113"/>
                </a:lnTo>
                <a:lnTo>
                  <a:pt x="2848914" y="5465597"/>
                </a:lnTo>
                <a:lnTo>
                  <a:pt x="2821178" y="5500738"/>
                </a:lnTo>
                <a:lnTo>
                  <a:pt x="2793009" y="5535511"/>
                </a:lnTo>
                <a:lnTo>
                  <a:pt x="2764421" y="5569940"/>
                </a:lnTo>
                <a:lnTo>
                  <a:pt x="2735427" y="5604002"/>
                </a:lnTo>
                <a:lnTo>
                  <a:pt x="2706014" y="5637695"/>
                </a:lnTo>
                <a:lnTo>
                  <a:pt x="2676182" y="5671020"/>
                </a:lnTo>
                <a:lnTo>
                  <a:pt x="2645956" y="5703963"/>
                </a:lnTo>
                <a:lnTo>
                  <a:pt x="2615323" y="5736539"/>
                </a:lnTo>
                <a:lnTo>
                  <a:pt x="2584297" y="5768733"/>
                </a:lnTo>
                <a:lnTo>
                  <a:pt x="2552890" y="5800534"/>
                </a:lnTo>
                <a:lnTo>
                  <a:pt x="2521077" y="5831954"/>
                </a:lnTo>
                <a:lnTo>
                  <a:pt x="2488882" y="5862980"/>
                </a:lnTo>
                <a:lnTo>
                  <a:pt x="2456307" y="5893613"/>
                </a:lnTo>
                <a:lnTo>
                  <a:pt x="2423363" y="5923839"/>
                </a:lnTo>
                <a:lnTo>
                  <a:pt x="2390038" y="5953671"/>
                </a:lnTo>
                <a:lnTo>
                  <a:pt x="2356345" y="5983084"/>
                </a:lnTo>
                <a:lnTo>
                  <a:pt x="2322284" y="6012078"/>
                </a:lnTo>
                <a:lnTo>
                  <a:pt x="2287854" y="6040666"/>
                </a:lnTo>
                <a:lnTo>
                  <a:pt x="2253081" y="6068834"/>
                </a:lnTo>
                <a:lnTo>
                  <a:pt x="2217940" y="6096571"/>
                </a:lnTo>
                <a:lnTo>
                  <a:pt x="2182457" y="6123889"/>
                </a:lnTo>
                <a:lnTo>
                  <a:pt x="2146630" y="6150775"/>
                </a:lnTo>
                <a:lnTo>
                  <a:pt x="2110460" y="6177216"/>
                </a:lnTo>
                <a:lnTo>
                  <a:pt x="2073948" y="6203226"/>
                </a:lnTo>
                <a:lnTo>
                  <a:pt x="2037105" y="6228791"/>
                </a:lnTo>
                <a:lnTo>
                  <a:pt x="1999932" y="6253899"/>
                </a:lnTo>
                <a:lnTo>
                  <a:pt x="1962429" y="6278562"/>
                </a:lnTo>
                <a:lnTo>
                  <a:pt x="1924608" y="6302781"/>
                </a:lnTo>
                <a:lnTo>
                  <a:pt x="1886458" y="6326530"/>
                </a:lnTo>
                <a:lnTo>
                  <a:pt x="1848002" y="6349809"/>
                </a:lnTo>
                <a:lnTo>
                  <a:pt x="1809229" y="6372631"/>
                </a:lnTo>
                <a:lnTo>
                  <a:pt x="1770151" y="6394983"/>
                </a:lnTo>
                <a:lnTo>
                  <a:pt x="1730781" y="6416853"/>
                </a:lnTo>
                <a:lnTo>
                  <a:pt x="1691093" y="6438252"/>
                </a:lnTo>
                <a:lnTo>
                  <a:pt x="1651127" y="6459156"/>
                </a:lnTo>
                <a:lnTo>
                  <a:pt x="1610855" y="6479591"/>
                </a:lnTo>
                <a:lnTo>
                  <a:pt x="1570304" y="6499517"/>
                </a:lnTo>
                <a:lnTo>
                  <a:pt x="1529461" y="6518961"/>
                </a:lnTo>
                <a:lnTo>
                  <a:pt x="1488351" y="6537909"/>
                </a:lnTo>
                <a:lnTo>
                  <a:pt x="1446949" y="6556349"/>
                </a:lnTo>
                <a:lnTo>
                  <a:pt x="1405293" y="6574282"/>
                </a:lnTo>
                <a:lnTo>
                  <a:pt x="1363357" y="6591706"/>
                </a:lnTo>
                <a:lnTo>
                  <a:pt x="1321155" y="6608610"/>
                </a:lnTo>
                <a:lnTo>
                  <a:pt x="1278699" y="6625006"/>
                </a:lnTo>
                <a:lnTo>
                  <a:pt x="1235989" y="6640881"/>
                </a:lnTo>
                <a:lnTo>
                  <a:pt x="1193012" y="6656222"/>
                </a:lnTo>
                <a:lnTo>
                  <a:pt x="1149807" y="6671043"/>
                </a:lnTo>
                <a:lnTo>
                  <a:pt x="1106335" y="6685331"/>
                </a:lnTo>
                <a:lnTo>
                  <a:pt x="1062634" y="6699072"/>
                </a:lnTo>
                <a:lnTo>
                  <a:pt x="1018705" y="6712280"/>
                </a:lnTo>
                <a:lnTo>
                  <a:pt x="974534" y="6724942"/>
                </a:lnTo>
                <a:lnTo>
                  <a:pt x="930122" y="6737045"/>
                </a:lnTo>
                <a:lnTo>
                  <a:pt x="885507" y="6748615"/>
                </a:lnTo>
                <a:lnTo>
                  <a:pt x="840651" y="6759613"/>
                </a:lnTo>
                <a:lnTo>
                  <a:pt x="795591" y="6770052"/>
                </a:lnTo>
                <a:lnTo>
                  <a:pt x="750316" y="6779933"/>
                </a:lnTo>
                <a:lnTo>
                  <a:pt x="704824" y="6789242"/>
                </a:lnTo>
                <a:lnTo>
                  <a:pt x="659130" y="6797967"/>
                </a:lnTo>
                <a:lnTo>
                  <a:pt x="613232" y="6806133"/>
                </a:lnTo>
                <a:lnTo>
                  <a:pt x="567143" y="6813715"/>
                </a:lnTo>
                <a:lnTo>
                  <a:pt x="520852" y="6820713"/>
                </a:lnTo>
                <a:lnTo>
                  <a:pt x="474370" y="6827113"/>
                </a:lnTo>
                <a:lnTo>
                  <a:pt x="427710" y="6832930"/>
                </a:lnTo>
                <a:lnTo>
                  <a:pt x="380860" y="6838150"/>
                </a:lnTo>
                <a:lnTo>
                  <a:pt x="333844" y="6842773"/>
                </a:lnTo>
                <a:lnTo>
                  <a:pt x="286639" y="6846786"/>
                </a:lnTo>
                <a:lnTo>
                  <a:pt x="239268" y="6850202"/>
                </a:lnTo>
                <a:lnTo>
                  <a:pt x="191731" y="6852996"/>
                </a:lnTo>
                <a:lnTo>
                  <a:pt x="144030" y="6855180"/>
                </a:lnTo>
                <a:lnTo>
                  <a:pt x="96177" y="6856755"/>
                </a:lnTo>
                <a:lnTo>
                  <a:pt x="48158" y="6857695"/>
                </a:lnTo>
                <a:lnTo>
                  <a:pt x="0" y="6858000"/>
                </a:lnTo>
                <a:lnTo>
                  <a:pt x="3610356" y="6858000"/>
                </a:lnTo>
                <a:lnTo>
                  <a:pt x="3610356" y="3610356"/>
                </a:lnTo>
                <a:lnTo>
                  <a:pt x="3610356" y="3247644"/>
                </a:lnTo>
                <a:lnTo>
                  <a:pt x="3610356" y="0"/>
                </a:lnTo>
                <a:close/>
              </a:path>
            </a:pathLst>
          </a:custGeom>
          <a:solidFill>
            <a:srgbClr val="44536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33957" y="2910967"/>
            <a:ext cx="9924084" cy="939800"/>
          </a:xfrm>
          <a:prstGeom prst="rect">
            <a:avLst/>
          </a:prstGeom>
        </p:spPr>
        <p:txBody>
          <a:bodyPr wrap="square" lIns="0" tIns="0" rIns="0" bIns="0">
            <a:spAutoFit/>
          </a:bodyPr>
          <a:lstStyle>
            <a:lvl1pPr>
              <a:defRPr sz="60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020521" y="2055622"/>
            <a:ext cx="10150957" cy="2372360"/>
          </a:xfrm>
          <a:prstGeom prst="rect">
            <a:avLst/>
          </a:prstGeom>
        </p:spPr>
        <p:txBody>
          <a:bodyPr wrap="square" lIns="0" tIns="0" rIns="0" bIns="0">
            <a:spAutoFit/>
          </a:bodyPr>
          <a:lstStyle>
            <a:lvl1pPr>
              <a:defRPr sz="2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13/06/2024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571999"/>
            <a:ext cx="12192000" cy="2286000"/>
            <a:chOff x="0" y="4571999"/>
            <a:chExt cx="12192000" cy="2286000"/>
          </a:xfrm>
        </p:grpSpPr>
        <p:sp>
          <p:nvSpPr>
            <p:cNvPr id="3" name="object 3"/>
            <p:cNvSpPr/>
            <p:nvPr/>
          </p:nvSpPr>
          <p:spPr>
            <a:xfrm>
              <a:off x="0" y="4571999"/>
              <a:ext cx="12192000" cy="2286000"/>
            </a:xfrm>
            <a:custGeom>
              <a:avLst/>
              <a:gdLst/>
              <a:ahLst/>
              <a:cxnLst/>
              <a:rect l="l" t="t" r="r" b="b"/>
              <a:pathLst>
                <a:path w="12192000" h="2286000">
                  <a:moveTo>
                    <a:pt x="12192000" y="0"/>
                  </a:moveTo>
                  <a:lnTo>
                    <a:pt x="0" y="0"/>
                  </a:lnTo>
                  <a:lnTo>
                    <a:pt x="0" y="2286000"/>
                  </a:lnTo>
                  <a:lnTo>
                    <a:pt x="12192000" y="2286000"/>
                  </a:lnTo>
                  <a:lnTo>
                    <a:pt x="12192000" y="0"/>
                  </a:lnTo>
                  <a:close/>
                </a:path>
              </a:pathLst>
            </a:custGeom>
            <a:solidFill>
              <a:srgbClr val="DAE4EE"/>
            </a:solidFill>
          </p:spPr>
          <p:txBody>
            <a:bodyPr wrap="square" lIns="0" tIns="0" rIns="0" bIns="0" rtlCol="0"/>
            <a:lstStyle/>
            <a:p>
              <a:endParaRPr/>
            </a:p>
          </p:txBody>
        </p:sp>
        <p:sp>
          <p:nvSpPr>
            <p:cNvPr id="4" name="object 4"/>
            <p:cNvSpPr/>
            <p:nvPr/>
          </p:nvSpPr>
          <p:spPr>
            <a:xfrm>
              <a:off x="583691" y="4960620"/>
              <a:ext cx="1551940" cy="1550035"/>
            </a:xfrm>
            <a:custGeom>
              <a:avLst/>
              <a:gdLst/>
              <a:ahLst/>
              <a:cxnLst/>
              <a:rect l="l" t="t" r="r" b="b"/>
              <a:pathLst>
                <a:path w="1551939" h="1550034">
                  <a:moveTo>
                    <a:pt x="775716" y="0"/>
                  </a:moveTo>
                  <a:lnTo>
                    <a:pt x="728460" y="1414"/>
                  </a:lnTo>
                  <a:lnTo>
                    <a:pt x="681954" y="5603"/>
                  </a:lnTo>
                  <a:lnTo>
                    <a:pt x="636278" y="12485"/>
                  </a:lnTo>
                  <a:lnTo>
                    <a:pt x="591513" y="21980"/>
                  </a:lnTo>
                  <a:lnTo>
                    <a:pt x="547740" y="34007"/>
                  </a:lnTo>
                  <a:lnTo>
                    <a:pt x="505041" y="48483"/>
                  </a:lnTo>
                  <a:lnTo>
                    <a:pt x="463496" y="65329"/>
                  </a:lnTo>
                  <a:lnTo>
                    <a:pt x="423187" y="84463"/>
                  </a:lnTo>
                  <a:lnTo>
                    <a:pt x="384194" y="105805"/>
                  </a:lnTo>
                  <a:lnTo>
                    <a:pt x="346600" y="129272"/>
                  </a:lnTo>
                  <a:lnTo>
                    <a:pt x="310484" y="154784"/>
                  </a:lnTo>
                  <a:lnTo>
                    <a:pt x="275929" y="182261"/>
                  </a:lnTo>
                  <a:lnTo>
                    <a:pt x="243015" y="211620"/>
                  </a:lnTo>
                  <a:lnTo>
                    <a:pt x="211824" y="242781"/>
                  </a:lnTo>
                  <a:lnTo>
                    <a:pt x="182436" y="275663"/>
                  </a:lnTo>
                  <a:lnTo>
                    <a:pt x="154933" y="310184"/>
                  </a:lnTo>
                  <a:lnTo>
                    <a:pt x="129396" y="346264"/>
                  </a:lnTo>
                  <a:lnTo>
                    <a:pt x="105906" y="383822"/>
                  </a:lnTo>
                  <a:lnTo>
                    <a:pt x="84544" y="422776"/>
                  </a:lnTo>
                  <a:lnTo>
                    <a:pt x="65392" y="463045"/>
                  </a:lnTo>
                  <a:lnTo>
                    <a:pt x="48530" y="504549"/>
                  </a:lnTo>
                  <a:lnTo>
                    <a:pt x="34039" y="547206"/>
                  </a:lnTo>
                  <a:lnTo>
                    <a:pt x="22001" y="590935"/>
                  </a:lnTo>
                  <a:lnTo>
                    <a:pt x="12497" y="635656"/>
                  </a:lnTo>
                  <a:lnTo>
                    <a:pt x="5608" y="681286"/>
                  </a:lnTo>
                  <a:lnTo>
                    <a:pt x="1415" y="727746"/>
                  </a:lnTo>
                  <a:lnTo>
                    <a:pt x="0" y="774953"/>
                  </a:lnTo>
                  <a:lnTo>
                    <a:pt x="1415" y="822161"/>
                  </a:lnTo>
                  <a:lnTo>
                    <a:pt x="5608" y="868621"/>
                  </a:lnTo>
                  <a:lnTo>
                    <a:pt x="12497" y="914251"/>
                  </a:lnTo>
                  <a:lnTo>
                    <a:pt x="22001" y="958972"/>
                  </a:lnTo>
                  <a:lnTo>
                    <a:pt x="34039" y="1002701"/>
                  </a:lnTo>
                  <a:lnTo>
                    <a:pt x="48530" y="1045358"/>
                  </a:lnTo>
                  <a:lnTo>
                    <a:pt x="65392" y="1086862"/>
                  </a:lnTo>
                  <a:lnTo>
                    <a:pt x="84544" y="1127131"/>
                  </a:lnTo>
                  <a:lnTo>
                    <a:pt x="105906" y="1166085"/>
                  </a:lnTo>
                  <a:lnTo>
                    <a:pt x="129396" y="1203643"/>
                  </a:lnTo>
                  <a:lnTo>
                    <a:pt x="154933" y="1239723"/>
                  </a:lnTo>
                  <a:lnTo>
                    <a:pt x="182436" y="1274244"/>
                  </a:lnTo>
                  <a:lnTo>
                    <a:pt x="211824" y="1307126"/>
                  </a:lnTo>
                  <a:lnTo>
                    <a:pt x="243015" y="1338287"/>
                  </a:lnTo>
                  <a:lnTo>
                    <a:pt x="275929" y="1367646"/>
                  </a:lnTo>
                  <a:lnTo>
                    <a:pt x="310484" y="1395123"/>
                  </a:lnTo>
                  <a:lnTo>
                    <a:pt x="346600" y="1420635"/>
                  </a:lnTo>
                  <a:lnTo>
                    <a:pt x="384194" y="1444102"/>
                  </a:lnTo>
                  <a:lnTo>
                    <a:pt x="423187" y="1465444"/>
                  </a:lnTo>
                  <a:lnTo>
                    <a:pt x="463496" y="1484578"/>
                  </a:lnTo>
                  <a:lnTo>
                    <a:pt x="505041" y="1501424"/>
                  </a:lnTo>
                  <a:lnTo>
                    <a:pt x="547740" y="1515900"/>
                  </a:lnTo>
                  <a:lnTo>
                    <a:pt x="591513" y="1527927"/>
                  </a:lnTo>
                  <a:lnTo>
                    <a:pt x="636278" y="1537422"/>
                  </a:lnTo>
                  <a:lnTo>
                    <a:pt x="681954" y="1544304"/>
                  </a:lnTo>
                  <a:lnTo>
                    <a:pt x="728460" y="1548493"/>
                  </a:lnTo>
                  <a:lnTo>
                    <a:pt x="775716" y="1549907"/>
                  </a:lnTo>
                  <a:lnTo>
                    <a:pt x="822965" y="1548493"/>
                  </a:lnTo>
                  <a:lnTo>
                    <a:pt x="869467" y="1544304"/>
                  </a:lnTo>
                  <a:lnTo>
                    <a:pt x="915140" y="1537422"/>
                  </a:lnTo>
                  <a:lnTo>
                    <a:pt x="959902" y="1527927"/>
                  </a:lnTo>
                  <a:lnTo>
                    <a:pt x="1003672" y="1515900"/>
                  </a:lnTo>
                  <a:lnTo>
                    <a:pt x="1046370" y="1501424"/>
                  </a:lnTo>
                  <a:lnTo>
                    <a:pt x="1087913" y="1484578"/>
                  </a:lnTo>
                  <a:lnTo>
                    <a:pt x="1128222" y="1465444"/>
                  </a:lnTo>
                  <a:lnTo>
                    <a:pt x="1167214" y="1444102"/>
                  </a:lnTo>
                  <a:lnTo>
                    <a:pt x="1204809" y="1420635"/>
                  </a:lnTo>
                  <a:lnTo>
                    <a:pt x="1240925" y="1395123"/>
                  </a:lnTo>
                  <a:lnTo>
                    <a:pt x="1275481" y="1367646"/>
                  </a:lnTo>
                  <a:lnTo>
                    <a:pt x="1308396" y="1338287"/>
                  </a:lnTo>
                  <a:lnTo>
                    <a:pt x="1339589" y="1307126"/>
                  </a:lnTo>
                  <a:lnTo>
                    <a:pt x="1368978" y="1274244"/>
                  </a:lnTo>
                  <a:lnTo>
                    <a:pt x="1396483" y="1239723"/>
                  </a:lnTo>
                  <a:lnTo>
                    <a:pt x="1422022" y="1203643"/>
                  </a:lnTo>
                  <a:lnTo>
                    <a:pt x="1445514" y="1166085"/>
                  </a:lnTo>
                  <a:lnTo>
                    <a:pt x="1466877" y="1127131"/>
                  </a:lnTo>
                  <a:lnTo>
                    <a:pt x="1486032" y="1086862"/>
                  </a:lnTo>
                  <a:lnTo>
                    <a:pt x="1502896" y="1045358"/>
                  </a:lnTo>
                  <a:lnTo>
                    <a:pt x="1517388" y="1002701"/>
                  </a:lnTo>
                  <a:lnTo>
                    <a:pt x="1529427" y="958972"/>
                  </a:lnTo>
                  <a:lnTo>
                    <a:pt x="1538932" y="914251"/>
                  </a:lnTo>
                  <a:lnTo>
                    <a:pt x="1545822" y="868621"/>
                  </a:lnTo>
                  <a:lnTo>
                    <a:pt x="1550016" y="822161"/>
                  </a:lnTo>
                  <a:lnTo>
                    <a:pt x="1551432" y="774953"/>
                  </a:lnTo>
                  <a:lnTo>
                    <a:pt x="1550016" y="727746"/>
                  </a:lnTo>
                  <a:lnTo>
                    <a:pt x="1545822" y="681286"/>
                  </a:lnTo>
                  <a:lnTo>
                    <a:pt x="1538932" y="635656"/>
                  </a:lnTo>
                  <a:lnTo>
                    <a:pt x="1529427" y="590935"/>
                  </a:lnTo>
                  <a:lnTo>
                    <a:pt x="1517388" y="547206"/>
                  </a:lnTo>
                  <a:lnTo>
                    <a:pt x="1502896" y="504549"/>
                  </a:lnTo>
                  <a:lnTo>
                    <a:pt x="1486032" y="463045"/>
                  </a:lnTo>
                  <a:lnTo>
                    <a:pt x="1466877" y="422776"/>
                  </a:lnTo>
                  <a:lnTo>
                    <a:pt x="1445514" y="383822"/>
                  </a:lnTo>
                  <a:lnTo>
                    <a:pt x="1422022" y="346264"/>
                  </a:lnTo>
                  <a:lnTo>
                    <a:pt x="1396483" y="310184"/>
                  </a:lnTo>
                  <a:lnTo>
                    <a:pt x="1368978" y="275663"/>
                  </a:lnTo>
                  <a:lnTo>
                    <a:pt x="1339589" y="242781"/>
                  </a:lnTo>
                  <a:lnTo>
                    <a:pt x="1308396" y="211620"/>
                  </a:lnTo>
                  <a:lnTo>
                    <a:pt x="1275481" y="182261"/>
                  </a:lnTo>
                  <a:lnTo>
                    <a:pt x="1240925" y="154784"/>
                  </a:lnTo>
                  <a:lnTo>
                    <a:pt x="1204809" y="129272"/>
                  </a:lnTo>
                  <a:lnTo>
                    <a:pt x="1167214" y="105805"/>
                  </a:lnTo>
                  <a:lnTo>
                    <a:pt x="1128222" y="84463"/>
                  </a:lnTo>
                  <a:lnTo>
                    <a:pt x="1087913" y="65329"/>
                  </a:lnTo>
                  <a:lnTo>
                    <a:pt x="1046370" y="48483"/>
                  </a:lnTo>
                  <a:lnTo>
                    <a:pt x="1003672" y="34007"/>
                  </a:lnTo>
                  <a:lnTo>
                    <a:pt x="959902" y="21980"/>
                  </a:lnTo>
                  <a:lnTo>
                    <a:pt x="915140" y="12485"/>
                  </a:lnTo>
                  <a:lnTo>
                    <a:pt x="869467" y="5603"/>
                  </a:lnTo>
                  <a:lnTo>
                    <a:pt x="822965" y="1414"/>
                  </a:lnTo>
                  <a:lnTo>
                    <a:pt x="775716" y="0"/>
                  </a:lnTo>
                  <a:close/>
                </a:path>
              </a:pathLst>
            </a:custGeom>
            <a:solidFill>
              <a:srgbClr val="44536A"/>
            </a:solidFill>
          </p:spPr>
          <p:txBody>
            <a:bodyPr wrap="square" lIns="0" tIns="0" rIns="0" bIns="0" rtlCol="0"/>
            <a:lstStyle/>
            <a:p>
              <a:endParaRPr/>
            </a:p>
          </p:txBody>
        </p:sp>
        <p:sp>
          <p:nvSpPr>
            <p:cNvPr id="5" name="object 5"/>
            <p:cNvSpPr/>
            <p:nvPr/>
          </p:nvSpPr>
          <p:spPr>
            <a:xfrm>
              <a:off x="583691" y="4960620"/>
              <a:ext cx="1551940" cy="1550035"/>
            </a:xfrm>
            <a:custGeom>
              <a:avLst/>
              <a:gdLst/>
              <a:ahLst/>
              <a:cxnLst/>
              <a:rect l="l" t="t" r="r" b="b"/>
              <a:pathLst>
                <a:path w="1551939" h="1550034">
                  <a:moveTo>
                    <a:pt x="0" y="774953"/>
                  </a:moveTo>
                  <a:lnTo>
                    <a:pt x="1415" y="727746"/>
                  </a:lnTo>
                  <a:lnTo>
                    <a:pt x="5608" y="681286"/>
                  </a:lnTo>
                  <a:lnTo>
                    <a:pt x="12497" y="635656"/>
                  </a:lnTo>
                  <a:lnTo>
                    <a:pt x="22001" y="590935"/>
                  </a:lnTo>
                  <a:lnTo>
                    <a:pt x="34039" y="547206"/>
                  </a:lnTo>
                  <a:lnTo>
                    <a:pt x="48530" y="504549"/>
                  </a:lnTo>
                  <a:lnTo>
                    <a:pt x="65392" y="463045"/>
                  </a:lnTo>
                  <a:lnTo>
                    <a:pt x="84544" y="422776"/>
                  </a:lnTo>
                  <a:lnTo>
                    <a:pt x="105906" y="383822"/>
                  </a:lnTo>
                  <a:lnTo>
                    <a:pt x="129396" y="346264"/>
                  </a:lnTo>
                  <a:lnTo>
                    <a:pt x="154933" y="310184"/>
                  </a:lnTo>
                  <a:lnTo>
                    <a:pt x="182436" y="275663"/>
                  </a:lnTo>
                  <a:lnTo>
                    <a:pt x="211824" y="242781"/>
                  </a:lnTo>
                  <a:lnTo>
                    <a:pt x="243015" y="211620"/>
                  </a:lnTo>
                  <a:lnTo>
                    <a:pt x="275929" y="182261"/>
                  </a:lnTo>
                  <a:lnTo>
                    <a:pt x="310484" y="154784"/>
                  </a:lnTo>
                  <a:lnTo>
                    <a:pt x="346600" y="129272"/>
                  </a:lnTo>
                  <a:lnTo>
                    <a:pt x="384194" y="105805"/>
                  </a:lnTo>
                  <a:lnTo>
                    <a:pt x="423187" y="84463"/>
                  </a:lnTo>
                  <a:lnTo>
                    <a:pt x="463496" y="65329"/>
                  </a:lnTo>
                  <a:lnTo>
                    <a:pt x="505041" y="48483"/>
                  </a:lnTo>
                  <a:lnTo>
                    <a:pt x="547740" y="34007"/>
                  </a:lnTo>
                  <a:lnTo>
                    <a:pt x="591513" y="21980"/>
                  </a:lnTo>
                  <a:lnTo>
                    <a:pt x="636278" y="12485"/>
                  </a:lnTo>
                  <a:lnTo>
                    <a:pt x="681954" y="5603"/>
                  </a:lnTo>
                  <a:lnTo>
                    <a:pt x="728460" y="1414"/>
                  </a:lnTo>
                  <a:lnTo>
                    <a:pt x="775716" y="0"/>
                  </a:lnTo>
                  <a:lnTo>
                    <a:pt x="822965" y="1414"/>
                  </a:lnTo>
                  <a:lnTo>
                    <a:pt x="869467" y="5603"/>
                  </a:lnTo>
                  <a:lnTo>
                    <a:pt x="915140" y="12485"/>
                  </a:lnTo>
                  <a:lnTo>
                    <a:pt x="959902" y="21980"/>
                  </a:lnTo>
                  <a:lnTo>
                    <a:pt x="1003672" y="34007"/>
                  </a:lnTo>
                  <a:lnTo>
                    <a:pt x="1046370" y="48483"/>
                  </a:lnTo>
                  <a:lnTo>
                    <a:pt x="1087913" y="65329"/>
                  </a:lnTo>
                  <a:lnTo>
                    <a:pt x="1128222" y="84463"/>
                  </a:lnTo>
                  <a:lnTo>
                    <a:pt x="1167214" y="105805"/>
                  </a:lnTo>
                  <a:lnTo>
                    <a:pt x="1204809" y="129272"/>
                  </a:lnTo>
                  <a:lnTo>
                    <a:pt x="1240925" y="154784"/>
                  </a:lnTo>
                  <a:lnTo>
                    <a:pt x="1275481" y="182261"/>
                  </a:lnTo>
                  <a:lnTo>
                    <a:pt x="1308396" y="211620"/>
                  </a:lnTo>
                  <a:lnTo>
                    <a:pt x="1339589" y="242781"/>
                  </a:lnTo>
                  <a:lnTo>
                    <a:pt x="1368978" y="275663"/>
                  </a:lnTo>
                  <a:lnTo>
                    <a:pt x="1396483" y="310184"/>
                  </a:lnTo>
                  <a:lnTo>
                    <a:pt x="1422022" y="346264"/>
                  </a:lnTo>
                  <a:lnTo>
                    <a:pt x="1445514" y="383822"/>
                  </a:lnTo>
                  <a:lnTo>
                    <a:pt x="1466877" y="422776"/>
                  </a:lnTo>
                  <a:lnTo>
                    <a:pt x="1486032" y="463045"/>
                  </a:lnTo>
                  <a:lnTo>
                    <a:pt x="1502896" y="504549"/>
                  </a:lnTo>
                  <a:lnTo>
                    <a:pt x="1517388" y="547206"/>
                  </a:lnTo>
                  <a:lnTo>
                    <a:pt x="1529427" y="590935"/>
                  </a:lnTo>
                  <a:lnTo>
                    <a:pt x="1538932" y="635656"/>
                  </a:lnTo>
                  <a:lnTo>
                    <a:pt x="1545822" y="681286"/>
                  </a:lnTo>
                  <a:lnTo>
                    <a:pt x="1550016" y="727746"/>
                  </a:lnTo>
                  <a:lnTo>
                    <a:pt x="1551432" y="774953"/>
                  </a:lnTo>
                  <a:lnTo>
                    <a:pt x="1550016" y="822161"/>
                  </a:lnTo>
                  <a:lnTo>
                    <a:pt x="1545822" y="868621"/>
                  </a:lnTo>
                  <a:lnTo>
                    <a:pt x="1538932" y="914251"/>
                  </a:lnTo>
                  <a:lnTo>
                    <a:pt x="1529427" y="958972"/>
                  </a:lnTo>
                  <a:lnTo>
                    <a:pt x="1517388" y="1002701"/>
                  </a:lnTo>
                  <a:lnTo>
                    <a:pt x="1502896" y="1045358"/>
                  </a:lnTo>
                  <a:lnTo>
                    <a:pt x="1486032" y="1086862"/>
                  </a:lnTo>
                  <a:lnTo>
                    <a:pt x="1466877" y="1127131"/>
                  </a:lnTo>
                  <a:lnTo>
                    <a:pt x="1445514" y="1166085"/>
                  </a:lnTo>
                  <a:lnTo>
                    <a:pt x="1422022" y="1203643"/>
                  </a:lnTo>
                  <a:lnTo>
                    <a:pt x="1396483" y="1239723"/>
                  </a:lnTo>
                  <a:lnTo>
                    <a:pt x="1368978" y="1274244"/>
                  </a:lnTo>
                  <a:lnTo>
                    <a:pt x="1339589" y="1307126"/>
                  </a:lnTo>
                  <a:lnTo>
                    <a:pt x="1308396" y="1338287"/>
                  </a:lnTo>
                  <a:lnTo>
                    <a:pt x="1275481" y="1367646"/>
                  </a:lnTo>
                  <a:lnTo>
                    <a:pt x="1240925" y="1395123"/>
                  </a:lnTo>
                  <a:lnTo>
                    <a:pt x="1204809" y="1420635"/>
                  </a:lnTo>
                  <a:lnTo>
                    <a:pt x="1167214" y="1444102"/>
                  </a:lnTo>
                  <a:lnTo>
                    <a:pt x="1128222" y="1465444"/>
                  </a:lnTo>
                  <a:lnTo>
                    <a:pt x="1087913" y="1484578"/>
                  </a:lnTo>
                  <a:lnTo>
                    <a:pt x="1046370" y="1501424"/>
                  </a:lnTo>
                  <a:lnTo>
                    <a:pt x="1003672" y="1515900"/>
                  </a:lnTo>
                  <a:lnTo>
                    <a:pt x="959902" y="1527927"/>
                  </a:lnTo>
                  <a:lnTo>
                    <a:pt x="915140" y="1537422"/>
                  </a:lnTo>
                  <a:lnTo>
                    <a:pt x="869467" y="1544304"/>
                  </a:lnTo>
                  <a:lnTo>
                    <a:pt x="822965" y="1548493"/>
                  </a:lnTo>
                  <a:lnTo>
                    <a:pt x="775716" y="1549907"/>
                  </a:lnTo>
                  <a:lnTo>
                    <a:pt x="728460" y="1548493"/>
                  </a:lnTo>
                  <a:lnTo>
                    <a:pt x="681954" y="1544304"/>
                  </a:lnTo>
                  <a:lnTo>
                    <a:pt x="636278" y="1537422"/>
                  </a:lnTo>
                  <a:lnTo>
                    <a:pt x="591513" y="1527927"/>
                  </a:lnTo>
                  <a:lnTo>
                    <a:pt x="547740" y="1515900"/>
                  </a:lnTo>
                  <a:lnTo>
                    <a:pt x="505041" y="1501424"/>
                  </a:lnTo>
                  <a:lnTo>
                    <a:pt x="463496" y="1484578"/>
                  </a:lnTo>
                  <a:lnTo>
                    <a:pt x="423187" y="1465444"/>
                  </a:lnTo>
                  <a:lnTo>
                    <a:pt x="384194" y="1444102"/>
                  </a:lnTo>
                  <a:lnTo>
                    <a:pt x="346600" y="1420635"/>
                  </a:lnTo>
                  <a:lnTo>
                    <a:pt x="310484" y="1395123"/>
                  </a:lnTo>
                  <a:lnTo>
                    <a:pt x="275929" y="1367646"/>
                  </a:lnTo>
                  <a:lnTo>
                    <a:pt x="243015" y="1338287"/>
                  </a:lnTo>
                  <a:lnTo>
                    <a:pt x="211824" y="1307126"/>
                  </a:lnTo>
                  <a:lnTo>
                    <a:pt x="182436" y="1274244"/>
                  </a:lnTo>
                  <a:lnTo>
                    <a:pt x="154933" y="1239723"/>
                  </a:lnTo>
                  <a:lnTo>
                    <a:pt x="129396" y="1203643"/>
                  </a:lnTo>
                  <a:lnTo>
                    <a:pt x="105906" y="1166085"/>
                  </a:lnTo>
                  <a:lnTo>
                    <a:pt x="84544" y="1127131"/>
                  </a:lnTo>
                  <a:lnTo>
                    <a:pt x="65392" y="1086862"/>
                  </a:lnTo>
                  <a:lnTo>
                    <a:pt x="48530" y="1045358"/>
                  </a:lnTo>
                  <a:lnTo>
                    <a:pt x="34039" y="1002701"/>
                  </a:lnTo>
                  <a:lnTo>
                    <a:pt x="22001" y="958972"/>
                  </a:lnTo>
                  <a:lnTo>
                    <a:pt x="12497" y="914251"/>
                  </a:lnTo>
                  <a:lnTo>
                    <a:pt x="5608" y="868621"/>
                  </a:lnTo>
                  <a:lnTo>
                    <a:pt x="1415" y="822161"/>
                  </a:lnTo>
                  <a:lnTo>
                    <a:pt x="0" y="774953"/>
                  </a:lnTo>
                  <a:close/>
                </a:path>
              </a:pathLst>
            </a:custGeom>
            <a:ln w="12700">
              <a:solidFill>
                <a:srgbClr val="0049BB"/>
              </a:solidFill>
            </a:ln>
          </p:spPr>
          <p:txBody>
            <a:bodyPr wrap="square" lIns="0" tIns="0" rIns="0" bIns="0" rtlCol="0"/>
            <a:lstStyle/>
            <a:p>
              <a:endParaRPr/>
            </a:p>
          </p:txBody>
        </p:sp>
        <p:sp>
          <p:nvSpPr>
            <p:cNvPr id="6" name="object 6"/>
            <p:cNvSpPr/>
            <p:nvPr/>
          </p:nvSpPr>
          <p:spPr>
            <a:xfrm>
              <a:off x="0" y="4571999"/>
              <a:ext cx="1118870" cy="2286000"/>
            </a:xfrm>
            <a:custGeom>
              <a:avLst/>
              <a:gdLst/>
              <a:ahLst/>
              <a:cxnLst/>
              <a:rect l="l" t="t" r="r" b="b"/>
              <a:pathLst>
                <a:path w="1118870" h="2286000">
                  <a:moveTo>
                    <a:pt x="1118616" y="2286000"/>
                  </a:moveTo>
                  <a:lnTo>
                    <a:pt x="1070089" y="2284971"/>
                  </a:lnTo>
                  <a:lnTo>
                    <a:pt x="1022096" y="2281898"/>
                  </a:lnTo>
                  <a:lnTo>
                    <a:pt x="974661" y="2276830"/>
                  </a:lnTo>
                  <a:lnTo>
                    <a:pt x="927849" y="2269807"/>
                  </a:lnTo>
                  <a:lnTo>
                    <a:pt x="881697" y="2260866"/>
                  </a:lnTo>
                  <a:lnTo>
                    <a:pt x="836231" y="2250059"/>
                  </a:lnTo>
                  <a:lnTo>
                    <a:pt x="791502" y="2237422"/>
                  </a:lnTo>
                  <a:lnTo>
                    <a:pt x="747560" y="2222995"/>
                  </a:lnTo>
                  <a:lnTo>
                    <a:pt x="704430" y="2206828"/>
                  </a:lnTo>
                  <a:lnTo>
                    <a:pt x="662178" y="2188946"/>
                  </a:lnTo>
                  <a:lnTo>
                    <a:pt x="620826" y="2169414"/>
                  </a:lnTo>
                  <a:lnTo>
                    <a:pt x="580415" y="2148268"/>
                  </a:lnTo>
                  <a:lnTo>
                    <a:pt x="540994" y="2125535"/>
                  </a:lnTo>
                  <a:lnTo>
                    <a:pt x="502615" y="2101265"/>
                  </a:lnTo>
                  <a:lnTo>
                    <a:pt x="465302" y="2075510"/>
                  </a:lnTo>
                  <a:lnTo>
                    <a:pt x="429107" y="2048294"/>
                  </a:lnTo>
                  <a:lnTo>
                    <a:pt x="394068" y="2019668"/>
                  </a:lnTo>
                  <a:lnTo>
                    <a:pt x="360222" y="1989683"/>
                  </a:lnTo>
                  <a:lnTo>
                    <a:pt x="327634" y="1958365"/>
                  </a:lnTo>
                  <a:lnTo>
                    <a:pt x="296316" y="1925777"/>
                  </a:lnTo>
                  <a:lnTo>
                    <a:pt x="266331" y="1891931"/>
                  </a:lnTo>
                  <a:lnTo>
                    <a:pt x="237705" y="1856892"/>
                  </a:lnTo>
                  <a:lnTo>
                    <a:pt x="210489" y="1820697"/>
                  </a:lnTo>
                  <a:lnTo>
                    <a:pt x="184734" y="1783384"/>
                  </a:lnTo>
                  <a:lnTo>
                    <a:pt x="160464" y="1745005"/>
                  </a:lnTo>
                  <a:lnTo>
                    <a:pt x="137731" y="1705584"/>
                  </a:lnTo>
                  <a:lnTo>
                    <a:pt x="116586" y="1665173"/>
                  </a:lnTo>
                  <a:lnTo>
                    <a:pt x="97053" y="1623822"/>
                  </a:lnTo>
                  <a:lnTo>
                    <a:pt x="79171" y="1581569"/>
                  </a:lnTo>
                  <a:lnTo>
                    <a:pt x="63004" y="1538439"/>
                  </a:lnTo>
                  <a:lnTo>
                    <a:pt x="48577" y="1494497"/>
                  </a:lnTo>
                  <a:lnTo>
                    <a:pt x="35941" y="1449768"/>
                  </a:lnTo>
                  <a:lnTo>
                    <a:pt x="25133" y="1404302"/>
                  </a:lnTo>
                  <a:lnTo>
                    <a:pt x="16192" y="1358150"/>
                  </a:lnTo>
                  <a:lnTo>
                    <a:pt x="9169" y="1311338"/>
                  </a:lnTo>
                  <a:lnTo>
                    <a:pt x="4102" y="1263904"/>
                  </a:lnTo>
                  <a:lnTo>
                    <a:pt x="1028" y="1215910"/>
                  </a:lnTo>
                  <a:lnTo>
                    <a:pt x="0" y="1167384"/>
                  </a:lnTo>
                  <a:lnTo>
                    <a:pt x="0" y="2286000"/>
                  </a:lnTo>
                  <a:lnTo>
                    <a:pt x="1118616" y="2286000"/>
                  </a:lnTo>
                  <a:close/>
                </a:path>
                <a:path w="1118870" h="2286000">
                  <a:moveTo>
                    <a:pt x="1118616" y="0"/>
                  </a:moveTo>
                  <a:lnTo>
                    <a:pt x="0" y="0"/>
                  </a:lnTo>
                  <a:lnTo>
                    <a:pt x="0" y="1118616"/>
                  </a:lnTo>
                  <a:lnTo>
                    <a:pt x="1028" y="1070089"/>
                  </a:lnTo>
                  <a:lnTo>
                    <a:pt x="4102" y="1022096"/>
                  </a:lnTo>
                  <a:lnTo>
                    <a:pt x="9169" y="974661"/>
                  </a:lnTo>
                  <a:lnTo>
                    <a:pt x="16192" y="927849"/>
                  </a:lnTo>
                  <a:lnTo>
                    <a:pt x="25133" y="881684"/>
                  </a:lnTo>
                  <a:lnTo>
                    <a:pt x="35941" y="836218"/>
                  </a:lnTo>
                  <a:lnTo>
                    <a:pt x="48577" y="791489"/>
                  </a:lnTo>
                  <a:lnTo>
                    <a:pt x="63004" y="747547"/>
                  </a:lnTo>
                  <a:lnTo>
                    <a:pt x="79171" y="704418"/>
                  </a:lnTo>
                  <a:lnTo>
                    <a:pt x="97053" y="662165"/>
                  </a:lnTo>
                  <a:lnTo>
                    <a:pt x="116586" y="620801"/>
                  </a:lnTo>
                  <a:lnTo>
                    <a:pt x="137731" y="580402"/>
                  </a:lnTo>
                  <a:lnTo>
                    <a:pt x="160464" y="540981"/>
                  </a:lnTo>
                  <a:lnTo>
                    <a:pt x="184734" y="502602"/>
                  </a:lnTo>
                  <a:lnTo>
                    <a:pt x="210489" y="465289"/>
                  </a:lnTo>
                  <a:lnTo>
                    <a:pt x="237705" y="429094"/>
                  </a:lnTo>
                  <a:lnTo>
                    <a:pt x="266331" y="394055"/>
                  </a:lnTo>
                  <a:lnTo>
                    <a:pt x="296316" y="360210"/>
                  </a:lnTo>
                  <a:lnTo>
                    <a:pt x="327634" y="327621"/>
                  </a:lnTo>
                  <a:lnTo>
                    <a:pt x="360222" y="296303"/>
                  </a:lnTo>
                  <a:lnTo>
                    <a:pt x="394068" y="266319"/>
                  </a:lnTo>
                  <a:lnTo>
                    <a:pt x="429107" y="237705"/>
                  </a:lnTo>
                  <a:lnTo>
                    <a:pt x="465302" y="210489"/>
                  </a:lnTo>
                  <a:lnTo>
                    <a:pt x="502615" y="184734"/>
                  </a:lnTo>
                  <a:lnTo>
                    <a:pt x="540994" y="160464"/>
                  </a:lnTo>
                  <a:lnTo>
                    <a:pt x="580415" y="137731"/>
                  </a:lnTo>
                  <a:lnTo>
                    <a:pt x="620826" y="116586"/>
                  </a:lnTo>
                  <a:lnTo>
                    <a:pt x="662178" y="97053"/>
                  </a:lnTo>
                  <a:lnTo>
                    <a:pt x="704430" y="79184"/>
                  </a:lnTo>
                  <a:lnTo>
                    <a:pt x="747560" y="63004"/>
                  </a:lnTo>
                  <a:lnTo>
                    <a:pt x="791502" y="48590"/>
                  </a:lnTo>
                  <a:lnTo>
                    <a:pt x="836231" y="35953"/>
                  </a:lnTo>
                  <a:lnTo>
                    <a:pt x="881697" y="25146"/>
                  </a:lnTo>
                  <a:lnTo>
                    <a:pt x="927849" y="16205"/>
                  </a:lnTo>
                  <a:lnTo>
                    <a:pt x="974661" y="9182"/>
                  </a:lnTo>
                  <a:lnTo>
                    <a:pt x="1022096" y="4114"/>
                  </a:lnTo>
                  <a:lnTo>
                    <a:pt x="1070089" y="1041"/>
                  </a:lnTo>
                  <a:lnTo>
                    <a:pt x="1118616" y="0"/>
                  </a:lnTo>
                  <a:close/>
                </a:path>
              </a:pathLst>
            </a:custGeom>
            <a:solidFill>
              <a:srgbClr val="0068FF"/>
            </a:solidFill>
          </p:spPr>
          <p:txBody>
            <a:bodyPr wrap="square" lIns="0" tIns="0" rIns="0" bIns="0" rtlCol="0"/>
            <a:lstStyle/>
            <a:p>
              <a:endParaRPr/>
            </a:p>
          </p:txBody>
        </p:sp>
      </p:grpSp>
      <p:grpSp>
        <p:nvGrpSpPr>
          <p:cNvPr id="7" name="object 7"/>
          <p:cNvGrpSpPr/>
          <p:nvPr/>
        </p:nvGrpSpPr>
        <p:grpSpPr>
          <a:xfrm>
            <a:off x="8264652" y="0"/>
            <a:ext cx="3927475" cy="3162300"/>
            <a:chOff x="8264652" y="0"/>
            <a:chExt cx="3927475" cy="3162300"/>
          </a:xfrm>
        </p:grpSpPr>
        <p:sp>
          <p:nvSpPr>
            <p:cNvPr id="8" name="object 8"/>
            <p:cNvSpPr/>
            <p:nvPr/>
          </p:nvSpPr>
          <p:spPr>
            <a:xfrm>
              <a:off x="10227564" y="0"/>
              <a:ext cx="1964689" cy="3162300"/>
            </a:xfrm>
            <a:custGeom>
              <a:avLst/>
              <a:gdLst/>
              <a:ahLst/>
              <a:cxnLst/>
              <a:rect l="l" t="t" r="r" b="b"/>
              <a:pathLst>
                <a:path w="1964690" h="3162300">
                  <a:moveTo>
                    <a:pt x="1964435" y="0"/>
                  </a:moveTo>
                  <a:lnTo>
                    <a:pt x="1904161" y="0"/>
                  </a:lnTo>
                  <a:lnTo>
                    <a:pt x="1763521" y="7111"/>
                  </a:lnTo>
                  <a:lnTo>
                    <a:pt x="1715767" y="12550"/>
                  </a:lnTo>
                  <a:lnTo>
                    <a:pt x="1668367" y="19124"/>
                  </a:lnTo>
                  <a:lnTo>
                    <a:pt x="1621333" y="26817"/>
                  </a:lnTo>
                  <a:lnTo>
                    <a:pt x="1574681" y="35617"/>
                  </a:lnTo>
                  <a:lnTo>
                    <a:pt x="1528424" y="45510"/>
                  </a:lnTo>
                  <a:lnTo>
                    <a:pt x="1482577" y="56481"/>
                  </a:lnTo>
                  <a:lnTo>
                    <a:pt x="1437153" y="68516"/>
                  </a:lnTo>
                  <a:lnTo>
                    <a:pt x="1392166" y="81602"/>
                  </a:lnTo>
                  <a:lnTo>
                    <a:pt x="1347631" y="95724"/>
                  </a:lnTo>
                  <a:lnTo>
                    <a:pt x="1303560" y="110870"/>
                  </a:lnTo>
                  <a:lnTo>
                    <a:pt x="1259969" y="127023"/>
                  </a:lnTo>
                  <a:lnTo>
                    <a:pt x="1216871" y="144172"/>
                  </a:lnTo>
                  <a:lnTo>
                    <a:pt x="1174281" y="162301"/>
                  </a:lnTo>
                  <a:lnTo>
                    <a:pt x="1132212" y="181396"/>
                  </a:lnTo>
                  <a:lnTo>
                    <a:pt x="1090677" y="201445"/>
                  </a:lnTo>
                  <a:lnTo>
                    <a:pt x="1049692" y="222432"/>
                  </a:lnTo>
                  <a:lnTo>
                    <a:pt x="1009271" y="244343"/>
                  </a:lnTo>
                  <a:lnTo>
                    <a:pt x="969426" y="267166"/>
                  </a:lnTo>
                  <a:lnTo>
                    <a:pt x="930173" y="290885"/>
                  </a:lnTo>
                  <a:lnTo>
                    <a:pt x="891524" y="315488"/>
                  </a:lnTo>
                  <a:lnTo>
                    <a:pt x="853495" y="340959"/>
                  </a:lnTo>
                  <a:lnTo>
                    <a:pt x="816099" y="367285"/>
                  </a:lnTo>
                  <a:lnTo>
                    <a:pt x="779350" y="394451"/>
                  </a:lnTo>
                  <a:lnTo>
                    <a:pt x="743262" y="422445"/>
                  </a:lnTo>
                  <a:lnTo>
                    <a:pt x="707850" y="451252"/>
                  </a:lnTo>
                  <a:lnTo>
                    <a:pt x="673126" y="480857"/>
                  </a:lnTo>
                  <a:lnTo>
                    <a:pt x="639105" y="511248"/>
                  </a:lnTo>
                  <a:lnTo>
                    <a:pt x="605802" y="542410"/>
                  </a:lnTo>
                  <a:lnTo>
                    <a:pt x="573229" y="574328"/>
                  </a:lnTo>
                  <a:lnTo>
                    <a:pt x="541402" y="606990"/>
                  </a:lnTo>
                  <a:lnTo>
                    <a:pt x="510333" y="640381"/>
                  </a:lnTo>
                  <a:lnTo>
                    <a:pt x="480038" y="674487"/>
                  </a:lnTo>
                  <a:lnTo>
                    <a:pt x="450529" y="709294"/>
                  </a:lnTo>
                  <a:lnTo>
                    <a:pt x="421822" y="744789"/>
                  </a:lnTo>
                  <a:lnTo>
                    <a:pt x="393929" y="780956"/>
                  </a:lnTo>
                  <a:lnTo>
                    <a:pt x="366865" y="817783"/>
                  </a:lnTo>
                  <a:lnTo>
                    <a:pt x="340645" y="855255"/>
                  </a:lnTo>
                  <a:lnTo>
                    <a:pt x="315281" y="893358"/>
                  </a:lnTo>
                  <a:lnTo>
                    <a:pt x="290788" y="932078"/>
                  </a:lnTo>
                  <a:lnTo>
                    <a:pt x="267180" y="971402"/>
                  </a:lnTo>
                  <a:lnTo>
                    <a:pt x="244471" y="1011315"/>
                  </a:lnTo>
                  <a:lnTo>
                    <a:pt x="222675" y="1051804"/>
                  </a:lnTo>
                  <a:lnTo>
                    <a:pt x="201806" y="1092854"/>
                  </a:lnTo>
                  <a:lnTo>
                    <a:pt x="181877" y="1134451"/>
                  </a:lnTo>
                  <a:lnTo>
                    <a:pt x="162904" y="1176582"/>
                  </a:lnTo>
                  <a:lnTo>
                    <a:pt x="144899" y="1219232"/>
                  </a:lnTo>
                  <a:lnTo>
                    <a:pt x="127877" y="1262388"/>
                  </a:lnTo>
                  <a:lnTo>
                    <a:pt x="111852" y="1306035"/>
                  </a:lnTo>
                  <a:lnTo>
                    <a:pt x="96838" y="1350160"/>
                  </a:lnTo>
                  <a:lnTo>
                    <a:pt x="82848" y="1394748"/>
                  </a:lnTo>
                  <a:lnTo>
                    <a:pt x="69898" y="1439786"/>
                  </a:lnTo>
                  <a:lnTo>
                    <a:pt x="58000" y="1485260"/>
                  </a:lnTo>
                  <a:lnTo>
                    <a:pt x="47169" y="1531155"/>
                  </a:lnTo>
                  <a:lnTo>
                    <a:pt x="37418" y="1577458"/>
                  </a:lnTo>
                  <a:lnTo>
                    <a:pt x="28762" y="1624154"/>
                  </a:lnTo>
                  <a:lnTo>
                    <a:pt x="21215" y="1671231"/>
                  </a:lnTo>
                  <a:lnTo>
                    <a:pt x="14791" y="1718673"/>
                  </a:lnTo>
                  <a:lnTo>
                    <a:pt x="9503" y="1766466"/>
                  </a:lnTo>
                  <a:lnTo>
                    <a:pt x="5366" y="1814598"/>
                  </a:lnTo>
                  <a:lnTo>
                    <a:pt x="2394" y="1863053"/>
                  </a:lnTo>
                  <a:lnTo>
                    <a:pt x="600" y="1911818"/>
                  </a:lnTo>
                  <a:lnTo>
                    <a:pt x="0" y="1960879"/>
                  </a:lnTo>
                  <a:lnTo>
                    <a:pt x="0" y="3162300"/>
                  </a:lnTo>
                  <a:lnTo>
                    <a:pt x="48440" y="3161714"/>
                  </a:lnTo>
                  <a:lnTo>
                    <a:pt x="96593" y="3159967"/>
                  </a:lnTo>
                  <a:lnTo>
                    <a:pt x="144444" y="3157071"/>
                  </a:lnTo>
                  <a:lnTo>
                    <a:pt x="191980" y="3153040"/>
                  </a:lnTo>
                  <a:lnTo>
                    <a:pt x="239188" y="3147888"/>
                  </a:lnTo>
                  <a:lnTo>
                    <a:pt x="286054" y="3141628"/>
                  </a:lnTo>
                  <a:lnTo>
                    <a:pt x="332564" y="3134273"/>
                  </a:lnTo>
                  <a:lnTo>
                    <a:pt x="378706" y="3125836"/>
                  </a:lnTo>
                  <a:lnTo>
                    <a:pt x="424466" y="3116332"/>
                  </a:lnTo>
                  <a:lnTo>
                    <a:pt x="469829" y="3105774"/>
                  </a:lnTo>
                  <a:lnTo>
                    <a:pt x="514784" y="3094175"/>
                  </a:lnTo>
                  <a:lnTo>
                    <a:pt x="559316" y="3081548"/>
                  </a:lnTo>
                  <a:lnTo>
                    <a:pt x="603412" y="3067908"/>
                  </a:lnTo>
                  <a:lnTo>
                    <a:pt x="647059" y="3053267"/>
                  </a:lnTo>
                  <a:lnTo>
                    <a:pt x="690243" y="3037639"/>
                  </a:lnTo>
                  <a:lnTo>
                    <a:pt x="732951" y="3021037"/>
                  </a:lnTo>
                  <a:lnTo>
                    <a:pt x="775168" y="3003475"/>
                  </a:lnTo>
                  <a:lnTo>
                    <a:pt x="816883" y="2984966"/>
                  </a:lnTo>
                  <a:lnTo>
                    <a:pt x="858081" y="2965525"/>
                  </a:lnTo>
                  <a:lnTo>
                    <a:pt x="898748" y="2945163"/>
                  </a:lnTo>
                  <a:lnTo>
                    <a:pt x="938873" y="2923895"/>
                  </a:lnTo>
                  <a:lnTo>
                    <a:pt x="978440" y="2901734"/>
                  </a:lnTo>
                  <a:lnTo>
                    <a:pt x="1017436" y="2878693"/>
                  </a:lnTo>
                  <a:lnTo>
                    <a:pt x="1055849" y="2854787"/>
                  </a:lnTo>
                  <a:lnTo>
                    <a:pt x="1093665" y="2830028"/>
                  </a:lnTo>
                  <a:lnTo>
                    <a:pt x="1130869" y="2804430"/>
                  </a:lnTo>
                  <a:lnTo>
                    <a:pt x="1167450" y="2778006"/>
                  </a:lnTo>
                  <a:lnTo>
                    <a:pt x="1203392" y="2750770"/>
                  </a:lnTo>
                  <a:lnTo>
                    <a:pt x="1238684" y="2722735"/>
                  </a:lnTo>
                  <a:lnTo>
                    <a:pt x="1273311" y="2693914"/>
                  </a:lnTo>
                  <a:lnTo>
                    <a:pt x="1307260" y="2664322"/>
                  </a:lnTo>
                  <a:lnTo>
                    <a:pt x="1340517" y="2633972"/>
                  </a:lnTo>
                  <a:lnTo>
                    <a:pt x="1373070" y="2602876"/>
                  </a:lnTo>
                  <a:lnTo>
                    <a:pt x="1404904" y="2571049"/>
                  </a:lnTo>
                  <a:lnTo>
                    <a:pt x="1436007" y="2538504"/>
                  </a:lnTo>
                  <a:lnTo>
                    <a:pt x="1466364" y="2505254"/>
                  </a:lnTo>
                  <a:lnTo>
                    <a:pt x="1495963" y="2471313"/>
                  </a:lnTo>
                  <a:lnTo>
                    <a:pt x="1524789" y="2436694"/>
                  </a:lnTo>
                  <a:lnTo>
                    <a:pt x="1552830" y="2401410"/>
                  </a:lnTo>
                  <a:lnTo>
                    <a:pt x="1580072" y="2365476"/>
                  </a:lnTo>
                  <a:lnTo>
                    <a:pt x="1606501" y="2328905"/>
                  </a:lnTo>
                  <a:lnTo>
                    <a:pt x="1632104" y="2291710"/>
                  </a:lnTo>
                  <a:lnTo>
                    <a:pt x="1656868" y="2253904"/>
                  </a:lnTo>
                  <a:lnTo>
                    <a:pt x="1680779" y="2215501"/>
                  </a:lnTo>
                  <a:lnTo>
                    <a:pt x="1703824" y="2176514"/>
                  </a:lnTo>
                  <a:lnTo>
                    <a:pt x="1725990" y="2136957"/>
                  </a:lnTo>
                  <a:lnTo>
                    <a:pt x="1747262" y="2096844"/>
                  </a:lnTo>
                  <a:lnTo>
                    <a:pt x="1767627" y="2056187"/>
                  </a:lnTo>
                  <a:lnTo>
                    <a:pt x="1787073" y="2015000"/>
                  </a:lnTo>
                  <a:lnTo>
                    <a:pt x="1805584" y="1973297"/>
                  </a:lnTo>
                  <a:lnTo>
                    <a:pt x="1823149" y="1931091"/>
                  </a:lnTo>
                  <a:lnTo>
                    <a:pt x="1839754" y="1888396"/>
                  </a:lnTo>
                  <a:lnTo>
                    <a:pt x="1855385" y="1845225"/>
                  </a:lnTo>
                  <a:lnTo>
                    <a:pt x="1870029" y="1801590"/>
                  </a:lnTo>
                  <a:lnTo>
                    <a:pt x="1883671" y="1757507"/>
                  </a:lnTo>
                  <a:lnTo>
                    <a:pt x="1896300" y="1712988"/>
                  </a:lnTo>
                  <a:lnTo>
                    <a:pt x="1907901" y="1668047"/>
                  </a:lnTo>
                  <a:lnTo>
                    <a:pt x="1918461" y="1622697"/>
                  </a:lnTo>
                  <a:lnTo>
                    <a:pt x="1927967" y="1576952"/>
                  </a:lnTo>
                  <a:lnTo>
                    <a:pt x="1936404" y="1530825"/>
                  </a:lnTo>
                  <a:lnTo>
                    <a:pt x="1943760" y="1484329"/>
                  </a:lnTo>
                  <a:lnTo>
                    <a:pt x="1950022" y="1437479"/>
                  </a:lnTo>
                  <a:lnTo>
                    <a:pt x="1955175" y="1390287"/>
                  </a:lnTo>
                  <a:lnTo>
                    <a:pt x="1959206" y="1342766"/>
                  </a:lnTo>
                  <a:lnTo>
                    <a:pt x="1962102" y="1294932"/>
                  </a:lnTo>
                  <a:lnTo>
                    <a:pt x="1963850" y="1246795"/>
                  </a:lnTo>
                  <a:lnTo>
                    <a:pt x="1964435" y="1198372"/>
                  </a:lnTo>
                  <a:lnTo>
                    <a:pt x="1964435" y="0"/>
                  </a:lnTo>
                  <a:close/>
                </a:path>
              </a:pathLst>
            </a:custGeom>
            <a:solidFill>
              <a:srgbClr val="0068FF"/>
            </a:solidFill>
          </p:spPr>
          <p:txBody>
            <a:bodyPr wrap="square" lIns="0" tIns="0" rIns="0" bIns="0" rtlCol="0"/>
            <a:lstStyle/>
            <a:p>
              <a:endParaRPr/>
            </a:p>
          </p:txBody>
        </p:sp>
        <p:sp>
          <p:nvSpPr>
            <p:cNvPr id="9" name="object 9"/>
            <p:cNvSpPr/>
            <p:nvPr/>
          </p:nvSpPr>
          <p:spPr>
            <a:xfrm>
              <a:off x="8264652" y="0"/>
              <a:ext cx="1963420" cy="3162300"/>
            </a:xfrm>
            <a:custGeom>
              <a:avLst/>
              <a:gdLst/>
              <a:ahLst/>
              <a:cxnLst/>
              <a:rect l="l" t="t" r="r" b="b"/>
              <a:pathLst>
                <a:path w="1963420" h="3162300">
                  <a:moveTo>
                    <a:pt x="60198" y="0"/>
                  </a:moveTo>
                  <a:lnTo>
                    <a:pt x="0" y="0"/>
                  </a:lnTo>
                  <a:lnTo>
                    <a:pt x="0" y="1198372"/>
                  </a:lnTo>
                  <a:lnTo>
                    <a:pt x="585" y="1246795"/>
                  </a:lnTo>
                  <a:lnTo>
                    <a:pt x="2331" y="1294932"/>
                  </a:lnTo>
                  <a:lnTo>
                    <a:pt x="5225" y="1342766"/>
                  </a:lnTo>
                  <a:lnTo>
                    <a:pt x="9253" y="1390287"/>
                  </a:lnTo>
                  <a:lnTo>
                    <a:pt x="14403" y="1437479"/>
                  </a:lnTo>
                  <a:lnTo>
                    <a:pt x="20660" y="1484329"/>
                  </a:lnTo>
                  <a:lnTo>
                    <a:pt x="28010" y="1530825"/>
                  </a:lnTo>
                  <a:lnTo>
                    <a:pt x="36442" y="1576952"/>
                  </a:lnTo>
                  <a:lnTo>
                    <a:pt x="45940" y="1622697"/>
                  </a:lnTo>
                  <a:lnTo>
                    <a:pt x="56493" y="1668047"/>
                  </a:lnTo>
                  <a:lnTo>
                    <a:pt x="68085" y="1712988"/>
                  </a:lnTo>
                  <a:lnTo>
                    <a:pt x="80705" y="1757507"/>
                  </a:lnTo>
                  <a:lnTo>
                    <a:pt x="94338" y="1801590"/>
                  </a:lnTo>
                  <a:lnTo>
                    <a:pt x="108970" y="1845225"/>
                  </a:lnTo>
                  <a:lnTo>
                    <a:pt x="124590" y="1888396"/>
                  </a:lnTo>
                  <a:lnTo>
                    <a:pt x="141182" y="1931091"/>
                  </a:lnTo>
                  <a:lnTo>
                    <a:pt x="158734" y="1973297"/>
                  </a:lnTo>
                  <a:lnTo>
                    <a:pt x="177232" y="2015000"/>
                  </a:lnTo>
                  <a:lnTo>
                    <a:pt x="196663" y="2056187"/>
                  </a:lnTo>
                  <a:lnTo>
                    <a:pt x="217014" y="2096844"/>
                  </a:lnTo>
                  <a:lnTo>
                    <a:pt x="238270" y="2136957"/>
                  </a:lnTo>
                  <a:lnTo>
                    <a:pt x="260419" y="2176514"/>
                  </a:lnTo>
                  <a:lnTo>
                    <a:pt x="283447" y="2215501"/>
                  </a:lnTo>
                  <a:lnTo>
                    <a:pt x="307340" y="2253904"/>
                  </a:lnTo>
                  <a:lnTo>
                    <a:pt x="332085" y="2291710"/>
                  </a:lnTo>
                  <a:lnTo>
                    <a:pt x="357670" y="2328905"/>
                  </a:lnTo>
                  <a:lnTo>
                    <a:pt x="384079" y="2365476"/>
                  </a:lnTo>
                  <a:lnTo>
                    <a:pt x="411300" y="2401410"/>
                  </a:lnTo>
                  <a:lnTo>
                    <a:pt x="439320" y="2436694"/>
                  </a:lnTo>
                  <a:lnTo>
                    <a:pt x="468125" y="2471313"/>
                  </a:lnTo>
                  <a:lnTo>
                    <a:pt x="497701" y="2505254"/>
                  </a:lnTo>
                  <a:lnTo>
                    <a:pt x="528035" y="2538504"/>
                  </a:lnTo>
                  <a:lnTo>
                    <a:pt x="559114" y="2571049"/>
                  </a:lnTo>
                  <a:lnTo>
                    <a:pt x="590924" y="2602876"/>
                  </a:lnTo>
                  <a:lnTo>
                    <a:pt x="623452" y="2633972"/>
                  </a:lnTo>
                  <a:lnTo>
                    <a:pt x="656684" y="2664322"/>
                  </a:lnTo>
                  <a:lnTo>
                    <a:pt x="690607" y="2693914"/>
                  </a:lnTo>
                  <a:lnTo>
                    <a:pt x="725208" y="2722735"/>
                  </a:lnTo>
                  <a:lnTo>
                    <a:pt x="760472" y="2750770"/>
                  </a:lnTo>
                  <a:lnTo>
                    <a:pt x="796387" y="2778006"/>
                  </a:lnTo>
                  <a:lnTo>
                    <a:pt x="832940" y="2804430"/>
                  </a:lnTo>
                  <a:lnTo>
                    <a:pt x="870116" y="2830028"/>
                  </a:lnTo>
                  <a:lnTo>
                    <a:pt x="907902" y="2854787"/>
                  </a:lnTo>
                  <a:lnTo>
                    <a:pt x="946285" y="2878693"/>
                  </a:lnTo>
                  <a:lnTo>
                    <a:pt x="985251" y="2901734"/>
                  </a:lnTo>
                  <a:lnTo>
                    <a:pt x="1024788" y="2923895"/>
                  </a:lnTo>
                  <a:lnTo>
                    <a:pt x="1064881" y="2945163"/>
                  </a:lnTo>
                  <a:lnTo>
                    <a:pt x="1105517" y="2965525"/>
                  </a:lnTo>
                  <a:lnTo>
                    <a:pt x="1146682" y="2984966"/>
                  </a:lnTo>
                  <a:lnTo>
                    <a:pt x="1188364" y="3003475"/>
                  </a:lnTo>
                  <a:lnTo>
                    <a:pt x="1230549" y="3021037"/>
                  </a:lnTo>
                  <a:lnTo>
                    <a:pt x="1273223" y="3037639"/>
                  </a:lnTo>
                  <a:lnTo>
                    <a:pt x="1316372" y="3053267"/>
                  </a:lnTo>
                  <a:lnTo>
                    <a:pt x="1359985" y="3067908"/>
                  </a:lnTo>
                  <a:lnTo>
                    <a:pt x="1404046" y="3081548"/>
                  </a:lnTo>
                  <a:lnTo>
                    <a:pt x="1448543" y="3094175"/>
                  </a:lnTo>
                  <a:lnTo>
                    <a:pt x="1493461" y="3105774"/>
                  </a:lnTo>
                  <a:lnTo>
                    <a:pt x="1538789" y="3116332"/>
                  </a:lnTo>
                  <a:lnTo>
                    <a:pt x="1584512" y="3125836"/>
                  </a:lnTo>
                  <a:lnTo>
                    <a:pt x="1630617" y="3134273"/>
                  </a:lnTo>
                  <a:lnTo>
                    <a:pt x="1677090" y="3141628"/>
                  </a:lnTo>
                  <a:lnTo>
                    <a:pt x="1723918" y="3147888"/>
                  </a:lnTo>
                  <a:lnTo>
                    <a:pt x="1771087" y="3153040"/>
                  </a:lnTo>
                  <a:lnTo>
                    <a:pt x="1818585" y="3157071"/>
                  </a:lnTo>
                  <a:lnTo>
                    <a:pt x="1866397" y="3159967"/>
                  </a:lnTo>
                  <a:lnTo>
                    <a:pt x="1914510" y="3161714"/>
                  </a:lnTo>
                  <a:lnTo>
                    <a:pt x="1962912" y="3162300"/>
                  </a:lnTo>
                  <a:lnTo>
                    <a:pt x="1962912" y="1960879"/>
                  </a:lnTo>
                  <a:lnTo>
                    <a:pt x="1962311" y="1911818"/>
                  </a:lnTo>
                  <a:lnTo>
                    <a:pt x="1960519" y="1863053"/>
                  </a:lnTo>
                  <a:lnTo>
                    <a:pt x="1957549" y="1814598"/>
                  </a:lnTo>
                  <a:lnTo>
                    <a:pt x="1953415" y="1766466"/>
                  </a:lnTo>
                  <a:lnTo>
                    <a:pt x="1948132" y="1718673"/>
                  </a:lnTo>
                  <a:lnTo>
                    <a:pt x="1941713" y="1671231"/>
                  </a:lnTo>
                  <a:lnTo>
                    <a:pt x="1934172" y="1624154"/>
                  </a:lnTo>
                  <a:lnTo>
                    <a:pt x="1925523" y="1577458"/>
                  </a:lnTo>
                  <a:lnTo>
                    <a:pt x="1915781" y="1531155"/>
                  </a:lnTo>
                  <a:lnTo>
                    <a:pt x="1904958" y="1485260"/>
                  </a:lnTo>
                  <a:lnTo>
                    <a:pt x="1893070" y="1439786"/>
                  </a:lnTo>
                  <a:lnTo>
                    <a:pt x="1880129" y="1394748"/>
                  </a:lnTo>
                  <a:lnTo>
                    <a:pt x="1866151" y="1350160"/>
                  </a:lnTo>
                  <a:lnTo>
                    <a:pt x="1851149" y="1306035"/>
                  </a:lnTo>
                  <a:lnTo>
                    <a:pt x="1835136" y="1262388"/>
                  </a:lnTo>
                  <a:lnTo>
                    <a:pt x="1818128" y="1219232"/>
                  </a:lnTo>
                  <a:lnTo>
                    <a:pt x="1800137" y="1176582"/>
                  </a:lnTo>
                  <a:lnTo>
                    <a:pt x="1781179" y="1134451"/>
                  </a:lnTo>
                  <a:lnTo>
                    <a:pt x="1761266" y="1092854"/>
                  </a:lnTo>
                  <a:lnTo>
                    <a:pt x="1740413" y="1051804"/>
                  </a:lnTo>
                  <a:lnTo>
                    <a:pt x="1718634" y="1011315"/>
                  </a:lnTo>
                  <a:lnTo>
                    <a:pt x="1695942" y="971402"/>
                  </a:lnTo>
                  <a:lnTo>
                    <a:pt x="1672353" y="932078"/>
                  </a:lnTo>
                  <a:lnTo>
                    <a:pt x="1647879" y="893358"/>
                  </a:lnTo>
                  <a:lnTo>
                    <a:pt x="1622534" y="855255"/>
                  </a:lnTo>
                  <a:lnTo>
                    <a:pt x="1596334" y="817783"/>
                  </a:lnTo>
                  <a:lnTo>
                    <a:pt x="1569291" y="780956"/>
                  </a:lnTo>
                  <a:lnTo>
                    <a:pt x="1541419" y="744789"/>
                  </a:lnTo>
                  <a:lnTo>
                    <a:pt x="1512734" y="709294"/>
                  </a:lnTo>
                  <a:lnTo>
                    <a:pt x="1483247" y="674487"/>
                  </a:lnTo>
                  <a:lnTo>
                    <a:pt x="1452975" y="640381"/>
                  </a:lnTo>
                  <a:lnTo>
                    <a:pt x="1421930" y="606990"/>
                  </a:lnTo>
                  <a:lnTo>
                    <a:pt x="1390126" y="574328"/>
                  </a:lnTo>
                  <a:lnTo>
                    <a:pt x="1357577" y="542410"/>
                  </a:lnTo>
                  <a:lnTo>
                    <a:pt x="1324299" y="511248"/>
                  </a:lnTo>
                  <a:lnTo>
                    <a:pt x="1290303" y="480857"/>
                  </a:lnTo>
                  <a:lnTo>
                    <a:pt x="1255605" y="451252"/>
                  </a:lnTo>
                  <a:lnTo>
                    <a:pt x="1220218" y="422445"/>
                  </a:lnTo>
                  <a:lnTo>
                    <a:pt x="1184157" y="394451"/>
                  </a:lnTo>
                  <a:lnTo>
                    <a:pt x="1147434" y="367285"/>
                  </a:lnTo>
                  <a:lnTo>
                    <a:pt x="1110065" y="340959"/>
                  </a:lnTo>
                  <a:lnTo>
                    <a:pt x="1072063" y="315488"/>
                  </a:lnTo>
                  <a:lnTo>
                    <a:pt x="1033443" y="290885"/>
                  </a:lnTo>
                  <a:lnTo>
                    <a:pt x="994217" y="267166"/>
                  </a:lnTo>
                  <a:lnTo>
                    <a:pt x="954401" y="244343"/>
                  </a:lnTo>
                  <a:lnTo>
                    <a:pt x="914008" y="222432"/>
                  </a:lnTo>
                  <a:lnTo>
                    <a:pt x="873052" y="201445"/>
                  </a:lnTo>
                  <a:lnTo>
                    <a:pt x="831547" y="181396"/>
                  </a:lnTo>
                  <a:lnTo>
                    <a:pt x="789507" y="162301"/>
                  </a:lnTo>
                  <a:lnTo>
                    <a:pt x="746945" y="144172"/>
                  </a:lnTo>
                  <a:lnTo>
                    <a:pt x="703877" y="127023"/>
                  </a:lnTo>
                  <a:lnTo>
                    <a:pt x="660316" y="110870"/>
                  </a:lnTo>
                  <a:lnTo>
                    <a:pt x="616276" y="95724"/>
                  </a:lnTo>
                  <a:lnTo>
                    <a:pt x="571770" y="81602"/>
                  </a:lnTo>
                  <a:lnTo>
                    <a:pt x="526814" y="68516"/>
                  </a:lnTo>
                  <a:lnTo>
                    <a:pt x="481420" y="56481"/>
                  </a:lnTo>
                  <a:lnTo>
                    <a:pt x="435603" y="45510"/>
                  </a:lnTo>
                  <a:lnTo>
                    <a:pt x="389377" y="35617"/>
                  </a:lnTo>
                  <a:lnTo>
                    <a:pt x="342756" y="26817"/>
                  </a:lnTo>
                  <a:lnTo>
                    <a:pt x="295753" y="19124"/>
                  </a:lnTo>
                  <a:lnTo>
                    <a:pt x="248383" y="12550"/>
                  </a:lnTo>
                  <a:lnTo>
                    <a:pt x="200659" y="7111"/>
                  </a:lnTo>
                  <a:lnTo>
                    <a:pt x="60198" y="0"/>
                  </a:lnTo>
                  <a:close/>
                </a:path>
              </a:pathLst>
            </a:custGeom>
            <a:solidFill>
              <a:srgbClr val="44536A"/>
            </a:solidFill>
          </p:spPr>
          <p:txBody>
            <a:bodyPr wrap="square" lIns="0" tIns="0" rIns="0" bIns="0" rtlCol="0"/>
            <a:lstStyle/>
            <a:p>
              <a:endParaRPr/>
            </a:p>
          </p:txBody>
        </p:sp>
      </p:grpSp>
      <p:sp>
        <p:nvSpPr>
          <p:cNvPr id="10" name="object 10"/>
          <p:cNvSpPr/>
          <p:nvPr/>
        </p:nvSpPr>
        <p:spPr>
          <a:xfrm>
            <a:off x="0" y="0"/>
            <a:ext cx="1167765" cy="1167765"/>
          </a:xfrm>
          <a:custGeom>
            <a:avLst/>
            <a:gdLst/>
            <a:ahLst/>
            <a:cxnLst/>
            <a:rect l="l" t="t" r="r" b="b"/>
            <a:pathLst>
              <a:path w="1167765" h="1167765">
                <a:moveTo>
                  <a:pt x="1167384" y="0"/>
                </a:moveTo>
                <a:lnTo>
                  <a:pt x="0" y="0"/>
                </a:lnTo>
                <a:lnTo>
                  <a:pt x="0" y="1167384"/>
                </a:lnTo>
                <a:lnTo>
                  <a:pt x="48119" y="1166410"/>
                </a:lnTo>
                <a:lnTo>
                  <a:pt x="95743" y="1163514"/>
                </a:lnTo>
                <a:lnTo>
                  <a:pt x="142834" y="1158733"/>
                </a:lnTo>
                <a:lnTo>
                  <a:pt x="189355" y="1152106"/>
                </a:lnTo>
                <a:lnTo>
                  <a:pt x="235268" y="1143668"/>
                </a:lnTo>
                <a:lnTo>
                  <a:pt x="280535" y="1133459"/>
                </a:lnTo>
                <a:lnTo>
                  <a:pt x="325120" y="1121515"/>
                </a:lnTo>
                <a:lnTo>
                  <a:pt x="368983" y="1107874"/>
                </a:lnTo>
                <a:lnTo>
                  <a:pt x="412088" y="1092574"/>
                </a:lnTo>
                <a:lnTo>
                  <a:pt x="454398" y="1075652"/>
                </a:lnTo>
                <a:lnTo>
                  <a:pt x="495874" y="1057145"/>
                </a:lnTo>
                <a:lnTo>
                  <a:pt x="536480" y="1037092"/>
                </a:lnTo>
                <a:lnTo>
                  <a:pt x="576177" y="1015529"/>
                </a:lnTo>
                <a:lnTo>
                  <a:pt x="614927" y="992495"/>
                </a:lnTo>
                <a:lnTo>
                  <a:pt x="652695" y="968026"/>
                </a:lnTo>
                <a:lnTo>
                  <a:pt x="689441" y="942161"/>
                </a:lnTo>
                <a:lnTo>
                  <a:pt x="725129" y="914936"/>
                </a:lnTo>
                <a:lnTo>
                  <a:pt x="759720" y="886390"/>
                </a:lnTo>
                <a:lnTo>
                  <a:pt x="793178" y="856560"/>
                </a:lnTo>
                <a:lnTo>
                  <a:pt x="825465" y="825484"/>
                </a:lnTo>
                <a:lnTo>
                  <a:pt x="856542" y="793198"/>
                </a:lnTo>
                <a:lnTo>
                  <a:pt x="886373" y="759741"/>
                </a:lnTo>
                <a:lnTo>
                  <a:pt x="914920" y="725150"/>
                </a:lnTo>
                <a:lnTo>
                  <a:pt x="942146" y="689463"/>
                </a:lnTo>
                <a:lnTo>
                  <a:pt x="968013" y="652717"/>
                </a:lnTo>
                <a:lnTo>
                  <a:pt x="992483" y="614950"/>
                </a:lnTo>
                <a:lnTo>
                  <a:pt x="1015518" y="576199"/>
                </a:lnTo>
                <a:lnTo>
                  <a:pt x="1037082" y="536502"/>
                </a:lnTo>
                <a:lnTo>
                  <a:pt x="1057137" y="495896"/>
                </a:lnTo>
                <a:lnTo>
                  <a:pt x="1075645" y="454419"/>
                </a:lnTo>
                <a:lnTo>
                  <a:pt x="1092568" y="412109"/>
                </a:lnTo>
                <a:lnTo>
                  <a:pt x="1107869" y="369003"/>
                </a:lnTo>
                <a:lnTo>
                  <a:pt x="1121511" y="325138"/>
                </a:lnTo>
                <a:lnTo>
                  <a:pt x="1133456" y="280552"/>
                </a:lnTo>
                <a:lnTo>
                  <a:pt x="1143666" y="235283"/>
                </a:lnTo>
                <a:lnTo>
                  <a:pt x="1152104" y="189368"/>
                </a:lnTo>
                <a:lnTo>
                  <a:pt x="1158733" y="142844"/>
                </a:lnTo>
                <a:lnTo>
                  <a:pt x="1163514" y="95750"/>
                </a:lnTo>
                <a:lnTo>
                  <a:pt x="1166410" y="48123"/>
                </a:lnTo>
                <a:lnTo>
                  <a:pt x="1167384" y="0"/>
                </a:lnTo>
                <a:close/>
              </a:path>
            </a:pathLst>
          </a:custGeom>
          <a:solidFill>
            <a:srgbClr val="627083"/>
          </a:solidFill>
        </p:spPr>
        <p:txBody>
          <a:bodyPr wrap="square" lIns="0" tIns="0" rIns="0" bIns="0" rtlCol="0"/>
          <a:lstStyle/>
          <a:p>
            <a:endParaRPr/>
          </a:p>
        </p:txBody>
      </p:sp>
      <p:sp>
        <p:nvSpPr>
          <p:cNvPr id="11" name="object 11"/>
          <p:cNvSpPr/>
          <p:nvPr/>
        </p:nvSpPr>
        <p:spPr>
          <a:xfrm>
            <a:off x="11024616" y="4581144"/>
            <a:ext cx="1167765" cy="2277110"/>
          </a:xfrm>
          <a:custGeom>
            <a:avLst/>
            <a:gdLst/>
            <a:ahLst/>
            <a:cxnLst/>
            <a:rect l="l" t="t" r="r" b="b"/>
            <a:pathLst>
              <a:path w="1167765" h="2277109">
                <a:moveTo>
                  <a:pt x="1167383" y="0"/>
                </a:moveTo>
                <a:lnTo>
                  <a:pt x="1048003" y="6095"/>
                </a:lnTo>
                <a:lnTo>
                  <a:pt x="1000565" y="11959"/>
                </a:lnTo>
                <a:lnTo>
                  <a:pt x="953733" y="19721"/>
                </a:lnTo>
                <a:lnTo>
                  <a:pt x="907545" y="29341"/>
                </a:lnTo>
                <a:lnTo>
                  <a:pt x="862042" y="40781"/>
                </a:lnTo>
                <a:lnTo>
                  <a:pt x="817261" y="53999"/>
                </a:lnTo>
                <a:lnTo>
                  <a:pt x="773243" y="68958"/>
                </a:lnTo>
                <a:lnTo>
                  <a:pt x="730025" y="85617"/>
                </a:lnTo>
                <a:lnTo>
                  <a:pt x="687648" y="103938"/>
                </a:lnTo>
                <a:lnTo>
                  <a:pt x="646151" y="123879"/>
                </a:lnTo>
                <a:lnTo>
                  <a:pt x="605572" y="145403"/>
                </a:lnTo>
                <a:lnTo>
                  <a:pt x="565950" y="168469"/>
                </a:lnTo>
                <a:lnTo>
                  <a:pt x="527325" y="193038"/>
                </a:lnTo>
                <a:lnTo>
                  <a:pt x="489736" y="219070"/>
                </a:lnTo>
                <a:lnTo>
                  <a:pt x="453222" y="246526"/>
                </a:lnTo>
                <a:lnTo>
                  <a:pt x="417822" y="275367"/>
                </a:lnTo>
                <a:lnTo>
                  <a:pt x="383576" y="305552"/>
                </a:lnTo>
                <a:lnTo>
                  <a:pt x="350521" y="337043"/>
                </a:lnTo>
                <a:lnTo>
                  <a:pt x="318697" y="369799"/>
                </a:lnTo>
                <a:lnTo>
                  <a:pt x="288144" y="403782"/>
                </a:lnTo>
                <a:lnTo>
                  <a:pt x="258901" y="438952"/>
                </a:lnTo>
                <a:lnTo>
                  <a:pt x="231006" y="475268"/>
                </a:lnTo>
                <a:lnTo>
                  <a:pt x="204499" y="512693"/>
                </a:lnTo>
                <a:lnTo>
                  <a:pt x="179418" y="551186"/>
                </a:lnTo>
                <a:lnTo>
                  <a:pt x="155804" y="590707"/>
                </a:lnTo>
                <a:lnTo>
                  <a:pt x="133694" y="631218"/>
                </a:lnTo>
                <a:lnTo>
                  <a:pt x="113129" y="672679"/>
                </a:lnTo>
                <a:lnTo>
                  <a:pt x="94146" y="715049"/>
                </a:lnTo>
                <a:lnTo>
                  <a:pt x="76786" y="758290"/>
                </a:lnTo>
                <a:lnTo>
                  <a:pt x="61087" y="802363"/>
                </a:lnTo>
                <a:lnTo>
                  <a:pt x="47089" y="847227"/>
                </a:lnTo>
                <a:lnTo>
                  <a:pt x="34831" y="892843"/>
                </a:lnTo>
                <a:lnTo>
                  <a:pt x="24351" y="939172"/>
                </a:lnTo>
                <a:lnTo>
                  <a:pt x="15689" y="986174"/>
                </a:lnTo>
                <a:lnTo>
                  <a:pt x="8883" y="1033809"/>
                </a:lnTo>
                <a:lnTo>
                  <a:pt x="3974" y="1082039"/>
                </a:lnTo>
                <a:lnTo>
                  <a:pt x="1000" y="1130823"/>
                </a:lnTo>
                <a:lnTo>
                  <a:pt x="0" y="1180122"/>
                </a:lnTo>
                <a:lnTo>
                  <a:pt x="0" y="2276855"/>
                </a:lnTo>
                <a:lnTo>
                  <a:pt x="1167383" y="2276855"/>
                </a:lnTo>
                <a:lnTo>
                  <a:pt x="1167383" y="0"/>
                </a:lnTo>
                <a:close/>
              </a:path>
            </a:pathLst>
          </a:custGeom>
          <a:solidFill>
            <a:srgbClr val="0068FF"/>
          </a:solidFill>
        </p:spPr>
        <p:txBody>
          <a:bodyPr wrap="square" lIns="0" tIns="0" rIns="0" bIns="0" rtlCol="0"/>
          <a:lstStyle/>
          <a:p>
            <a:endParaRPr/>
          </a:p>
        </p:txBody>
      </p:sp>
      <p:sp>
        <p:nvSpPr>
          <p:cNvPr id="12" name="object 12"/>
          <p:cNvSpPr txBox="1">
            <a:spLocks noGrp="1"/>
          </p:cNvSpPr>
          <p:nvPr>
            <p:ph type="title"/>
          </p:nvPr>
        </p:nvSpPr>
        <p:spPr>
          <a:xfrm>
            <a:off x="1118870" y="1059330"/>
            <a:ext cx="6306820" cy="2807820"/>
          </a:xfrm>
          <a:prstGeom prst="rect">
            <a:avLst/>
          </a:prstGeom>
        </p:spPr>
        <p:txBody>
          <a:bodyPr vert="horz" wrap="square" lIns="0" tIns="116205" rIns="0" bIns="0" rtlCol="0">
            <a:spAutoFit/>
          </a:bodyPr>
          <a:lstStyle/>
          <a:p>
            <a:pPr marL="12700" marR="5080">
              <a:lnSpc>
                <a:spcPts val="6480"/>
              </a:lnSpc>
              <a:spcBef>
                <a:spcPts val="915"/>
              </a:spcBef>
            </a:pPr>
            <a:r>
              <a:rPr spc="65" dirty="0"/>
              <a:t>I</a:t>
            </a:r>
            <a:r>
              <a:rPr spc="-400" dirty="0"/>
              <a:t>n</a:t>
            </a:r>
            <a:r>
              <a:rPr spc="-340" dirty="0"/>
              <a:t>t</a:t>
            </a:r>
            <a:r>
              <a:rPr spc="-220" dirty="0"/>
              <a:t>ernship  </a:t>
            </a:r>
            <a:r>
              <a:rPr spc="-15" dirty="0"/>
              <a:t>at</a:t>
            </a:r>
            <a:r>
              <a:rPr spc="-295" dirty="0"/>
              <a:t> </a:t>
            </a:r>
            <a:r>
              <a:rPr spc="-105" dirty="0"/>
              <a:t>GroupM</a:t>
            </a:r>
            <a:r>
              <a:rPr spc="-300" dirty="0"/>
              <a:t> </a:t>
            </a:r>
            <a:r>
              <a:rPr spc="-215" dirty="0"/>
              <a:t>Nexus</a:t>
            </a:r>
          </a:p>
          <a:p>
            <a:pPr marL="12700" algn="l">
              <a:lnSpc>
                <a:spcPct val="100000"/>
              </a:lnSpc>
              <a:spcBef>
                <a:spcPts val="315"/>
              </a:spcBef>
            </a:pPr>
            <a:r>
              <a:rPr lang="en-US" sz="3200" dirty="0"/>
              <a:t>R Vivek ( 12204878 )</a:t>
            </a:r>
            <a:br>
              <a:rPr lang="en-US" sz="3200" dirty="0"/>
            </a:br>
            <a:r>
              <a:rPr lang="en-US" sz="3200" dirty="0"/>
              <a:t>Jan’ 2024 – July 2024</a:t>
            </a:r>
            <a:endParaRPr sz="3200" dirty="0">
              <a:latin typeface="Trebuchet MS"/>
              <a:cs typeface="Trebuchet MS"/>
            </a:endParaRPr>
          </a:p>
        </p:txBody>
      </p:sp>
      <p:pic>
        <p:nvPicPr>
          <p:cNvPr id="14" name="Picture 13" descr="A blue and black x&#10;&#10;Description automatically generated">
            <a:extLst>
              <a:ext uri="{FF2B5EF4-FFF2-40B4-BE49-F238E27FC236}">
                <a16:creationId xmlns:a16="http://schemas.microsoft.com/office/drawing/2014/main" id="{CA2C5F58-35C7-FBB3-24F0-D77B6800D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486" y="4839141"/>
            <a:ext cx="6605522" cy="1751716"/>
          </a:xfrm>
          <a:prstGeom prst="rect">
            <a:avLst/>
          </a:prstGeom>
        </p:spPr>
      </p:pic>
      <p:pic>
        <p:nvPicPr>
          <p:cNvPr id="19" name="Picture 18" descr="A blue background with white text&#10;&#10;Description automatically generated">
            <a:extLst>
              <a:ext uri="{FF2B5EF4-FFF2-40B4-BE49-F238E27FC236}">
                <a16:creationId xmlns:a16="http://schemas.microsoft.com/office/drawing/2014/main" id="{AAA2023D-F8BF-1D3A-0B92-7E49478330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9" y="4839141"/>
            <a:ext cx="3069895" cy="17268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75B8F-1E5F-6F9C-133F-8B7928C7C2D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B98F4A2-2FE6-48C0-64A5-DF825D165646}"/>
              </a:ext>
            </a:extLst>
          </p:cNvPr>
          <p:cNvSpPr txBox="1">
            <a:spLocks noGrp="1"/>
          </p:cNvSpPr>
          <p:nvPr>
            <p:ph type="title"/>
          </p:nvPr>
        </p:nvSpPr>
        <p:spPr>
          <a:xfrm>
            <a:off x="454558" y="2325370"/>
            <a:ext cx="6671309" cy="1763395"/>
          </a:xfrm>
          <a:prstGeom prst="rect">
            <a:avLst/>
          </a:prstGeom>
        </p:spPr>
        <p:txBody>
          <a:bodyPr vert="horz" wrap="square" lIns="0" tIns="116205" rIns="0" bIns="0" rtlCol="0">
            <a:spAutoFit/>
          </a:bodyPr>
          <a:lstStyle/>
          <a:p>
            <a:pPr marL="12700" marR="5080">
              <a:lnSpc>
                <a:spcPts val="6480"/>
              </a:lnSpc>
              <a:spcBef>
                <a:spcPts val="915"/>
              </a:spcBef>
            </a:pPr>
            <a:r>
              <a:rPr spc="25" dirty="0">
                <a:solidFill>
                  <a:srgbClr val="FFFFFF"/>
                </a:solidFill>
              </a:rPr>
              <a:t>RPA- </a:t>
            </a:r>
            <a:r>
              <a:rPr spc="-170" dirty="0">
                <a:solidFill>
                  <a:srgbClr val="FFFFFF"/>
                </a:solidFill>
              </a:rPr>
              <a:t>Robotic </a:t>
            </a:r>
            <a:r>
              <a:rPr spc="-165" dirty="0">
                <a:solidFill>
                  <a:srgbClr val="FFFFFF"/>
                </a:solidFill>
              </a:rPr>
              <a:t> </a:t>
            </a:r>
            <a:r>
              <a:rPr spc="-295" dirty="0">
                <a:solidFill>
                  <a:srgbClr val="FFFFFF"/>
                </a:solidFill>
              </a:rPr>
              <a:t>P</a:t>
            </a:r>
            <a:r>
              <a:rPr spc="-280" dirty="0">
                <a:solidFill>
                  <a:srgbClr val="FFFFFF"/>
                </a:solidFill>
              </a:rPr>
              <a:t>r</a:t>
            </a:r>
            <a:r>
              <a:rPr spc="-185" dirty="0">
                <a:solidFill>
                  <a:srgbClr val="FFFFFF"/>
                </a:solidFill>
              </a:rPr>
              <a:t>oce</a:t>
            </a:r>
            <a:r>
              <a:rPr spc="-195" dirty="0">
                <a:solidFill>
                  <a:srgbClr val="FFFFFF"/>
                </a:solidFill>
              </a:rPr>
              <a:t>s</a:t>
            </a:r>
            <a:r>
              <a:rPr spc="100" dirty="0">
                <a:solidFill>
                  <a:srgbClr val="FFFFFF"/>
                </a:solidFill>
              </a:rPr>
              <a:t>s</a:t>
            </a:r>
            <a:r>
              <a:rPr spc="-285" dirty="0">
                <a:solidFill>
                  <a:srgbClr val="FFFFFF"/>
                </a:solidFill>
              </a:rPr>
              <a:t> </a:t>
            </a:r>
            <a:r>
              <a:rPr spc="-55" dirty="0">
                <a:solidFill>
                  <a:srgbClr val="FFFFFF"/>
                </a:solidFill>
              </a:rPr>
              <a:t>A</a:t>
            </a:r>
            <a:r>
              <a:rPr spc="-405" dirty="0">
                <a:solidFill>
                  <a:srgbClr val="FFFFFF"/>
                </a:solidFill>
              </a:rPr>
              <a:t>u</a:t>
            </a:r>
            <a:r>
              <a:rPr spc="-335" dirty="0">
                <a:solidFill>
                  <a:srgbClr val="FFFFFF"/>
                </a:solidFill>
              </a:rPr>
              <a:t>t</a:t>
            </a:r>
            <a:r>
              <a:rPr spc="-105" dirty="0">
                <a:solidFill>
                  <a:srgbClr val="FFFFFF"/>
                </a:solidFill>
              </a:rPr>
              <a:t>omati</a:t>
            </a:r>
            <a:r>
              <a:rPr spc="-130" dirty="0">
                <a:solidFill>
                  <a:srgbClr val="FFFFFF"/>
                </a:solidFill>
              </a:rPr>
              <a:t>o</a:t>
            </a:r>
            <a:r>
              <a:rPr spc="-365" dirty="0">
                <a:solidFill>
                  <a:srgbClr val="FFFFFF"/>
                </a:solidFill>
              </a:rPr>
              <a:t>n</a:t>
            </a:r>
          </a:p>
        </p:txBody>
      </p:sp>
    </p:spTree>
    <p:extLst>
      <p:ext uri="{BB962C8B-B14F-4D97-AF65-F5344CB8AC3E}">
        <p14:creationId xmlns:p14="http://schemas.microsoft.com/office/powerpoint/2010/main" val="101444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39428-E99F-5F01-3324-4B8C5056F2F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D354B15-7617-6F5D-713F-ABB62F99CB37}"/>
              </a:ext>
            </a:extLst>
          </p:cNvPr>
          <p:cNvSpPr/>
          <p:nvPr/>
        </p:nvSpPr>
        <p:spPr>
          <a:xfrm>
            <a:off x="8581644" y="0"/>
            <a:ext cx="3610610" cy="6858000"/>
          </a:xfrm>
          <a:custGeom>
            <a:avLst/>
            <a:gdLst/>
            <a:ahLst/>
            <a:cxnLst/>
            <a:rect l="l" t="t" r="r" b="b"/>
            <a:pathLst>
              <a:path w="3610609" h="6858000">
                <a:moveTo>
                  <a:pt x="3610356" y="0"/>
                </a:moveTo>
                <a:lnTo>
                  <a:pt x="0" y="0"/>
                </a:lnTo>
                <a:lnTo>
                  <a:pt x="48158" y="317"/>
                </a:lnTo>
                <a:lnTo>
                  <a:pt x="96177" y="1257"/>
                </a:lnTo>
                <a:lnTo>
                  <a:pt x="144030" y="2832"/>
                </a:lnTo>
                <a:lnTo>
                  <a:pt x="191731" y="5016"/>
                </a:lnTo>
                <a:lnTo>
                  <a:pt x="239268" y="7810"/>
                </a:lnTo>
                <a:lnTo>
                  <a:pt x="286639" y="11214"/>
                </a:lnTo>
                <a:lnTo>
                  <a:pt x="333844" y="15240"/>
                </a:lnTo>
                <a:lnTo>
                  <a:pt x="380860" y="19862"/>
                </a:lnTo>
                <a:lnTo>
                  <a:pt x="427710" y="25082"/>
                </a:lnTo>
                <a:lnTo>
                  <a:pt x="474370" y="30899"/>
                </a:lnTo>
                <a:lnTo>
                  <a:pt x="520852" y="37299"/>
                </a:lnTo>
                <a:lnTo>
                  <a:pt x="567143" y="44297"/>
                </a:lnTo>
                <a:lnTo>
                  <a:pt x="613232" y="51879"/>
                </a:lnTo>
                <a:lnTo>
                  <a:pt x="659130" y="60032"/>
                </a:lnTo>
                <a:lnTo>
                  <a:pt x="704824" y="68770"/>
                </a:lnTo>
                <a:lnTo>
                  <a:pt x="750316" y="78079"/>
                </a:lnTo>
                <a:lnTo>
                  <a:pt x="795591" y="87960"/>
                </a:lnTo>
                <a:lnTo>
                  <a:pt x="840651" y="98399"/>
                </a:lnTo>
                <a:lnTo>
                  <a:pt x="885507" y="109397"/>
                </a:lnTo>
                <a:lnTo>
                  <a:pt x="930122" y="120967"/>
                </a:lnTo>
                <a:lnTo>
                  <a:pt x="974534" y="133070"/>
                </a:lnTo>
                <a:lnTo>
                  <a:pt x="1018705" y="145732"/>
                </a:lnTo>
                <a:lnTo>
                  <a:pt x="1062634" y="158940"/>
                </a:lnTo>
                <a:lnTo>
                  <a:pt x="1106335" y="172681"/>
                </a:lnTo>
                <a:lnTo>
                  <a:pt x="1149807" y="186969"/>
                </a:lnTo>
                <a:lnTo>
                  <a:pt x="1193012" y="201790"/>
                </a:lnTo>
                <a:lnTo>
                  <a:pt x="1235989" y="217131"/>
                </a:lnTo>
                <a:lnTo>
                  <a:pt x="1278699" y="233006"/>
                </a:lnTo>
                <a:lnTo>
                  <a:pt x="1321155" y="249402"/>
                </a:lnTo>
                <a:lnTo>
                  <a:pt x="1363357" y="266306"/>
                </a:lnTo>
                <a:lnTo>
                  <a:pt x="1405293" y="283730"/>
                </a:lnTo>
                <a:lnTo>
                  <a:pt x="1446949" y="301663"/>
                </a:lnTo>
                <a:lnTo>
                  <a:pt x="1488351" y="320103"/>
                </a:lnTo>
                <a:lnTo>
                  <a:pt x="1529461" y="339051"/>
                </a:lnTo>
                <a:lnTo>
                  <a:pt x="1570304" y="358495"/>
                </a:lnTo>
                <a:lnTo>
                  <a:pt x="1610855" y="378421"/>
                </a:lnTo>
                <a:lnTo>
                  <a:pt x="1651127" y="398856"/>
                </a:lnTo>
                <a:lnTo>
                  <a:pt x="1691093" y="419760"/>
                </a:lnTo>
                <a:lnTo>
                  <a:pt x="1730781" y="441159"/>
                </a:lnTo>
                <a:lnTo>
                  <a:pt x="1770151" y="463029"/>
                </a:lnTo>
                <a:lnTo>
                  <a:pt x="1809229" y="485381"/>
                </a:lnTo>
                <a:lnTo>
                  <a:pt x="1848002" y="508203"/>
                </a:lnTo>
                <a:lnTo>
                  <a:pt x="1886458" y="531482"/>
                </a:lnTo>
                <a:lnTo>
                  <a:pt x="1924608" y="555231"/>
                </a:lnTo>
                <a:lnTo>
                  <a:pt x="1962429" y="579450"/>
                </a:lnTo>
                <a:lnTo>
                  <a:pt x="1999932" y="604113"/>
                </a:lnTo>
                <a:lnTo>
                  <a:pt x="2037105" y="629221"/>
                </a:lnTo>
                <a:lnTo>
                  <a:pt x="2073948" y="654786"/>
                </a:lnTo>
                <a:lnTo>
                  <a:pt x="2110460" y="680796"/>
                </a:lnTo>
                <a:lnTo>
                  <a:pt x="2146630" y="707237"/>
                </a:lnTo>
                <a:lnTo>
                  <a:pt x="2182457" y="734123"/>
                </a:lnTo>
                <a:lnTo>
                  <a:pt x="2217940" y="761441"/>
                </a:lnTo>
                <a:lnTo>
                  <a:pt x="2253081" y="789178"/>
                </a:lnTo>
                <a:lnTo>
                  <a:pt x="2287854" y="817346"/>
                </a:lnTo>
                <a:lnTo>
                  <a:pt x="2322284" y="845934"/>
                </a:lnTo>
                <a:lnTo>
                  <a:pt x="2356345" y="874928"/>
                </a:lnTo>
                <a:lnTo>
                  <a:pt x="2390038" y="904341"/>
                </a:lnTo>
                <a:lnTo>
                  <a:pt x="2423363" y="934173"/>
                </a:lnTo>
                <a:lnTo>
                  <a:pt x="2456307" y="964399"/>
                </a:lnTo>
                <a:lnTo>
                  <a:pt x="2488882" y="995032"/>
                </a:lnTo>
                <a:lnTo>
                  <a:pt x="2521077" y="1026058"/>
                </a:lnTo>
                <a:lnTo>
                  <a:pt x="2552890" y="1057465"/>
                </a:lnTo>
                <a:lnTo>
                  <a:pt x="2584297" y="1089279"/>
                </a:lnTo>
                <a:lnTo>
                  <a:pt x="2615323" y="1121473"/>
                </a:lnTo>
                <a:lnTo>
                  <a:pt x="2645956" y="1154049"/>
                </a:lnTo>
                <a:lnTo>
                  <a:pt x="2676182" y="1186992"/>
                </a:lnTo>
                <a:lnTo>
                  <a:pt x="2706014" y="1220317"/>
                </a:lnTo>
                <a:lnTo>
                  <a:pt x="2735427" y="1254010"/>
                </a:lnTo>
                <a:lnTo>
                  <a:pt x="2764421" y="1288072"/>
                </a:lnTo>
                <a:lnTo>
                  <a:pt x="2793009" y="1322501"/>
                </a:lnTo>
                <a:lnTo>
                  <a:pt x="2821178" y="1357274"/>
                </a:lnTo>
                <a:lnTo>
                  <a:pt x="2848914" y="1392415"/>
                </a:lnTo>
                <a:lnTo>
                  <a:pt x="2876232" y="1427899"/>
                </a:lnTo>
                <a:lnTo>
                  <a:pt x="2903118" y="1463725"/>
                </a:lnTo>
                <a:lnTo>
                  <a:pt x="2929559" y="1499895"/>
                </a:lnTo>
                <a:lnTo>
                  <a:pt x="2955569" y="1536407"/>
                </a:lnTo>
                <a:lnTo>
                  <a:pt x="2981134" y="1573250"/>
                </a:lnTo>
                <a:lnTo>
                  <a:pt x="3006242" y="1610423"/>
                </a:lnTo>
                <a:lnTo>
                  <a:pt x="3030905" y="1647926"/>
                </a:lnTo>
                <a:lnTo>
                  <a:pt x="3055124" y="1685747"/>
                </a:lnTo>
                <a:lnTo>
                  <a:pt x="3078873" y="1723898"/>
                </a:lnTo>
                <a:lnTo>
                  <a:pt x="3102152" y="1762353"/>
                </a:lnTo>
                <a:lnTo>
                  <a:pt x="3124974" y="1801126"/>
                </a:lnTo>
                <a:lnTo>
                  <a:pt x="3147326" y="1840204"/>
                </a:lnTo>
                <a:lnTo>
                  <a:pt x="3169196" y="1879574"/>
                </a:lnTo>
                <a:lnTo>
                  <a:pt x="3190595" y="1919262"/>
                </a:lnTo>
                <a:lnTo>
                  <a:pt x="3211499" y="1959229"/>
                </a:lnTo>
                <a:lnTo>
                  <a:pt x="3231934" y="1999500"/>
                </a:lnTo>
                <a:lnTo>
                  <a:pt x="3251860" y="2040051"/>
                </a:lnTo>
                <a:lnTo>
                  <a:pt x="3271304" y="2080895"/>
                </a:lnTo>
                <a:lnTo>
                  <a:pt x="3290252" y="2122005"/>
                </a:lnTo>
                <a:lnTo>
                  <a:pt x="3308693" y="2163407"/>
                </a:lnTo>
                <a:lnTo>
                  <a:pt x="3326625" y="2205063"/>
                </a:lnTo>
                <a:lnTo>
                  <a:pt x="3344049" y="2246998"/>
                </a:lnTo>
                <a:lnTo>
                  <a:pt x="3360953" y="2289200"/>
                </a:lnTo>
                <a:lnTo>
                  <a:pt x="3377349" y="2331656"/>
                </a:lnTo>
                <a:lnTo>
                  <a:pt x="3393224" y="2374366"/>
                </a:lnTo>
                <a:lnTo>
                  <a:pt x="3408565" y="2417343"/>
                </a:lnTo>
                <a:lnTo>
                  <a:pt x="3423386" y="2460548"/>
                </a:lnTo>
                <a:lnTo>
                  <a:pt x="3437674" y="2504021"/>
                </a:lnTo>
                <a:lnTo>
                  <a:pt x="3451415" y="2547721"/>
                </a:lnTo>
                <a:lnTo>
                  <a:pt x="3464623" y="2591651"/>
                </a:lnTo>
                <a:lnTo>
                  <a:pt x="3477285" y="2635821"/>
                </a:lnTo>
                <a:lnTo>
                  <a:pt x="3489388" y="2680233"/>
                </a:lnTo>
                <a:lnTo>
                  <a:pt x="3500958" y="2724848"/>
                </a:lnTo>
                <a:lnTo>
                  <a:pt x="3511956" y="2769705"/>
                </a:lnTo>
                <a:lnTo>
                  <a:pt x="3522395" y="2814764"/>
                </a:lnTo>
                <a:lnTo>
                  <a:pt x="3532276" y="2860040"/>
                </a:lnTo>
                <a:lnTo>
                  <a:pt x="3541585" y="2905531"/>
                </a:lnTo>
                <a:lnTo>
                  <a:pt x="3550323" y="2951226"/>
                </a:lnTo>
                <a:lnTo>
                  <a:pt x="3558476" y="2997123"/>
                </a:lnTo>
                <a:lnTo>
                  <a:pt x="3566058" y="3043212"/>
                </a:lnTo>
                <a:lnTo>
                  <a:pt x="3573056" y="3089503"/>
                </a:lnTo>
                <a:lnTo>
                  <a:pt x="3579457" y="3135985"/>
                </a:lnTo>
                <a:lnTo>
                  <a:pt x="3585273" y="3182645"/>
                </a:lnTo>
                <a:lnTo>
                  <a:pt x="3590493" y="3229495"/>
                </a:lnTo>
                <a:lnTo>
                  <a:pt x="3595116" y="3276511"/>
                </a:lnTo>
                <a:lnTo>
                  <a:pt x="3599142" y="3323717"/>
                </a:lnTo>
                <a:lnTo>
                  <a:pt x="3602545" y="3371088"/>
                </a:lnTo>
                <a:lnTo>
                  <a:pt x="3605339" y="3418624"/>
                </a:lnTo>
                <a:lnTo>
                  <a:pt x="3605809" y="3429012"/>
                </a:lnTo>
                <a:lnTo>
                  <a:pt x="3605339" y="3439388"/>
                </a:lnTo>
                <a:lnTo>
                  <a:pt x="3602545" y="3486924"/>
                </a:lnTo>
                <a:lnTo>
                  <a:pt x="3599142" y="3534295"/>
                </a:lnTo>
                <a:lnTo>
                  <a:pt x="3595116" y="3581501"/>
                </a:lnTo>
                <a:lnTo>
                  <a:pt x="3590493" y="3628517"/>
                </a:lnTo>
                <a:lnTo>
                  <a:pt x="3585273" y="3675367"/>
                </a:lnTo>
                <a:lnTo>
                  <a:pt x="3579457" y="3722027"/>
                </a:lnTo>
                <a:lnTo>
                  <a:pt x="3573056" y="3768509"/>
                </a:lnTo>
                <a:lnTo>
                  <a:pt x="3566058" y="3814800"/>
                </a:lnTo>
                <a:lnTo>
                  <a:pt x="3558476" y="3860889"/>
                </a:lnTo>
                <a:lnTo>
                  <a:pt x="3550323" y="3906786"/>
                </a:lnTo>
                <a:lnTo>
                  <a:pt x="3541585" y="3952481"/>
                </a:lnTo>
                <a:lnTo>
                  <a:pt x="3532276" y="3997972"/>
                </a:lnTo>
                <a:lnTo>
                  <a:pt x="3522395" y="4043248"/>
                </a:lnTo>
                <a:lnTo>
                  <a:pt x="3511956" y="4088307"/>
                </a:lnTo>
                <a:lnTo>
                  <a:pt x="3500958" y="4133164"/>
                </a:lnTo>
                <a:lnTo>
                  <a:pt x="3489388" y="4177779"/>
                </a:lnTo>
                <a:lnTo>
                  <a:pt x="3477285" y="4222191"/>
                </a:lnTo>
                <a:lnTo>
                  <a:pt x="3464623" y="4266362"/>
                </a:lnTo>
                <a:lnTo>
                  <a:pt x="3451415" y="4310291"/>
                </a:lnTo>
                <a:lnTo>
                  <a:pt x="3437674" y="4353992"/>
                </a:lnTo>
                <a:lnTo>
                  <a:pt x="3423386" y="4397464"/>
                </a:lnTo>
                <a:lnTo>
                  <a:pt x="3408565" y="4440669"/>
                </a:lnTo>
                <a:lnTo>
                  <a:pt x="3393224" y="4483646"/>
                </a:lnTo>
                <a:lnTo>
                  <a:pt x="3377349" y="4526356"/>
                </a:lnTo>
                <a:lnTo>
                  <a:pt x="3360953" y="4568812"/>
                </a:lnTo>
                <a:lnTo>
                  <a:pt x="3344049" y="4611014"/>
                </a:lnTo>
                <a:lnTo>
                  <a:pt x="3326625" y="4652950"/>
                </a:lnTo>
                <a:lnTo>
                  <a:pt x="3308693" y="4694606"/>
                </a:lnTo>
                <a:lnTo>
                  <a:pt x="3290252" y="4736008"/>
                </a:lnTo>
                <a:lnTo>
                  <a:pt x="3271304" y="4777117"/>
                </a:lnTo>
                <a:lnTo>
                  <a:pt x="3251860" y="4817961"/>
                </a:lnTo>
                <a:lnTo>
                  <a:pt x="3231934" y="4858512"/>
                </a:lnTo>
                <a:lnTo>
                  <a:pt x="3211499" y="4898783"/>
                </a:lnTo>
                <a:lnTo>
                  <a:pt x="3190595" y="4938750"/>
                </a:lnTo>
                <a:lnTo>
                  <a:pt x="3169196" y="4978438"/>
                </a:lnTo>
                <a:lnTo>
                  <a:pt x="3147326" y="5017808"/>
                </a:lnTo>
                <a:lnTo>
                  <a:pt x="3124974" y="5056886"/>
                </a:lnTo>
                <a:lnTo>
                  <a:pt x="3102152" y="5095659"/>
                </a:lnTo>
                <a:lnTo>
                  <a:pt x="3078873" y="5134114"/>
                </a:lnTo>
                <a:lnTo>
                  <a:pt x="3055124" y="5172265"/>
                </a:lnTo>
                <a:lnTo>
                  <a:pt x="3030905" y="5210086"/>
                </a:lnTo>
                <a:lnTo>
                  <a:pt x="3006242" y="5247589"/>
                </a:lnTo>
                <a:lnTo>
                  <a:pt x="2981134" y="5284762"/>
                </a:lnTo>
                <a:lnTo>
                  <a:pt x="2955569" y="5321605"/>
                </a:lnTo>
                <a:lnTo>
                  <a:pt x="2929559" y="5358117"/>
                </a:lnTo>
                <a:lnTo>
                  <a:pt x="2903118" y="5394287"/>
                </a:lnTo>
                <a:lnTo>
                  <a:pt x="2876232" y="5430113"/>
                </a:lnTo>
                <a:lnTo>
                  <a:pt x="2848914" y="5465597"/>
                </a:lnTo>
                <a:lnTo>
                  <a:pt x="2821178" y="5500738"/>
                </a:lnTo>
                <a:lnTo>
                  <a:pt x="2793009" y="5535511"/>
                </a:lnTo>
                <a:lnTo>
                  <a:pt x="2764421" y="5569940"/>
                </a:lnTo>
                <a:lnTo>
                  <a:pt x="2735427" y="5604002"/>
                </a:lnTo>
                <a:lnTo>
                  <a:pt x="2706014" y="5637695"/>
                </a:lnTo>
                <a:lnTo>
                  <a:pt x="2676182" y="5671020"/>
                </a:lnTo>
                <a:lnTo>
                  <a:pt x="2645956" y="5703963"/>
                </a:lnTo>
                <a:lnTo>
                  <a:pt x="2615323" y="5736539"/>
                </a:lnTo>
                <a:lnTo>
                  <a:pt x="2584297" y="5768733"/>
                </a:lnTo>
                <a:lnTo>
                  <a:pt x="2552890" y="5800534"/>
                </a:lnTo>
                <a:lnTo>
                  <a:pt x="2521077" y="5831954"/>
                </a:lnTo>
                <a:lnTo>
                  <a:pt x="2488882" y="5862980"/>
                </a:lnTo>
                <a:lnTo>
                  <a:pt x="2456307" y="5893613"/>
                </a:lnTo>
                <a:lnTo>
                  <a:pt x="2423363" y="5923839"/>
                </a:lnTo>
                <a:lnTo>
                  <a:pt x="2390038" y="5953671"/>
                </a:lnTo>
                <a:lnTo>
                  <a:pt x="2356345" y="5983084"/>
                </a:lnTo>
                <a:lnTo>
                  <a:pt x="2322284" y="6012078"/>
                </a:lnTo>
                <a:lnTo>
                  <a:pt x="2287854" y="6040666"/>
                </a:lnTo>
                <a:lnTo>
                  <a:pt x="2253081" y="6068834"/>
                </a:lnTo>
                <a:lnTo>
                  <a:pt x="2217940" y="6096571"/>
                </a:lnTo>
                <a:lnTo>
                  <a:pt x="2182457" y="6123889"/>
                </a:lnTo>
                <a:lnTo>
                  <a:pt x="2146630" y="6150775"/>
                </a:lnTo>
                <a:lnTo>
                  <a:pt x="2110460" y="6177216"/>
                </a:lnTo>
                <a:lnTo>
                  <a:pt x="2073948" y="6203226"/>
                </a:lnTo>
                <a:lnTo>
                  <a:pt x="2037105" y="6228791"/>
                </a:lnTo>
                <a:lnTo>
                  <a:pt x="1999932" y="6253899"/>
                </a:lnTo>
                <a:lnTo>
                  <a:pt x="1962429" y="6278562"/>
                </a:lnTo>
                <a:lnTo>
                  <a:pt x="1924608" y="6302781"/>
                </a:lnTo>
                <a:lnTo>
                  <a:pt x="1886458" y="6326530"/>
                </a:lnTo>
                <a:lnTo>
                  <a:pt x="1848002" y="6349809"/>
                </a:lnTo>
                <a:lnTo>
                  <a:pt x="1809229" y="6372631"/>
                </a:lnTo>
                <a:lnTo>
                  <a:pt x="1770151" y="6394983"/>
                </a:lnTo>
                <a:lnTo>
                  <a:pt x="1730781" y="6416853"/>
                </a:lnTo>
                <a:lnTo>
                  <a:pt x="1691093" y="6438252"/>
                </a:lnTo>
                <a:lnTo>
                  <a:pt x="1651127" y="6459156"/>
                </a:lnTo>
                <a:lnTo>
                  <a:pt x="1610855" y="6479591"/>
                </a:lnTo>
                <a:lnTo>
                  <a:pt x="1570304" y="6499517"/>
                </a:lnTo>
                <a:lnTo>
                  <a:pt x="1529461" y="6518961"/>
                </a:lnTo>
                <a:lnTo>
                  <a:pt x="1488351" y="6537909"/>
                </a:lnTo>
                <a:lnTo>
                  <a:pt x="1446949" y="6556349"/>
                </a:lnTo>
                <a:lnTo>
                  <a:pt x="1405293" y="6574282"/>
                </a:lnTo>
                <a:lnTo>
                  <a:pt x="1363357" y="6591706"/>
                </a:lnTo>
                <a:lnTo>
                  <a:pt x="1321155" y="6608610"/>
                </a:lnTo>
                <a:lnTo>
                  <a:pt x="1278699" y="6625006"/>
                </a:lnTo>
                <a:lnTo>
                  <a:pt x="1235989" y="6640881"/>
                </a:lnTo>
                <a:lnTo>
                  <a:pt x="1193012" y="6656222"/>
                </a:lnTo>
                <a:lnTo>
                  <a:pt x="1149807" y="6671043"/>
                </a:lnTo>
                <a:lnTo>
                  <a:pt x="1106335" y="6685331"/>
                </a:lnTo>
                <a:lnTo>
                  <a:pt x="1062634" y="6699072"/>
                </a:lnTo>
                <a:lnTo>
                  <a:pt x="1018705" y="6712280"/>
                </a:lnTo>
                <a:lnTo>
                  <a:pt x="974534" y="6724942"/>
                </a:lnTo>
                <a:lnTo>
                  <a:pt x="930122" y="6737045"/>
                </a:lnTo>
                <a:lnTo>
                  <a:pt x="885507" y="6748615"/>
                </a:lnTo>
                <a:lnTo>
                  <a:pt x="840651" y="6759613"/>
                </a:lnTo>
                <a:lnTo>
                  <a:pt x="795591" y="6770052"/>
                </a:lnTo>
                <a:lnTo>
                  <a:pt x="750316" y="6779933"/>
                </a:lnTo>
                <a:lnTo>
                  <a:pt x="704824" y="6789242"/>
                </a:lnTo>
                <a:lnTo>
                  <a:pt x="659130" y="6797967"/>
                </a:lnTo>
                <a:lnTo>
                  <a:pt x="613232" y="6806133"/>
                </a:lnTo>
                <a:lnTo>
                  <a:pt x="567143" y="6813715"/>
                </a:lnTo>
                <a:lnTo>
                  <a:pt x="520852" y="6820713"/>
                </a:lnTo>
                <a:lnTo>
                  <a:pt x="474370" y="6827113"/>
                </a:lnTo>
                <a:lnTo>
                  <a:pt x="427710" y="6832930"/>
                </a:lnTo>
                <a:lnTo>
                  <a:pt x="380860" y="6838150"/>
                </a:lnTo>
                <a:lnTo>
                  <a:pt x="333844" y="6842773"/>
                </a:lnTo>
                <a:lnTo>
                  <a:pt x="286639" y="6846786"/>
                </a:lnTo>
                <a:lnTo>
                  <a:pt x="239268" y="6850202"/>
                </a:lnTo>
                <a:lnTo>
                  <a:pt x="191731" y="6852996"/>
                </a:lnTo>
                <a:lnTo>
                  <a:pt x="144030" y="6855180"/>
                </a:lnTo>
                <a:lnTo>
                  <a:pt x="96177" y="6856755"/>
                </a:lnTo>
                <a:lnTo>
                  <a:pt x="48158" y="6857695"/>
                </a:lnTo>
                <a:lnTo>
                  <a:pt x="0" y="6858000"/>
                </a:lnTo>
                <a:lnTo>
                  <a:pt x="3610356" y="6858000"/>
                </a:lnTo>
                <a:lnTo>
                  <a:pt x="3610356" y="3610356"/>
                </a:lnTo>
                <a:lnTo>
                  <a:pt x="3610356" y="3247644"/>
                </a:lnTo>
                <a:lnTo>
                  <a:pt x="3610356" y="0"/>
                </a:lnTo>
                <a:close/>
              </a:path>
            </a:pathLst>
          </a:custGeom>
          <a:solidFill>
            <a:srgbClr val="0068FF"/>
          </a:solidFill>
        </p:spPr>
        <p:txBody>
          <a:bodyPr wrap="square" lIns="0" tIns="0" rIns="0" bIns="0" rtlCol="0"/>
          <a:lstStyle/>
          <a:p>
            <a:endParaRPr/>
          </a:p>
        </p:txBody>
      </p:sp>
      <p:sp>
        <p:nvSpPr>
          <p:cNvPr id="3" name="object 3">
            <a:extLst>
              <a:ext uri="{FF2B5EF4-FFF2-40B4-BE49-F238E27FC236}">
                <a16:creationId xmlns:a16="http://schemas.microsoft.com/office/drawing/2014/main" id="{8403A946-B780-8261-9014-0A8319ADF12B}"/>
              </a:ext>
            </a:extLst>
          </p:cNvPr>
          <p:cNvSpPr/>
          <p:nvPr/>
        </p:nvSpPr>
        <p:spPr>
          <a:xfrm>
            <a:off x="0" y="0"/>
            <a:ext cx="934719" cy="934719"/>
          </a:xfrm>
          <a:custGeom>
            <a:avLst/>
            <a:gdLst/>
            <a:ahLst/>
            <a:cxnLst/>
            <a:rect l="l" t="t" r="r" b="b"/>
            <a:pathLst>
              <a:path w="934719" h="934719">
                <a:moveTo>
                  <a:pt x="934212" y="0"/>
                </a:moveTo>
                <a:lnTo>
                  <a:pt x="0" y="0"/>
                </a:lnTo>
                <a:lnTo>
                  <a:pt x="0" y="934212"/>
                </a:lnTo>
                <a:lnTo>
                  <a:pt x="48074" y="932996"/>
                </a:lnTo>
                <a:lnTo>
                  <a:pt x="95517" y="929389"/>
                </a:lnTo>
                <a:lnTo>
                  <a:pt x="142271" y="923448"/>
                </a:lnTo>
                <a:lnTo>
                  <a:pt x="188276" y="915234"/>
                </a:lnTo>
                <a:lnTo>
                  <a:pt x="233473" y="904803"/>
                </a:lnTo>
                <a:lnTo>
                  <a:pt x="277805" y="892215"/>
                </a:lnTo>
                <a:lnTo>
                  <a:pt x="321213" y="877529"/>
                </a:lnTo>
                <a:lnTo>
                  <a:pt x="363637" y="860804"/>
                </a:lnTo>
                <a:lnTo>
                  <a:pt x="405019" y="842097"/>
                </a:lnTo>
                <a:lnTo>
                  <a:pt x="445300" y="821467"/>
                </a:lnTo>
                <a:lnTo>
                  <a:pt x="484422" y="798974"/>
                </a:lnTo>
                <a:lnTo>
                  <a:pt x="522326" y="774676"/>
                </a:lnTo>
                <a:lnTo>
                  <a:pt x="558953" y="748631"/>
                </a:lnTo>
                <a:lnTo>
                  <a:pt x="594245" y="720899"/>
                </a:lnTo>
                <a:lnTo>
                  <a:pt x="628142" y="691538"/>
                </a:lnTo>
                <a:lnTo>
                  <a:pt x="660587" y="660606"/>
                </a:lnTo>
                <a:lnTo>
                  <a:pt x="691520" y="628162"/>
                </a:lnTo>
                <a:lnTo>
                  <a:pt x="720883" y="594266"/>
                </a:lnTo>
                <a:lnTo>
                  <a:pt x="748616" y="558975"/>
                </a:lnTo>
                <a:lnTo>
                  <a:pt x="774663" y="522348"/>
                </a:lnTo>
                <a:lnTo>
                  <a:pt x="798962" y="484445"/>
                </a:lnTo>
                <a:lnTo>
                  <a:pt x="821457" y="445323"/>
                </a:lnTo>
                <a:lnTo>
                  <a:pt x="842088" y="405041"/>
                </a:lnTo>
                <a:lnTo>
                  <a:pt x="860796" y="363658"/>
                </a:lnTo>
                <a:lnTo>
                  <a:pt x="877524" y="321233"/>
                </a:lnTo>
                <a:lnTo>
                  <a:pt x="892211" y="277824"/>
                </a:lnTo>
                <a:lnTo>
                  <a:pt x="904800" y="233490"/>
                </a:lnTo>
                <a:lnTo>
                  <a:pt x="915232" y="188290"/>
                </a:lnTo>
                <a:lnTo>
                  <a:pt x="923447" y="142282"/>
                </a:lnTo>
                <a:lnTo>
                  <a:pt x="929388" y="95525"/>
                </a:lnTo>
                <a:lnTo>
                  <a:pt x="932996" y="48078"/>
                </a:lnTo>
                <a:lnTo>
                  <a:pt x="934212" y="0"/>
                </a:lnTo>
                <a:close/>
              </a:path>
            </a:pathLst>
          </a:custGeom>
          <a:solidFill>
            <a:srgbClr val="627083"/>
          </a:solidFill>
        </p:spPr>
        <p:txBody>
          <a:bodyPr wrap="square" lIns="0" tIns="0" rIns="0" bIns="0" rtlCol="0"/>
          <a:lstStyle/>
          <a:p>
            <a:endParaRPr/>
          </a:p>
        </p:txBody>
      </p:sp>
      <p:grpSp>
        <p:nvGrpSpPr>
          <p:cNvPr id="4" name="object 4">
            <a:extLst>
              <a:ext uri="{FF2B5EF4-FFF2-40B4-BE49-F238E27FC236}">
                <a16:creationId xmlns:a16="http://schemas.microsoft.com/office/drawing/2014/main" id="{EC3E565B-6129-7699-80B9-779FDE7764FD}"/>
              </a:ext>
            </a:extLst>
          </p:cNvPr>
          <p:cNvGrpSpPr/>
          <p:nvPr/>
        </p:nvGrpSpPr>
        <p:grpSpPr>
          <a:xfrm>
            <a:off x="8081771" y="5591555"/>
            <a:ext cx="1572895" cy="1266825"/>
            <a:chOff x="8081771" y="5591555"/>
            <a:chExt cx="1572895" cy="1266825"/>
          </a:xfrm>
        </p:grpSpPr>
        <p:sp>
          <p:nvSpPr>
            <p:cNvPr id="5" name="object 5">
              <a:extLst>
                <a:ext uri="{FF2B5EF4-FFF2-40B4-BE49-F238E27FC236}">
                  <a16:creationId xmlns:a16="http://schemas.microsoft.com/office/drawing/2014/main" id="{C6378D41-606F-BADB-8567-C606FA551393}"/>
                </a:ext>
              </a:extLst>
            </p:cNvPr>
            <p:cNvSpPr/>
            <p:nvPr/>
          </p:nvSpPr>
          <p:spPr>
            <a:xfrm>
              <a:off x="8868155" y="5591555"/>
              <a:ext cx="786765" cy="1266825"/>
            </a:xfrm>
            <a:custGeom>
              <a:avLst/>
              <a:gdLst/>
              <a:ahLst/>
              <a:cxnLst/>
              <a:rect l="l" t="t" r="r" b="b"/>
              <a:pathLst>
                <a:path w="786765" h="1266825">
                  <a:moveTo>
                    <a:pt x="786384" y="0"/>
                  </a:moveTo>
                  <a:lnTo>
                    <a:pt x="705993" y="4051"/>
                  </a:lnTo>
                  <a:lnTo>
                    <a:pt x="658845" y="10279"/>
                  </a:lnTo>
                  <a:lnTo>
                    <a:pt x="612618" y="19248"/>
                  </a:lnTo>
                  <a:lnTo>
                    <a:pt x="567397" y="30873"/>
                  </a:lnTo>
                  <a:lnTo>
                    <a:pt x="523268" y="45068"/>
                  </a:lnTo>
                  <a:lnTo>
                    <a:pt x="480316" y="61748"/>
                  </a:lnTo>
                  <a:lnTo>
                    <a:pt x="438625" y="80827"/>
                  </a:lnTo>
                  <a:lnTo>
                    <a:pt x="398283" y="102220"/>
                  </a:lnTo>
                  <a:lnTo>
                    <a:pt x="359374" y="125843"/>
                  </a:lnTo>
                  <a:lnTo>
                    <a:pt x="321984" y="151609"/>
                  </a:lnTo>
                  <a:lnTo>
                    <a:pt x="286198" y="179433"/>
                  </a:lnTo>
                  <a:lnTo>
                    <a:pt x="252101" y="209231"/>
                  </a:lnTo>
                  <a:lnTo>
                    <a:pt x="219779" y="240916"/>
                  </a:lnTo>
                  <a:lnTo>
                    <a:pt x="189318" y="274403"/>
                  </a:lnTo>
                  <a:lnTo>
                    <a:pt x="160803" y="309608"/>
                  </a:lnTo>
                  <a:lnTo>
                    <a:pt x="134319" y="346444"/>
                  </a:lnTo>
                  <a:lnTo>
                    <a:pt x="109952" y="384827"/>
                  </a:lnTo>
                  <a:lnTo>
                    <a:pt x="87787" y="424671"/>
                  </a:lnTo>
                  <a:lnTo>
                    <a:pt x="67909" y="465891"/>
                  </a:lnTo>
                  <a:lnTo>
                    <a:pt x="50405" y="508401"/>
                  </a:lnTo>
                  <a:lnTo>
                    <a:pt x="35359" y="552117"/>
                  </a:lnTo>
                  <a:lnTo>
                    <a:pt x="22858" y="596952"/>
                  </a:lnTo>
                  <a:lnTo>
                    <a:pt x="12985" y="642822"/>
                  </a:lnTo>
                  <a:lnTo>
                    <a:pt x="5828" y="689641"/>
                  </a:lnTo>
                  <a:lnTo>
                    <a:pt x="1471" y="737325"/>
                  </a:lnTo>
                  <a:lnTo>
                    <a:pt x="0" y="785787"/>
                  </a:lnTo>
                  <a:lnTo>
                    <a:pt x="0" y="1266443"/>
                  </a:lnTo>
                  <a:lnTo>
                    <a:pt x="47907" y="1265009"/>
                  </a:lnTo>
                  <a:lnTo>
                    <a:pt x="95055" y="1260761"/>
                  </a:lnTo>
                  <a:lnTo>
                    <a:pt x="141361" y="1253783"/>
                  </a:lnTo>
                  <a:lnTo>
                    <a:pt x="186744" y="1244155"/>
                  </a:lnTo>
                  <a:lnTo>
                    <a:pt x="231120" y="1231961"/>
                  </a:lnTo>
                  <a:lnTo>
                    <a:pt x="274407" y="1217283"/>
                  </a:lnTo>
                  <a:lnTo>
                    <a:pt x="316524" y="1200202"/>
                  </a:lnTo>
                  <a:lnTo>
                    <a:pt x="357388" y="1180800"/>
                  </a:lnTo>
                  <a:lnTo>
                    <a:pt x="396917" y="1159161"/>
                  </a:lnTo>
                  <a:lnTo>
                    <a:pt x="435028" y="1135366"/>
                  </a:lnTo>
                  <a:lnTo>
                    <a:pt x="471640" y="1109498"/>
                  </a:lnTo>
                  <a:lnTo>
                    <a:pt x="506670" y="1081638"/>
                  </a:lnTo>
                  <a:lnTo>
                    <a:pt x="540036" y="1051869"/>
                  </a:lnTo>
                  <a:lnTo>
                    <a:pt x="571655" y="1020272"/>
                  </a:lnTo>
                  <a:lnTo>
                    <a:pt x="601446" y="986931"/>
                  </a:lnTo>
                  <a:lnTo>
                    <a:pt x="629327" y="951927"/>
                  </a:lnTo>
                  <a:lnTo>
                    <a:pt x="655214" y="915343"/>
                  </a:lnTo>
                  <a:lnTo>
                    <a:pt x="679026" y="877261"/>
                  </a:lnTo>
                  <a:lnTo>
                    <a:pt x="700681" y="837762"/>
                  </a:lnTo>
                  <a:lnTo>
                    <a:pt x="720096" y="796930"/>
                  </a:lnTo>
                  <a:lnTo>
                    <a:pt x="737189" y="754845"/>
                  </a:lnTo>
                  <a:lnTo>
                    <a:pt x="751878" y="711592"/>
                  </a:lnTo>
                  <a:lnTo>
                    <a:pt x="764081" y="667250"/>
                  </a:lnTo>
                  <a:lnTo>
                    <a:pt x="773715" y="621904"/>
                  </a:lnTo>
                  <a:lnTo>
                    <a:pt x="780698" y="575635"/>
                  </a:lnTo>
                  <a:lnTo>
                    <a:pt x="784948" y="528525"/>
                  </a:lnTo>
                  <a:lnTo>
                    <a:pt x="786384" y="480656"/>
                  </a:lnTo>
                  <a:lnTo>
                    <a:pt x="786384" y="0"/>
                  </a:lnTo>
                  <a:close/>
                </a:path>
              </a:pathLst>
            </a:custGeom>
            <a:solidFill>
              <a:srgbClr val="0068FF"/>
            </a:solidFill>
          </p:spPr>
          <p:txBody>
            <a:bodyPr wrap="square" lIns="0" tIns="0" rIns="0" bIns="0" rtlCol="0"/>
            <a:lstStyle/>
            <a:p>
              <a:endParaRPr/>
            </a:p>
          </p:txBody>
        </p:sp>
        <p:sp>
          <p:nvSpPr>
            <p:cNvPr id="6" name="object 6">
              <a:extLst>
                <a:ext uri="{FF2B5EF4-FFF2-40B4-BE49-F238E27FC236}">
                  <a16:creationId xmlns:a16="http://schemas.microsoft.com/office/drawing/2014/main" id="{4062ACCF-913D-8EFD-0517-DF953D1A97F9}"/>
                </a:ext>
              </a:extLst>
            </p:cNvPr>
            <p:cNvSpPr/>
            <p:nvPr/>
          </p:nvSpPr>
          <p:spPr>
            <a:xfrm>
              <a:off x="8081771" y="5591555"/>
              <a:ext cx="786765" cy="1266825"/>
            </a:xfrm>
            <a:custGeom>
              <a:avLst/>
              <a:gdLst/>
              <a:ahLst/>
              <a:cxnLst/>
              <a:rect l="l" t="t" r="r" b="b"/>
              <a:pathLst>
                <a:path w="786765" h="1266825">
                  <a:moveTo>
                    <a:pt x="0" y="0"/>
                  </a:moveTo>
                  <a:lnTo>
                    <a:pt x="0" y="480656"/>
                  </a:lnTo>
                  <a:lnTo>
                    <a:pt x="1435" y="528525"/>
                  </a:lnTo>
                  <a:lnTo>
                    <a:pt x="5685" y="575635"/>
                  </a:lnTo>
                  <a:lnTo>
                    <a:pt x="12668" y="621904"/>
                  </a:lnTo>
                  <a:lnTo>
                    <a:pt x="22302" y="667250"/>
                  </a:lnTo>
                  <a:lnTo>
                    <a:pt x="34505" y="711592"/>
                  </a:lnTo>
                  <a:lnTo>
                    <a:pt x="49194" y="754845"/>
                  </a:lnTo>
                  <a:lnTo>
                    <a:pt x="66287" y="796930"/>
                  </a:lnTo>
                  <a:lnTo>
                    <a:pt x="85702" y="837762"/>
                  </a:lnTo>
                  <a:lnTo>
                    <a:pt x="107357" y="877261"/>
                  </a:lnTo>
                  <a:lnTo>
                    <a:pt x="131169" y="915343"/>
                  </a:lnTo>
                  <a:lnTo>
                    <a:pt x="157056" y="951927"/>
                  </a:lnTo>
                  <a:lnTo>
                    <a:pt x="184937" y="986931"/>
                  </a:lnTo>
                  <a:lnTo>
                    <a:pt x="214728" y="1020272"/>
                  </a:lnTo>
                  <a:lnTo>
                    <a:pt x="246347" y="1051869"/>
                  </a:lnTo>
                  <a:lnTo>
                    <a:pt x="279713" y="1081638"/>
                  </a:lnTo>
                  <a:lnTo>
                    <a:pt x="314743" y="1109498"/>
                  </a:lnTo>
                  <a:lnTo>
                    <a:pt x="351355" y="1135366"/>
                  </a:lnTo>
                  <a:lnTo>
                    <a:pt x="389466" y="1159161"/>
                  </a:lnTo>
                  <a:lnTo>
                    <a:pt x="428995" y="1180800"/>
                  </a:lnTo>
                  <a:lnTo>
                    <a:pt x="469859" y="1200202"/>
                  </a:lnTo>
                  <a:lnTo>
                    <a:pt x="511976" y="1217283"/>
                  </a:lnTo>
                  <a:lnTo>
                    <a:pt x="555263" y="1231961"/>
                  </a:lnTo>
                  <a:lnTo>
                    <a:pt x="599639" y="1244155"/>
                  </a:lnTo>
                  <a:lnTo>
                    <a:pt x="645022" y="1253783"/>
                  </a:lnTo>
                  <a:lnTo>
                    <a:pt x="691328" y="1260761"/>
                  </a:lnTo>
                  <a:lnTo>
                    <a:pt x="738476" y="1265009"/>
                  </a:lnTo>
                  <a:lnTo>
                    <a:pt x="786383" y="1266443"/>
                  </a:lnTo>
                  <a:lnTo>
                    <a:pt x="786383" y="785787"/>
                  </a:lnTo>
                  <a:lnTo>
                    <a:pt x="784912" y="737325"/>
                  </a:lnTo>
                  <a:lnTo>
                    <a:pt x="780555" y="689641"/>
                  </a:lnTo>
                  <a:lnTo>
                    <a:pt x="773398" y="642822"/>
                  </a:lnTo>
                  <a:lnTo>
                    <a:pt x="763525" y="596952"/>
                  </a:lnTo>
                  <a:lnTo>
                    <a:pt x="751024" y="552117"/>
                  </a:lnTo>
                  <a:lnTo>
                    <a:pt x="735978" y="508401"/>
                  </a:lnTo>
                  <a:lnTo>
                    <a:pt x="718474" y="465891"/>
                  </a:lnTo>
                  <a:lnTo>
                    <a:pt x="698596" y="424671"/>
                  </a:lnTo>
                  <a:lnTo>
                    <a:pt x="676431" y="384827"/>
                  </a:lnTo>
                  <a:lnTo>
                    <a:pt x="652064" y="346444"/>
                  </a:lnTo>
                  <a:lnTo>
                    <a:pt x="625580" y="309608"/>
                  </a:lnTo>
                  <a:lnTo>
                    <a:pt x="597065" y="274403"/>
                  </a:lnTo>
                  <a:lnTo>
                    <a:pt x="566604" y="240916"/>
                  </a:lnTo>
                  <a:lnTo>
                    <a:pt x="534282" y="209231"/>
                  </a:lnTo>
                  <a:lnTo>
                    <a:pt x="500185" y="179433"/>
                  </a:lnTo>
                  <a:lnTo>
                    <a:pt x="464399" y="151609"/>
                  </a:lnTo>
                  <a:lnTo>
                    <a:pt x="427009" y="125843"/>
                  </a:lnTo>
                  <a:lnTo>
                    <a:pt x="388100" y="102220"/>
                  </a:lnTo>
                  <a:lnTo>
                    <a:pt x="347758" y="80827"/>
                  </a:lnTo>
                  <a:lnTo>
                    <a:pt x="306067" y="61748"/>
                  </a:lnTo>
                  <a:lnTo>
                    <a:pt x="263115" y="45068"/>
                  </a:lnTo>
                  <a:lnTo>
                    <a:pt x="218986" y="30873"/>
                  </a:lnTo>
                  <a:lnTo>
                    <a:pt x="173765" y="19248"/>
                  </a:lnTo>
                  <a:lnTo>
                    <a:pt x="127538" y="10279"/>
                  </a:lnTo>
                  <a:lnTo>
                    <a:pt x="80391" y="4051"/>
                  </a:lnTo>
                  <a:lnTo>
                    <a:pt x="0" y="0"/>
                  </a:lnTo>
                  <a:close/>
                </a:path>
              </a:pathLst>
            </a:custGeom>
            <a:solidFill>
              <a:srgbClr val="44536A"/>
            </a:solidFill>
          </p:spPr>
          <p:txBody>
            <a:bodyPr wrap="square" lIns="0" tIns="0" rIns="0" bIns="0" rtlCol="0"/>
            <a:lstStyle/>
            <a:p>
              <a:endParaRPr/>
            </a:p>
          </p:txBody>
        </p:sp>
      </p:grpSp>
      <p:sp>
        <p:nvSpPr>
          <p:cNvPr id="7" name="object 7">
            <a:extLst>
              <a:ext uri="{FF2B5EF4-FFF2-40B4-BE49-F238E27FC236}">
                <a16:creationId xmlns:a16="http://schemas.microsoft.com/office/drawing/2014/main" id="{DF06258B-ACBA-6AA5-50C7-5CC24C34ABD9}"/>
              </a:ext>
            </a:extLst>
          </p:cNvPr>
          <p:cNvSpPr txBox="1">
            <a:spLocks noGrp="1"/>
          </p:cNvSpPr>
          <p:nvPr>
            <p:ph type="title"/>
          </p:nvPr>
        </p:nvSpPr>
        <p:spPr>
          <a:xfrm>
            <a:off x="1246428" y="887679"/>
            <a:ext cx="3526790" cy="757555"/>
          </a:xfrm>
          <a:prstGeom prst="rect">
            <a:avLst/>
          </a:prstGeom>
        </p:spPr>
        <p:txBody>
          <a:bodyPr vert="horz" wrap="square" lIns="0" tIns="12700" rIns="0" bIns="0" rtlCol="0">
            <a:spAutoFit/>
          </a:bodyPr>
          <a:lstStyle/>
          <a:p>
            <a:pPr marL="12700">
              <a:lnSpc>
                <a:spcPct val="100000"/>
              </a:lnSpc>
              <a:spcBef>
                <a:spcPts val="100"/>
              </a:spcBef>
            </a:pPr>
            <a:r>
              <a:rPr sz="4800" spc="-60" dirty="0"/>
              <a:t>What</a:t>
            </a:r>
            <a:r>
              <a:rPr sz="4800" spc="-270" dirty="0"/>
              <a:t> </a:t>
            </a:r>
            <a:r>
              <a:rPr sz="4800" spc="-65" dirty="0"/>
              <a:t>is</a:t>
            </a:r>
            <a:r>
              <a:rPr sz="4800" spc="-290" dirty="0"/>
              <a:t> </a:t>
            </a:r>
            <a:r>
              <a:rPr sz="4800" spc="-114" dirty="0"/>
              <a:t>RPA?</a:t>
            </a:r>
            <a:endParaRPr sz="4800"/>
          </a:p>
        </p:txBody>
      </p:sp>
      <p:sp>
        <p:nvSpPr>
          <p:cNvPr id="8" name="object 8">
            <a:extLst>
              <a:ext uri="{FF2B5EF4-FFF2-40B4-BE49-F238E27FC236}">
                <a16:creationId xmlns:a16="http://schemas.microsoft.com/office/drawing/2014/main" id="{125A8B0E-6BEF-A554-A497-63E322F3DAA3}"/>
              </a:ext>
            </a:extLst>
          </p:cNvPr>
          <p:cNvSpPr txBox="1"/>
          <p:nvPr/>
        </p:nvSpPr>
        <p:spPr>
          <a:xfrm>
            <a:off x="599338" y="1896236"/>
            <a:ext cx="8978265" cy="3279775"/>
          </a:xfrm>
          <a:prstGeom prst="rect">
            <a:avLst/>
          </a:prstGeom>
        </p:spPr>
        <p:txBody>
          <a:bodyPr vert="horz" wrap="square" lIns="0" tIns="53975" rIns="0" bIns="0" rtlCol="0">
            <a:spAutoFit/>
          </a:bodyPr>
          <a:lstStyle/>
          <a:p>
            <a:pPr marL="354965" marR="5080" indent="-342900">
              <a:lnSpc>
                <a:spcPts val="2590"/>
              </a:lnSpc>
              <a:spcBef>
                <a:spcPts val="425"/>
              </a:spcBef>
              <a:buFont typeface="Arial MT"/>
              <a:buChar char="•"/>
              <a:tabLst>
                <a:tab pos="354965" algn="l"/>
                <a:tab pos="355600" algn="l"/>
              </a:tabLst>
            </a:pPr>
            <a:r>
              <a:rPr sz="2400" spc="-100" dirty="0">
                <a:latin typeface="Trebuchet MS"/>
                <a:cs typeface="Trebuchet MS"/>
              </a:rPr>
              <a:t>RPA</a:t>
            </a:r>
            <a:r>
              <a:rPr sz="2400" spc="-310" dirty="0">
                <a:latin typeface="Trebuchet MS"/>
                <a:cs typeface="Trebuchet MS"/>
              </a:rPr>
              <a:t> </a:t>
            </a:r>
            <a:r>
              <a:rPr sz="2400" spc="-85" dirty="0">
                <a:latin typeface="Trebuchet MS"/>
                <a:cs typeface="Trebuchet MS"/>
              </a:rPr>
              <a:t>(Robotic</a:t>
            </a:r>
            <a:r>
              <a:rPr sz="2400" spc="-290" dirty="0">
                <a:latin typeface="Trebuchet MS"/>
                <a:cs typeface="Trebuchet MS"/>
              </a:rPr>
              <a:t> </a:t>
            </a:r>
            <a:r>
              <a:rPr sz="2400" spc="-75" dirty="0">
                <a:latin typeface="Trebuchet MS"/>
                <a:cs typeface="Trebuchet MS"/>
              </a:rPr>
              <a:t>Process</a:t>
            </a:r>
            <a:r>
              <a:rPr sz="2400" spc="-315" dirty="0">
                <a:latin typeface="Trebuchet MS"/>
                <a:cs typeface="Trebuchet MS"/>
              </a:rPr>
              <a:t> </a:t>
            </a:r>
            <a:r>
              <a:rPr sz="2400" spc="-80" dirty="0">
                <a:latin typeface="Trebuchet MS"/>
                <a:cs typeface="Trebuchet MS"/>
              </a:rPr>
              <a:t>Automation)</a:t>
            </a:r>
            <a:r>
              <a:rPr sz="2400" spc="-220" dirty="0">
                <a:latin typeface="Trebuchet MS"/>
                <a:cs typeface="Trebuchet MS"/>
              </a:rPr>
              <a:t> </a:t>
            </a:r>
            <a:r>
              <a:rPr sz="2400" spc="-80" dirty="0">
                <a:latin typeface="Trebuchet MS"/>
                <a:cs typeface="Trebuchet MS"/>
              </a:rPr>
              <a:t>enables</a:t>
            </a:r>
            <a:r>
              <a:rPr sz="2400" spc="-290" dirty="0">
                <a:latin typeface="Trebuchet MS"/>
                <a:cs typeface="Trebuchet MS"/>
              </a:rPr>
              <a:t> </a:t>
            </a:r>
            <a:r>
              <a:rPr sz="2400" spc="-60" dirty="0">
                <a:latin typeface="Trebuchet MS"/>
                <a:cs typeface="Trebuchet MS"/>
              </a:rPr>
              <a:t>users</a:t>
            </a:r>
            <a:r>
              <a:rPr sz="2400" spc="-275" dirty="0">
                <a:latin typeface="Trebuchet MS"/>
                <a:cs typeface="Trebuchet MS"/>
              </a:rPr>
              <a:t> </a:t>
            </a:r>
            <a:r>
              <a:rPr sz="2400" spc="-75" dirty="0">
                <a:latin typeface="Trebuchet MS"/>
                <a:cs typeface="Trebuchet MS"/>
              </a:rPr>
              <a:t>to</a:t>
            </a:r>
            <a:r>
              <a:rPr sz="2400" spc="-240" dirty="0">
                <a:latin typeface="Trebuchet MS"/>
                <a:cs typeface="Trebuchet MS"/>
              </a:rPr>
              <a:t> </a:t>
            </a:r>
            <a:r>
              <a:rPr sz="2400" spc="-80" dirty="0">
                <a:latin typeface="Trebuchet MS"/>
                <a:cs typeface="Trebuchet MS"/>
              </a:rPr>
              <a:t>program</a:t>
            </a:r>
            <a:r>
              <a:rPr sz="2400" spc="-310" dirty="0">
                <a:latin typeface="Trebuchet MS"/>
                <a:cs typeface="Trebuchet MS"/>
              </a:rPr>
              <a:t> </a:t>
            </a:r>
            <a:r>
              <a:rPr sz="2400" spc="-100" dirty="0">
                <a:latin typeface="Trebuchet MS"/>
                <a:cs typeface="Trebuchet MS"/>
              </a:rPr>
              <a:t>software </a:t>
            </a:r>
            <a:r>
              <a:rPr sz="2400" spc="-710" dirty="0">
                <a:latin typeface="Trebuchet MS"/>
                <a:cs typeface="Trebuchet MS"/>
              </a:rPr>
              <a:t> </a:t>
            </a:r>
            <a:r>
              <a:rPr sz="2400" spc="-45" dirty="0">
                <a:latin typeface="Trebuchet MS"/>
                <a:cs typeface="Trebuchet MS"/>
              </a:rPr>
              <a:t>bots </a:t>
            </a:r>
            <a:r>
              <a:rPr sz="2400" spc="-75" dirty="0">
                <a:latin typeface="Trebuchet MS"/>
                <a:cs typeface="Trebuchet MS"/>
              </a:rPr>
              <a:t>to </a:t>
            </a:r>
            <a:r>
              <a:rPr sz="2400" spc="-114" dirty="0">
                <a:latin typeface="Trebuchet MS"/>
                <a:cs typeface="Trebuchet MS"/>
              </a:rPr>
              <a:t>execute </a:t>
            </a:r>
            <a:r>
              <a:rPr sz="2400" spc="-105" dirty="0">
                <a:latin typeface="Trebuchet MS"/>
                <a:cs typeface="Trebuchet MS"/>
              </a:rPr>
              <a:t>instructions, </a:t>
            </a:r>
            <a:r>
              <a:rPr sz="2400" spc="-110" dirty="0">
                <a:latin typeface="Trebuchet MS"/>
                <a:cs typeface="Trebuchet MS"/>
              </a:rPr>
              <a:t>utilizing automation, </a:t>
            </a:r>
            <a:r>
              <a:rPr sz="2400" spc="-100" dirty="0">
                <a:latin typeface="Trebuchet MS"/>
                <a:cs typeface="Trebuchet MS"/>
              </a:rPr>
              <a:t>computer </a:t>
            </a:r>
            <a:r>
              <a:rPr sz="2400" spc="-105" dirty="0">
                <a:latin typeface="Trebuchet MS"/>
                <a:cs typeface="Trebuchet MS"/>
              </a:rPr>
              <a:t>vision, </a:t>
            </a:r>
            <a:r>
              <a:rPr sz="2400" spc="-100" dirty="0">
                <a:latin typeface="Trebuchet MS"/>
                <a:cs typeface="Trebuchet MS"/>
              </a:rPr>
              <a:t> </a:t>
            </a:r>
            <a:r>
              <a:rPr sz="2400" spc="-80" dirty="0">
                <a:latin typeface="Trebuchet MS"/>
                <a:cs typeface="Trebuchet MS"/>
              </a:rPr>
              <a:t>a</a:t>
            </a:r>
            <a:r>
              <a:rPr sz="2400" spc="-105" dirty="0">
                <a:latin typeface="Trebuchet MS"/>
                <a:cs typeface="Trebuchet MS"/>
              </a:rPr>
              <a:t>n</a:t>
            </a:r>
            <a:r>
              <a:rPr sz="2400" spc="15" dirty="0">
                <a:latin typeface="Trebuchet MS"/>
                <a:cs typeface="Trebuchet MS"/>
              </a:rPr>
              <a:t>d</a:t>
            </a:r>
            <a:r>
              <a:rPr sz="2400" spc="-270" dirty="0">
                <a:latin typeface="Trebuchet MS"/>
                <a:cs typeface="Trebuchet MS"/>
              </a:rPr>
              <a:t> </a:t>
            </a:r>
            <a:r>
              <a:rPr sz="2400" spc="-114" dirty="0">
                <a:latin typeface="Trebuchet MS"/>
                <a:cs typeface="Trebuchet MS"/>
              </a:rPr>
              <a:t>m</a:t>
            </a:r>
            <a:r>
              <a:rPr sz="2400" spc="-55" dirty="0">
                <a:latin typeface="Trebuchet MS"/>
                <a:cs typeface="Trebuchet MS"/>
              </a:rPr>
              <a:t>a</a:t>
            </a:r>
            <a:r>
              <a:rPr sz="2400" spc="-175" dirty="0">
                <a:latin typeface="Trebuchet MS"/>
                <a:cs typeface="Trebuchet MS"/>
              </a:rPr>
              <a:t>c</a:t>
            </a:r>
            <a:r>
              <a:rPr sz="2400" spc="-85" dirty="0">
                <a:latin typeface="Trebuchet MS"/>
                <a:cs typeface="Trebuchet MS"/>
              </a:rPr>
              <a:t>h</a:t>
            </a:r>
            <a:r>
              <a:rPr sz="2400" spc="-110" dirty="0">
                <a:latin typeface="Trebuchet MS"/>
                <a:cs typeface="Trebuchet MS"/>
              </a:rPr>
              <a:t>i</a:t>
            </a:r>
            <a:r>
              <a:rPr sz="2400" spc="-85" dirty="0">
                <a:latin typeface="Trebuchet MS"/>
                <a:cs typeface="Trebuchet MS"/>
              </a:rPr>
              <a:t>n</a:t>
            </a:r>
            <a:r>
              <a:rPr sz="2400" spc="-80" dirty="0">
                <a:latin typeface="Trebuchet MS"/>
                <a:cs typeface="Trebuchet MS"/>
              </a:rPr>
              <a:t>e</a:t>
            </a:r>
            <a:r>
              <a:rPr sz="2400" spc="-229" dirty="0">
                <a:latin typeface="Trebuchet MS"/>
                <a:cs typeface="Trebuchet MS"/>
              </a:rPr>
              <a:t> </a:t>
            </a:r>
            <a:r>
              <a:rPr sz="2400" spc="-125" dirty="0">
                <a:latin typeface="Trebuchet MS"/>
                <a:cs typeface="Trebuchet MS"/>
              </a:rPr>
              <a:t>l</a:t>
            </a:r>
            <a:r>
              <a:rPr sz="2400" spc="-210" dirty="0">
                <a:latin typeface="Trebuchet MS"/>
                <a:cs typeface="Trebuchet MS"/>
              </a:rPr>
              <a:t>e</a:t>
            </a:r>
            <a:r>
              <a:rPr sz="2400" spc="-30" dirty="0">
                <a:latin typeface="Trebuchet MS"/>
                <a:cs typeface="Trebuchet MS"/>
              </a:rPr>
              <a:t>a</a:t>
            </a:r>
            <a:r>
              <a:rPr sz="2400" spc="-105" dirty="0">
                <a:latin typeface="Trebuchet MS"/>
                <a:cs typeface="Trebuchet MS"/>
              </a:rPr>
              <a:t>rn</a:t>
            </a:r>
            <a:r>
              <a:rPr sz="2400" spc="-85" dirty="0">
                <a:latin typeface="Trebuchet MS"/>
                <a:cs typeface="Trebuchet MS"/>
              </a:rPr>
              <a:t>i</a:t>
            </a:r>
            <a:r>
              <a:rPr sz="2400" spc="-145" dirty="0">
                <a:latin typeface="Trebuchet MS"/>
                <a:cs typeface="Trebuchet MS"/>
              </a:rPr>
              <a:t>n</a:t>
            </a:r>
            <a:r>
              <a:rPr sz="2400" spc="105" dirty="0">
                <a:latin typeface="Trebuchet MS"/>
                <a:cs typeface="Trebuchet MS"/>
              </a:rPr>
              <a:t>g</a:t>
            </a:r>
            <a:r>
              <a:rPr sz="2400" spc="-325" dirty="0">
                <a:latin typeface="Trebuchet MS"/>
                <a:cs typeface="Trebuchet MS"/>
              </a:rPr>
              <a:t> </a:t>
            </a:r>
            <a:r>
              <a:rPr sz="2400" spc="-175" dirty="0">
                <a:latin typeface="Trebuchet MS"/>
                <a:cs typeface="Trebuchet MS"/>
              </a:rPr>
              <a:t>f</a:t>
            </a:r>
            <a:r>
              <a:rPr sz="2400" spc="-30" dirty="0">
                <a:latin typeface="Trebuchet MS"/>
                <a:cs typeface="Trebuchet MS"/>
              </a:rPr>
              <a:t>o</a:t>
            </a:r>
            <a:r>
              <a:rPr sz="2400" spc="-125" dirty="0">
                <a:latin typeface="Trebuchet MS"/>
                <a:cs typeface="Trebuchet MS"/>
              </a:rPr>
              <a:t>r</a:t>
            </a:r>
            <a:r>
              <a:rPr sz="2400" spc="-195" dirty="0">
                <a:latin typeface="Trebuchet MS"/>
                <a:cs typeface="Trebuchet MS"/>
              </a:rPr>
              <a:t> </a:t>
            </a:r>
            <a:r>
              <a:rPr sz="2400" spc="-160" dirty="0">
                <a:latin typeface="Trebuchet MS"/>
                <a:cs typeface="Trebuchet MS"/>
              </a:rPr>
              <a:t>r</a:t>
            </a:r>
            <a:r>
              <a:rPr sz="2400" spc="-125" dirty="0">
                <a:latin typeface="Trebuchet MS"/>
                <a:cs typeface="Trebuchet MS"/>
              </a:rPr>
              <a:t>e</a:t>
            </a:r>
            <a:r>
              <a:rPr sz="2400" spc="-10" dirty="0">
                <a:latin typeface="Trebuchet MS"/>
                <a:cs typeface="Trebuchet MS"/>
              </a:rPr>
              <a:t>p</a:t>
            </a:r>
            <a:r>
              <a:rPr sz="2400" spc="-135" dirty="0">
                <a:latin typeface="Trebuchet MS"/>
                <a:cs typeface="Trebuchet MS"/>
              </a:rPr>
              <a:t>e</a:t>
            </a:r>
            <a:r>
              <a:rPr sz="2400" spc="-140" dirty="0">
                <a:latin typeface="Trebuchet MS"/>
                <a:cs typeface="Trebuchet MS"/>
              </a:rPr>
              <a:t>t</a:t>
            </a:r>
            <a:r>
              <a:rPr sz="2400" spc="-135" dirty="0">
                <a:latin typeface="Trebuchet MS"/>
                <a:cs typeface="Trebuchet MS"/>
              </a:rPr>
              <a:t>i</a:t>
            </a:r>
            <a:r>
              <a:rPr sz="2400" spc="-165" dirty="0">
                <a:latin typeface="Trebuchet MS"/>
                <a:cs typeface="Trebuchet MS"/>
              </a:rPr>
              <a:t>t</a:t>
            </a:r>
            <a:r>
              <a:rPr sz="2400" spc="-145" dirty="0">
                <a:latin typeface="Trebuchet MS"/>
                <a:cs typeface="Trebuchet MS"/>
              </a:rPr>
              <a:t>i</a:t>
            </a:r>
            <a:r>
              <a:rPr sz="2400" spc="-100" dirty="0">
                <a:latin typeface="Trebuchet MS"/>
                <a:cs typeface="Trebuchet MS"/>
              </a:rPr>
              <a:t>v</a:t>
            </a:r>
            <a:r>
              <a:rPr sz="2400" spc="-110" dirty="0">
                <a:latin typeface="Trebuchet MS"/>
                <a:cs typeface="Trebuchet MS"/>
              </a:rPr>
              <a:t>e</a:t>
            </a:r>
            <a:r>
              <a:rPr sz="2400" spc="-254" dirty="0">
                <a:latin typeface="Trebuchet MS"/>
                <a:cs typeface="Trebuchet MS"/>
              </a:rPr>
              <a:t>,</a:t>
            </a:r>
            <a:r>
              <a:rPr sz="2400" spc="-225" dirty="0">
                <a:latin typeface="Trebuchet MS"/>
                <a:cs typeface="Trebuchet MS"/>
              </a:rPr>
              <a:t> </a:t>
            </a:r>
            <a:r>
              <a:rPr sz="2400" spc="-80" dirty="0">
                <a:latin typeface="Trebuchet MS"/>
                <a:cs typeface="Trebuchet MS"/>
              </a:rPr>
              <a:t>r</a:t>
            </a:r>
            <a:r>
              <a:rPr sz="2400" spc="-100" dirty="0">
                <a:latin typeface="Trebuchet MS"/>
                <a:cs typeface="Trebuchet MS"/>
              </a:rPr>
              <a:t>u</a:t>
            </a:r>
            <a:r>
              <a:rPr sz="2400" spc="-114" dirty="0">
                <a:latin typeface="Trebuchet MS"/>
                <a:cs typeface="Trebuchet MS"/>
              </a:rPr>
              <a:t>l</a:t>
            </a:r>
            <a:r>
              <a:rPr sz="2400" spc="-275" dirty="0">
                <a:latin typeface="Trebuchet MS"/>
                <a:cs typeface="Trebuchet MS"/>
              </a:rPr>
              <a:t>e</a:t>
            </a:r>
            <a:r>
              <a:rPr sz="2400" spc="35" dirty="0">
                <a:latin typeface="Trebuchet MS"/>
                <a:cs typeface="Trebuchet MS"/>
              </a:rPr>
              <a:t>-</a:t>
            </a:r>
            <a:r>
              <a:rPr sz="2400" spc="-130" dirty="0">
                <a:latin typeface="Trebuchet MS"/>
                <a:cs typeface="Trebuchet MS"/>
              </a:rPr>
              <a:t>b</a:t>
            </a:r>
            <a:r>
              <a:rPr sz="2400" spc="-65" dirty="0">
                <a:latin typeface="Trebuchet MS"/>
                <a:cs typeface="Trebuchet MS"/>
              </a:rPr>
              <a:t>a</a:t>
            </a:r>
            <a:r>
              <a:rPr sz="2400" spc="-40" dirty="0">
                <a:latin typeface="Trebuchet MS"/>
                <a:cs typeface="Trebuchet MS"/>
              </a:rPr>
              <a:t>s</a:t>
            </a:r>
            <a:r>
              <a:rPr sz="2400" spc="-150" dirty="0">
                <a:latin typeface="Trebuchet MS"/>
                <a:cs typeface="Trebuchet MS"/>
              </a:rPr>
              <a:t>e</a:t>
            </a:r>
            <a:r>
              <a:rPr sz="2400" spc="15" dirty="0">
                <a:latin typeface="Trebuchet MS"/>
                <a:cs typeface="Trebuchet MS"/>
              </a:rPr>
              <a:t>d</a:t>
            </a:r>
            <a:r>
              <a:rPr sz="2400" spc="-280" dirty="0">
                <a:latin typeface="Trebuchet MS"/>
                <a:cs typeface="Trebuchet MS"/>
              </a:rPr>
              <a:t> </a:t>
            </a:r>
            <a:r>
              <a:rPr sz="2400" spc="-235" dirty="0">
                <a:latin typeface="Trebuchet MS"/>
                <a:cs typeface="Trebuchet MS"/>
              </a:rPr>
              <a:t>t</a:t>
            </a:r>
            <a:r>
              <a:rPr sz="2400" spc="-30" dirty="0">
                <a:latin typeface="Trebuchet MS"/>
                <a:cs typeface="Trebuchet MS"/>
              </a:rPr>
              <a:t>a</a:t>
            </a:r>
            <a:r>
              <a:rPr sz="2400" spc="-40" dirty="0">
                <a:latin typeface="Trebuchet MS"/>
                <a:cs typeface="Trebuchet MS"/>
              </a:rPr>
              <a:t>s</a:t>
            </a:r>
            <a:r>
              <a:rPr sz="2400" spc="-175" dirty="0">
                <a:latin typeface="Trebuchet MS"/>
                <a:cs typeface="Trebuchet MS"/>
              </a:rPr>
              <a:t>k</a:t>
            </a:r>
            <a:r>
              <a:rPr sz="2400" spc="80" dirty="0">
                <a:latin typeface="Trebuchet MS"/>
                <a:cs typeface="Trebuchet MS"/>
              </a:rPr>
              <a:t>s</a:t>
            </a:r>
            <a:r>
              <a:rPr sz="2400" spc="-315" dirty="0">
                <a:latin typeface="Trebuchet MS"/>
                <a:cs typeface="Trebuchet MS"/>
              </a:rPr>
              <a:t> </a:t>
            </a:r>
            <a:r>
              <a:rPr sz="2400" spc="-114" dirty="0">
                <a:latin typeface="Trebuchet MS"/>
                <a:cs typeface="Trebuchet MS"/>
              </a:rPr>
              <a:t>t</a:t>
            </a:r>
            <a:r>
              <a:rPr sz="2400" spc="-130" dirty="0">
                <a:latin typeface="Trebuchet MS"/>
                <a:cs typeface="Trebuchet MS"/>
              </a:rPr>
              <a:t>r</a:t>
            </a:r>
            <a:r>
              <a:rPr sz="2400" spc="-190" dirty="0">
                <a:latin typeface="Trebuchet MS"/>
                <a:cs typeface="Trebuchet MS"/>
              </a:rPr>
              <a:t>i</a:t>
            </a:r>
            <a:r>
              <a:rPr sz="2400" spc="-25" dirty="0">
                <a:latin typeface="Trebuchet MS"/>
                <a:cs typeface="Trebuchet MS"/>
              </a:rPr>
              <a:t>g</a:t>
            </a:r>
            <a:r>
              <a:rPr sz="2400" spc="-70" dirty="0">
                <a:latin typeface="Trebuchet MS"/>
                <a:cs typeface="Trebuchet MS"/>
              </a:rPr>
              <a:t>g</a:t>
            </a:r>
            <a:r>
              <a:rPr sz="2400" spc="-110" dirty="0">
                <a:latin typeface="Trebuchet MS"/>
                <a:cs typeface="Trebuchet MS"/>
              </a:rPr>
              <a:t>e</a:t>
            </a:r>
            <a:r>
              <a:rPr sz="2400" spc="-160" dirty="0">
                <a:latin typeface="Trebuchet MS"/>
                <a:cs typeface="Trebuchet MS"/>
              </a:rPr>
              <a:t>r</a:t>
            </a:r>
            <a:r>
              <a:rPr sz="2400" spc="-135" dirty="0">
                <a:latin typeface="Trebuchet MS"/>
                <a:cs typeface="Trebuchet MS"/>
              </a:rPr>
              <a:t>e</a:t>
            </a:r>
            <a:r>
              <a:rPr sz="2400" spc="15" dirty="0">
                <a:latin typeface="Trebuchet MS"/>
                <a:cs typeface="Trebuchet MS"/>
              </a:rPr>
              <a:t>d</a:t>
            </a:r>
            <a:r>
              <a:rPr sz="2400" spc="-270" dirty="0">
                <a:latin typeface="Trebuchet MS"/>
                <a:cs typeface="Trebuchet MS"/>
              </a:rPr>
              <a:t> </a:t>
            </a:r>
            <a:r>
              <a:rPr sz="2400" spc="-55" dirty="0">
                <a:latin typeface="Trebuchet MS"/>
                <a:cs typeface="Trebuchet MS"/>
              </a:rPr>
              <a:t>b</a:t>
            </a:r>
            <a:r>
              <a:rPr sz="2400" spc="-20" dirty="0">
                <a:latin typeface="Trebuchet MS"/>
                <a:cs typeface="Trebuchet MS"/>
              </a:rPr>
              <a:t>y  </a:t>
            </a:r>
            <a:r>
              <a:rPr sz="2400" spc="-100" dirty="0">
                <a:latin typeface="Trebuchet MS"/>
                <a:cs typeface="Trebuchet MS"/>
              </a:rPr>
              <a:t>predefined</a:t>
            </a:r>
            <a:r>
              <a:rPr sz="2400" spc="-285" dirty="0">
                <a:latin typeface="Trebuchet MS"/>
                <a:cs typeface="Trebuchet MS"/>
              </a:rPr>
              <a:t> </a:t>
            </a:r>
            <a:r>
              <a:rPr sz="2400" spc="-120" dirty="0">
                <a:latin typeface="Trebuchet MS"/>
                <a:cs typeface="Trebuchet MS"/>
              </a:rPr>
              <a:t>events.</a:t>
            </a:r>
            <a:endParaRPr sz="2400">
              <a:latin typeface="Trebuchet MS"/>
              <a:cs typeface="Trebuchet MS"/>
            </a:endParaRPr>
          </a:p>
          <a:p>
            <a:pPr>
              <a:lnSpc>
                <a:spcPct val="100000"/>
              </a:lnSpc>
              <a:spcBef>
                <a:spcPts val="40"/>
              </a:spcBef>
              <a:buFont typeface="Arial MT"/>
              <a:buChar char="•"/>
            </a:pPr>
            <a:endParaRPr sz="3900">
              <a:latin typeface="Trebuchet MS"/>
              <a:cs typeface="Trebuchet MS"/>
            </a:endParaRPr>
          </a:p>
          <a:p>
            <a:pPr marL="354965" marR="780415" indent="-342900">
              <a:lnSpc>
                <a:spcPct val="90000"/>
              </a:lnSpc>
              <a:buFont typeface="Arial MT"/>
              <a:buChar char="•"/>
              <a:tabLst>
                <a:tab pos="354965" algn="l"/>
                <a:tab pos="355600" algn="l"/>
              </a:tabLst>
            </a:pPr>
            <a:r>
              <a:rPr sz="2400" spc="-50" dirty="0">
                <a:latin typeface="Trebuchet MS"/>
                <a:cs typeface="Trebuchet MS"/>
              </a:rPr>
              <a:t>In </a:t>
            </a:r>
            <a:r>
              <a:rPr sz="2400" spc="-95" dirty="0">
                <a:latin typeface="Trebuchet MS"/>
                <a:cs typeface="Trebuchet MS"/>
              </a:rPr>
              <a:t>the </a:t>
            </a:r>
            <a:r>
              <a:rPr sz="2400" spc="-120" dirty="0">
                <a:latin typeface="Trebuchet MS"/>
                <a:cs typeface="Trebuchet MS"/>
              </a:rPr>
              <a:t>digital </a:t>
            </a:r>
            <a:r>
              <a:rPr sz="2400" spc="-90" dirty="0">
                <a:latin typeface="Trebuchet MS"/>
                <a:cs typeface="Trebuchet MS"/>
              </a:rPr>
              <a:t>advertising </a:t>
            </a:r>
            <a:r>
              <a:rPr sz="2400" spc="-125" dirty="0">
                <a:latin typeface="Trebuchet MS"/>
                <a:cs typeface="Trebuchet MS"/>
              </a:rPr>
              <a:t>industry, </a:t>
            </a:r>
            <a:r>
              <a:rPr sz="2400" spc="-80" dirty="0">
                <a:latin typeface="Trebuchet MS"/>
                <a:cs typeface="Trebuchet MS"/>
              </a:rPr>
              <a:t>tasks </a:t>
            </a:r>
            <a:r>
              <a:rPr sz="2400" spc="-145" dirty="0">
                <a:latin typeface="Trebuchet MS"/>
                <a:cs typeface="Trebuchet MS"/>
              </a:rPr>
              <a:t>like </a:t>
            </a:r>
            <a:r>
              <a:rPr sz="2400" spc="-90" dirty="0">
                <a:latin typeface="Trebuchet MS"/>
                <a:cs typeface="Trebuchet MS"/>
              </a:rPr>
              <a:t>data </a:t>
            </a:r>
            <a:r>
              <a:rPr sz="2400" spc="-155" dirty="0">
                <a:latin typeface="Trebuchet MS"/>
                <a:cs typeface="Trebuchet MS"/>
              </a:rPr>
              <a:t>entry, </a:t>
            </a:r>
            <a:r>
              <a:rPr sz="2400" spc="-90" dirty="0">
                <a:latin typeface="Trebuchet MS"/>
                <a:cs typeface="Trebuchet MS"/>
              </a:rPr>
              <a:t>report </a:t>
            </a:r>
            <a:r>
              <a:rPr sz="2400" spc="-85" dirty="0">
                <a:latin typeface="Trebuchet MS"/>
                <a:cs typeface="Trebuchet MS"/>
              </a:rPr>
              <a:t> </a:t>
            </a:r>
            <a:r>
              <a:rPr sz="2400" spc="-70" dirty="0">
                <a:latin typeface="Trebuchet MS"/>
                <a:cs typeface="Trebuchet MS"/>
              </a:rPr>
              <a:t>g</a:t>
            </a:r>
            <a:r>
              <a:rPr sz="2400" spc="-110" dirty="0">
                <a:latin typeface="Trebuchet MS"/>
                <a:cs typeface="Trebuchet MS"/>
              </a:rPr>
              <a:t>e</a:t>
            </a:r>
            <a:r>
              <a:rPr sz="2400" spc="-85" dirty="0">
                <a:latin typeface="Trebuchet MS"/>
                <a:cs typeface="Trebuchet MS"/>
              </a:rPr>
              <a:t>ne</a:t>
            </a:r>
            <a:r>
              <a:rPr sz="2400" spc="-260" dirty="0">
                <a:latin typeface="Trebuchet MS"/>
                <a:cs typeface="Trebuchet MS"/>
              </a:rPr>
              <a:t>r</a:t>
            </a:r>
            <a:r>
              <a:rPr sz="2400" spc="-30" dirty="0">
                <a:latin typeface="Trebuchet MS"/>
                <a:cs typeface="Trebuchet MS"/>
              </a:rPr>
              <a:t>a</a:t>
            </a:r>
            <a:r>
              <a:rPr sz="2400" spc="-150" dirty="0">
                <a:latin typeface="Trebuchet MS"/>
                <a:cs typeface="Trebuchet MS"/>
              </a:rPr>
              <a:t>t</a:t>
            </a:r>
            <a:r>
              <a:rPr sz="2400" spc="-145" dirty="0">
                <a:latin typeface="Trebuchet MS"/>
                <a:cs typeface="Trebuchet MS"/>
              </a:rPr>
              <a:t>i</a:t>
            </a:r>
            <a:r>
              <a:rPr sz="2400" spc="-20" dirty="0">
                <a:latin typeface="Trebuchet MS"/>
                <a:cs typeface="Trebuchet MS"/>
              </a:rPr>
              <a:t>o</a:t>
            </a:r>
            <a:r>
              <a:rPr sz="2400" spc="-190" dirty="0">
                <a:latin typeface="Trebuchet MS"/>
                <a:cs typeface="Trebuchet MS"/>
              </a:rPr>
              <a:t>n</a:t>
            </a:r>
            <a:r>
              <a:rPr sz="2400" spc="-125" dirty="0">
                <a:latin typeface="Trebuchet MS"/>
                <a:cs typeface="Trebuchet MS"/>
              </a:rPr>
              <a:t>,</a:t>
            </a:r>
            <a:r>
              <a:rPr sz="2400" spc="-235" dirty="0">
                <a:latin typeface="Trebuchet MS"/>
                <a:cs typeface="Trebuchet MS"/>
              </a:rPr>
              <a:t> </a:t>
            </a:r>
            <a:r>
              <a:rPr sz="2400" spc="-65" dirty="0">
                <a:latin typeface="Trebuchet MS"/>
                <a:cs typeface="Trebuchet MS"/>
              </a:rPr>
              <a:t>a</a:t>
            </a:r>
            <a:r>
              <a:rPr sz="2400" spc="-105" dirty="0">
                <a:latin typeface="Trebuchet MS"/>
                <a:cs typeface="Trebuchet MS"/>
              </a:rPr>
              <a:t>n</a:t>
            </a:r>
            <a:r>
              <a:rPr sz="2400" spc="15" dirty="0">
                <a:latin typeface="Trebuchet MS"/>
                <a:cs typeface="Trebuchet MS"/>
              </a:rPr>
              <a:t>d</a:t>
            </a:r>
            <a:r>
              <a:rPr sz="2400" spc="-270" dirty="0">
                <a:latin typeface="Trebuchet MS"/>
                <a:cs typeface="Trebuchet MS"/>
              </a:rPr>
              <a:t> </a:t>
            </a:r>
            <a:r>
              <a:rPr sz="2400" spc="-235" dirty="0">
                <a:latin typeface="Trebuchet MS"/>
                <a:cs typeface="Trebuchet MS"/>
              </a:rPr>
              <a:t>c</a:t>
            </a:r>
            <a:r>
              <a:rPr sz="2400" spc="-55" dirty="0">
                <a:latin typeface="Trebuchet MS"/>
                <a:cs typeface="Trebuchet MS"/>
              </a:rPr>
              <a:t>a</a:t>
            </a:r>
            <a:r>
              <a:rPr sz="2400" spc="-80" dirty="0">
                <a:latin typeface="Trebuchet MS"/>
                <a:cs typeface="Trebuchet MS"/>
              </a:rPr>
              <a:t>m</a:t>
            </a:r>
            <a:r>
              <a:rPr sz="2400" spc="-130" dirty="0">
                <a:latin typeface="Trebuchet MS"/>
                <a:cs typeface="Trebuchet MS"/>
              </a:rPr>
              <a:t>p</a:t>
            </a:r>
            <a:r>
              <a:rPr sz="2400" spc="-65" dirty="0">
                <a:latin typeface="Trebuchet MS"/>
                <a:cs typeface="Trebuchet MS"/>
              </a:rPr>
              <a:t>a</a:t>
            </a:r>
            <a:r>
              <a:rPr sz="2400" spc="-204" dirty="0">
                <a:latin typeface="Trebuchet MS"/>
                <a:cs typeface="Trebuchet MS"/>
              </a:rPr>
              <a:t>i</a:t>
            </a:r>
            <a:r>
              <a:rPr sz="2400" spc="-25" dirty="0">
                <a:latin typeface="Trebuchet MS"/>
                <a:cs typeface="Trebuchet MS"/>
              </a:rPr>
              <a:t>g</a:t>
            </a:r>
            <a:r>
              <a:rPr sz="2400" spc="-60" dirty="0">
                <a:latin typeface="Trebuchet MS"/>
                <a:cs typeface="Trebuchet MS"/>
              </a:rPr>
              <a:t>n</a:t>
            </a:r>
            <a:r>
              <a:rPr sz="2400" spc="-220" dirty="0">
                <a:latin typeface="Trebuchet MS"/>
                <a:cs typeface="Trebuchet MS"/>
              </a:rPr>
              <a:t> </a:t>
            </a:r>
            <a:r>
              <a:rPr sz="2400" spc="-45" dirty="0">
                <a:latin typeface="Trebuchet MS"/>
                <a:cs typeface="Trebuchet MS"/>
              </a:rPr>
              <a:t>o</a:t>
            </a:r>
            <a:r>
              <a:rPr sz="2400" spc="-30" dirty="0">
                <a:latin typeface="Trebuchet MS"/>
                <a:cs typeface="Trebuchet MS"/>
              </a:rPr>
              <a:t>p</a:t>
            </a:r>
            <a:r>
              <a:rPr sz="2400" spc="-150" dirty="0">
                <a:latin typeface="Trebuchet MS"/>
                <a:cs typeface="Trebuchet MS"/>
              </a:rPr>
              <a:t>t</a:t>
            </a:r>
            <a:r>
              <a:rPr sz="2400" spc="-160" dirty="0">
                <a:latin typeface="Trebuchet MS"/>
                <a:cs typeface="Trebuchet MS"/>
              </a:rPr>
              <a:t>i</a:t>
            </a:r>
            <a:r>
              <a:rPr sz="2400" spc="-65" dirty="0">
                <a:latin typeface="Trebuchet MS"/>
                <a:cs typeface="Trebuchet MS"/>
              </a:rPr>
              <a:t>m</a:t>
            </a:r>
            <a:r>
              <a:rPr sz="2400" spc="-170" dirty="0">
                <a:latin typeface="Trebuchet MS"/>
                <a:cs typeface="Trebuchet MS"/>
              </a:rPr>
              <a:t>i</a:t>
            </a:r>
            <a:r>
              <a:rPr sz="2400" spc="-260" dirty="0">
                <a:latin typeface="Trebuchet MS"/>
                <a:cs typeface="Trebuchet MS"/>
              </a:rPr>
              <a:t>z</a:t>
            </a:r>
            <a:r>
              <a:rPr sz="2400" spc="-90" dirty="0">
                <a:latin typeface="Trebuchet MS"/>
                <a:cs typeface="Trebuchet MS"/>
              </a:rPr>
              <a:t>a</a:t>
            </a:r>
            <a:r>
              <a:rPr sz="2400" spc="-150" dirty="0">
                <a:latin typeface="Trebuchet MS"/>
                <a:cs typeface="Trebuchet MS"/>
              </a:rPr>
              <a:t>t</a:t>
            </a:r>
            <a:r>
              <a:rPr sz="2400" spc="-135" dirty="0">
                <a:latin typeface="Trebuchet MS"/>
                <a:cs typeface="Trebuchet MS"/>
              </a:rPr>
              <a:t>i</a:t>
            </a:r>
            <a:r>
              <a:rPr sz="2400" spc="-30" dirty="0">
                <a:latin typeface="Trebuchet MS"/>
                <a:cs typeface="Trebuchet MS"/>
              </a:rPr>
              <a:t>o</a:t>
            </a:r>
            <a:r>
              <a:rPr sz="2400" spc="-60" dirty="0">
                <a:latin typeface="Trebuchet MS"/>
                <a:cs typeface="Trebuchet MS"/>
              </a:rPr>
              <a:t>n</a:t>
            </a:r>
            <a:r>
              <a:rPr sz="2400" spc="-229" dirty="0">
                <a:latin typeface="Trebuchet MS"/>
                <a:cs typeface="Trebuchet MS"/>
              </a:rPr>
              <a:t> </a:t>
            </a:r>
            <a:r>
              <a:rPr sz="2400" spc="-65" dirty="0">
                <a:latin typeface="Trebuchet MS"/>
                <a:cs typeface="Trebuchet MS"/>
              </a:rPr>
              <a:t>a</a:t>
            </a:r>
            <a:r>
              <a:rPr sz="2400" spc="-160" dirty="0">
                <a:latin typeface="Trebuchet MS"/>
                <a:cs typeface="Trebuchet MS"/>
              </a:rPr>
              <a:t>r</a:t>
            </a:r>
            <a:r>
              <a:rPr sz="2400" spc="-100" dirty="0">
                <a:latin typeface="Trebuchet MS"/>
                <a:cs typeface="Trebuchet MS"/>
              </a:rPr>
              <a:t>e</a:t>
            </a:r>
            <a:r>
              <a:rPr sz="2400" spc="-220" dirty="0">
                <a:latin typeface="Trebuchet MS"/>
                <a:cs typeface="Trebuchet MS"/>
              </a:rPr>
              <a:t> </a:t>
            </a:r>
            <a:r>
              <a:rPr sz="2400" spc="-65" dirty="0">
                <a:latin typeface="Trebuchet MS"/>
                <a:cs typeface="Trebuchet MS"/>
              </a:rPr>
              <a:t>a</a:t>
            </a:r>
            <a:r>
              <a:rPr sz="2400" spc="-80" dirty="0">
                <a:latin typeface="Trebuchet MS"/>
                <a:cs typeface="Trebuchet MS"/>
              </a:rPr>
              <a:t>u</a:t>
            </a:r>
            <a:r>
              <a:rPr sz="2400" spc="-150" dirty="0">
                <a:latin typeface="Trebuchet MS"/>
                <a:cs typeface="Trebuchet MS"/>
              </a:rPr>
              <a:t>t</a:t>
            </a:r>
            <a:r>
              <a:rPr sz="2400" spc="-70" dirty="0">
                <a:latin typeface="Trebuchet MS"/>
                <a:cs typeface="Trebuchet MS"/>
              </a:rPr>
              <a:t>o</a:t>
            </a:r>
            <a:r>
              <a:rPr sz="2400" spc="-114" dirty="0">
                <a:latin typeface="Trebuchet MS"/>
                <a:cs typeface="Trebuchet MS"/>
              </a:rPr>
              <a:t>m</a:t>
            </a:r>
            <a:r>
              <a:rPr sz="2400" spc="-80" dirty="0">
                <a:latin typeface="Trebuchet MS"/>
                <a:cs typeface="Trebuchet MS"/>
              </a:rPr>
              <a:t>a</a:t>
            </a:r>
            <a:r>
              <a:rPr sz="2400" spc="-175" dirty="0">
                <a:latin typeface="Trebuchet MS"/>
                <a:cs typeface="Trebuchet MS"/>
              </a:rPr>
              <a:t>t</a:t>
            </a:r>
            <a:r>
              <a:rPr sz="2400" spc="-150" dirty="0">
                <a:latin typeface="Trebuchet MS"/>
                <a:cs typeface="Trebuchet MS"/>
              </a:rPr>
              <a:t>e</a:t>
            </a:r>
            <a:r>
              <a:rPr sz="2400" spc="15" dirty="0">
                <a:latin typeface="Trebuchet MS"/>
                <a:cs typeface="Trebuchet MS"/>
              </a:rPr>
              <a:t>d</a:t>
            </a:r>
            <a:r>
              <a:rPr sz="2400" spc="-280" dirty="0">
                <a:latin typeface="Trebuchet MS"/>
                <a:cs typeface="Trebuchet MS"/>
              </a:rPr>
              <a:t> </a:t>
            </a:r>
            <a:r>
              <a:rPr sz="2400" spc="-55" dirty="0">
                <a:latin typeface="Trebuchet MS"/>
                <a:cs typeface="Trebuchet MS"/>
              </a:rPr>
              <a:t>b</a:t>
            </a:r>
            <a:r>
              <a:rPr sz="2400" spc="-25" dirty="0">
                <a:latin typeface="Trebuchet MS"/>
                <a:cs typeface="Trebuchet MS"/>
              </a:rPr>
              <a:t>y</a:t>
            </a:r>
            <a:r>
              <a:rPr sz="2400" spc="-305" dirty="0">
                <a:latin typeface="Trebuchet MS"/>
                <a:cs typeface="Trebuchet MS"/>
              </a:rPr>
              <a:t> </a:t>
            </a:r>
            <a:r>
              <a:rPr sz="2400" spc="-60" dirty="0">
                <a:latin typeface="Trebuchet MS"/>
                <a:cs typeface="Trebuchet MS"/>
              </a:rPr>
              <a:t>R</a:t>
            </a:r>
            <a:r>
              <a:rPr sz="2400" spc="-285" dirty="0">
                <a:latin typeface="Trebuchet MS"/>
                <a:cs typeface="Trebuchet MS"/>
              </a:rPr>
              <a:t>P</a:t>
            </a:r>
            <a:r>
              <a:rPr sz="2400" spc="-15" dirty="0">
                <a:latin typeface="Trebuchet MS"/>
                <a:cs typeface="Trebuchet MS"/>
              </a:rPr>
              <a:t>A</a:t>
            </a:r>
            <a:r>
              <a:rPr sz="2400" spc="-225" dirty="0">
                <a:latin typeface="Trebuchet MS"/>
                <a:cs typeface="Trebuchet MS"/>
              </a:rPr>
              <a:t>,  </a:t>
            </a:r>
            <a:r>
              <a:rPr sz="2400" spc="-85" dirty="0">
                <a:latin typeface="Trebuchet MS"/>
                <a:cs typeface="Trebuchet MS"/>
              </a:rPr>
              <a:t>reducing</a:t>
            </a:r>
            <a:r>
              <a:rPr sz="2400" spc="-325" dirty="0">
                <a:latin typeface="Trebuchet MS"/>
                <a:cs typeface="Trebuchet MS"/>
              </a:rPr>
              <a:t> </a:t>
            </a:r>
            <a:r>
              <a:rPr sz="2400" spc="-70" dirty="0">
                <a:latin typeface="Trebuchet MS"/>
                <a:cs typeface="Trebuchet MS"/>
              </a:rPr>
              <a:t>human</a:t>
            </a:r>
            <a:r>
              <a:rPr sz="2400" spc="-220" dirty="0">
                <a:latin typeface="Trebuchet MS"/>
                <a:cs typeface="Trebuchet MS"/>
              </a:rPr>
              <a:t> </a:t>
            </a:r>
            <a:r>
              <a:rPr sz="2400" spc="-100" dirty="0">
                <a:latin typeface="Trebuchet MS"/>
                <a:cs typeface="Trebuchet MS"/>
              </a:rPr>
              <a:t>error</a:t>
            </a:r>
            <a:r>
              <a:rPr sz="2400" spc="-195" dirty="0">
                <a:latin typeface="Trebuchet MS"/>
                <a:cs typeface="Trebuchet MS"/>
              </a:rPr>
              <a:t> </a:t>
            </a:r>
            <a:r>
              <a:rPr sz="2400" spc="-40" dirty="0">
                <a:latin typeface="Trebuchet MS"/>
                <a:cs typeface="Trebuchet MS"/>
              </a:rPr>
              <a:t>and</a:t>
            </a:r>
            <a:r>
              <a:rPr sz="2400" spc="-280" dirty="0">
                <a:latin typeface="Trebuchet MS"/>
                <a:cs typeface="Trebuchet MS"/>
              </a:rPr>
              <a:t> </a:t>
            </a:r>
            <a:r>
              <a:rPr sz="2400" spc="-120" dirty="0">
                <a:latin typeface="Trebuchet MS"/>
                <a:cs typeface="Trebuchet MS"/>
              </a:rPr>
              <a:t>accelerating</a:t>
            </a:r>
            <a:r>
              <a:rPr sz="2400" spc="-320" dirty="0">
                <a:latin typeface="Trebuchet MS"/>
                <a:cs typeface="Trebuchet MS"/>
              </a:rPr>
              <a:t> </a:t>
            </a:r>
            <a:r>
              <a:rPr sz="2400" spc="-75" dirty="0">
                <a:latin typeface="Trebuchet MS"/>
                <a:cs typeface="Trebuchet MS"/>
              </a:rPr>
              <a:t>processes</a:t>
            </a:r>
            <a:r>
              <a:rPr sz="2400" spc="-290" dirty="0">
                <a:latin typeface="Trebuchet MS"/>
                <a:cs typeface="Trebuchet MS"/>
              </a:rPr>
              <a:t> </a:t>
            </a:r>
            <a:r>
              <a:rPr sz="2400" spc="-105" dirty="0">
                <a:latin typeface="Trebuchet MS"/>
                <a:cs typeface="Trebuchet MS"/>
              </a:rPr>
              <a:t>for</a:t>
            </a:r>
            <a:r>
              <a:rPr sz="2400" spc="-210" dirty="0">
                <a:latin typeface="Trebuchet MS"/>
                <a:cs typeface="Trebuchet MS"/>
              </a:rPr>
              <a:t> </a:t>
            </a:r>
            <a:r>
              <a:rPr sz="2400" spc="-125" dirty="0">
                <a:latin typeface="Trebuchet MS"/>
                <a:cs typeface="Trebuchet MS"/>
              </a:rPr>
              <a:t>faster</a:t>
            </a:r>
            <a:r>
              <a:rPr sz="2400" spc="-220" dirty="0">
                <a:latin typeface="Trebuchet MS"/>
                <a:cs typeface="Trebuchet MS"/>
              </a:rPr>
              <a:t> </a:t>
            </a:r>
            <a:r>
              <a:rPr sz="2400" spc="-45" dirty="0">
                <a:latin typeface="Trebuchet MS"/>
                <a:cs typeface="Trebuchet MS"/>
              </a:rPr>
              <a:t>and </a:t>
            </a:r>
            <a:r>
              <a:rPr sz="2400" spc="-705" dirty="0">
                <a:latin typeface="Trebuchet MS"/>
                <a:cs typeface="Trebuchet MS"/>
              </a:rPr>
              <a:t> </a:t>
            </a:r>
            <a:r>
              <a:rPr sz="2400" spc="-80" dirty="0">
                <a:latin typeface="Trebuchet MS"/>
                <a:cs typeface="Trebuchet MS"/>
              </a:rPr>
              <a:t>a</a:t>
            </a:r>
            <a:r>
              <a:rPr sz="2400" spc="-185" dirty="0">
                <a:latin typeface="Trebuchet MS"/>
                <a:cs typeface="Trebuchet MS"/>
              </a:rPr>
              <a:t>c</a:t>
            </a:r>
            <a:r>
              <a:rPr sz="2400" spc="-175" dirty="0">
                <a:latin typeface="Trebuchet MS"/>
                <a:cs typeface="Trebuchet MS"/>
              </a:rPr>
              <a:t>c</a:t>
            </a:r>
            <a:r>
              <a:rPr sz="2400" spc="-60" dirty="0">
                <a:latin typeface="Trebuchet MS"/>
                <a:cs typeface="Trebuchet MS"/>
              </a:rPr>
              <a:t>u</a:t>
            </a:r>
            <a:r>
              <a:rPr sz="2400" spc="-250" dirty="0">
                <a:latin typeface="Trebuchet MS"/>
                <a:cs typeface="Trebuchet MS"/>
              </a:rPr>
              <a:t>r</a:t>
            </a:r>
            <a:r>
              <a:rPr sz="2400" spc="-45" dirty="0">
                <a:latin typeface="Trebuchet MS"/>
                <a:cs typeface="Trebuchet MS"/>
              </a:rPr>
              <a:t>a</a:t>
            </a:r>
            <a:r>
              <a:rPr sz="2400" spc="-175" dirty="0">
                <a:latin typeface="Trebuchet MS"/>
                <a:cs typeface="Trebuchet MS"/>
              </a:rPr>
              <a:t>t</a:t>
            </a:r>
            <a:r>
              <a:rPr sz="2400" spc="-100" dirty="0">
                <a:latin typeface="Trebuchet MS"/>
                <a:cs typeface="Trebuchet MS"/>
              </a:rPr>
              <a:t>e</a:t>
            </a:r>
            <a:r>
              <a:rPr sz="2400" spc="-229" dirty="0">
                <a:latin typeface="Trebuchet MS"/>
                <a:cs typeface="Trebuchet MS"/>
              </a:rPr>
              <a:t> </a:t>
            </a:r>
            <a:r>
              <a:rPr sz="2400" spc="-105" dirty="0">
                <a:latin typeface="Trebuchet MS"/>
                <a:cs typeface="Trebuchet MS"/>
              </a:rPr>
              <a:t>d</a:t>
            </a:r>
            <a:r>
              <a:rPr sz="2400" spc="-80" dirty="0">
                <a:latin typeface="Trebuchet MS"/>
                <a:cs typeface="Trebuchet MS"/>
              </a:rPr>
              <a:t>a</a:t>
            </a:r>
            <a:r>
              <a:rPr sz="2400" spc="-250" dirty="0">
                <a:latin typeface="Trebuchet MS"/>
                <a:cs typeface="Trebuchet MS"/>
              </a:rPr>
              <a:t>t</a:t>
            </a:r>
            <a:r>
              <a:rPr sz="2400" spc="80" dirty="0">
                <a:latin typeface="Trebuchet MS"/>
                <a:cs typeface="Trebuchet MS"/>
              </a:rPr>
              <a:t>a</a:t>
            </a:r>
            <a:r>
              <a:rPr sz="2400" spc="-365" dirty="0">
                <a:latin typeface="Trebuchet MS"/>
                <a:cs typeface="Trebuchet MS"/>
              </a:rPr>
              <a:t> </a:t>
            </a:r>
            <a:r>
              <a:rPr sz="2400" spc="-65" dirty="0">
                <a:latin typeface="Trebuchet MS"/>
                <a:cs typeface="Trebuchet MS"/>
              </a:rPr>
              <a:t>a</a:t>
            </a:r>
            <a:r>
              <a:rPr sz="2400" spc="-155" dirty="0">
                <a:latin typeface="Trebuchet MS"/>
                <a:cs typeface="Trebuchet MS"/>
              </a:rPr>
              <a:t>n</a:t>
            </a:r>
            <a:r>
              <a:rPr sz="2400" spc="-20" dirty="0">
                <a:latin typeface="Trebuchet MS"/>
                <a:cs typeface="Trebuchet MS"/>
              </a:rPr>
              <a:t>a</a:t>
            </a:r>
            <a:r>
              <a:rPr sz="2400" spc="-175" dirty="0">
                <a:latin typeface="Trebuchet MS"/>
                <a:cs typeface="Trebuchet MS"/>
              </a:rPr>
              <a:t>l</a:t>
            </a:r>
            <a:r>
              <a:rPr sz="2400" spc="-145" dirty="0">
                <a:latin typeface="Trebuchet MS"/>
                <a:cs typeface="Trebuchet MS"/>
              </a:rPr>
              <a:t>y</a:t>
            </a:r>
            <a:r>
              <a:rPr sz="2400" spc="-15" dirty="0">
                <a:latin typeface="Trebuchet MS"/>
                <a:cs typeface="Trebuchet MS"/>
              </a:rPr>
              <a:t>s</a:t>
            </a:r>
            <a:r>
              <a:rPr sz="2400" spc="-170" dirty="0">
                <a:latin typeface="Trebuchet MS"/>
                <a:cs typeface="Trebuchet MS"/>
              </a:rPr>
              <a:t>i</a:t>
            </a:r>
            <a:r>
              <a:rPr sz="2400" spc="-5" dirty="0">
                <a:latin typeface="Trebuchet MS"/>
                <a:cs typeface="Trebuchet MS"/>
              </a:rPr>
              <a:t>s</a:t>
            </a:r>
            <a:r>
              <a:rPr sz="2400" spc="-254" dirty="0">
                <a:latin typeface="Trebuchet MS"/>
                <a:cs typeface="Trebuchet MS"/>
              </a:rPr>
              <a:t>.</a:t>
            </a:r>
            <a:endParaRPr sz="2400">
              <a:latin typeface="Trebuchet MS"/>
              <a:cs typeface="Trebuchet MS"/>
            </a:endParaRPr>
          </a:p>
        </p:txBody>
      </p:sp>
    </p:spTree>
    <p:extLst>
      <p:ext uri="{BB962C8B-B14F-4D97-AF65-F5344CB8AC3E}">
        <p14:creationId xmlns:p14="http://schemas.microsoft.com/office/powerpoint/2010/main" val="146296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9FFC7-E743-32A5-0818-2DBFDA1480D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B7EF1AF-27DB-E90E-34BB-68BF03A4FE09}"/>
              </a:ext>
            </a:extLst>
          </p:cNvPr>
          <p:cNvSpPr txBox="1">
            <a:spLocks noGrp="1"/>
          </p:cNvSpPr>
          <p:nvPr>
            <p:ph type="title"/>
          </p:nvPr>
        </p:nvSpPr>
        <p:spPr>
          <a:xfrm>
            <a:off x="454558" y="2325370"/>
            <a:ext cx="6671309" cy="950901"/>
          </a:xfrm>
          <a:prstGeom prst="rect">
            <a:avLst/>
          </a:prstGeom>
        </p:spPr>
        <p:txBody>
          <a:bodyPr vert="horz" wrap="square" lIns="0" tIns="116205" rIns="0" bIns="0" rtlCol="0">
            <a:spAutoFit/>
          </a:bodyPr>
          <a:lstStyle/>
          <a:p>
            <a:pPr marL="12700" marR="5080">
              <a:lnSpc>
                <a:spcPts val="6480"/>
              </a:lnSpc>
              <a:spcBef>
                <a:spcPts val="915"/>
              </a:spcBef>
            </a:pPr>
            <a:r>
              <a:rPr lang="en-US" spc="25" dirty="0">
                <a:solidFill>
                  <a:srgbClr val="FFFFFF"/>
                </a:solidFill>
              </a:rPr>
              <a:t>Power Query</a:t>
            </a:r>
            <a:endParaRPr spc="-365" dirty="0">
              <a:solidFill>
                <a:srgbClr val="FFFFFF"/>
              </a:solidFill>
            </a:endParaRPr>
          </a:p>
        </p:txBody>
      </p:sp>
    </p:spTree>
    <p:extLst>
      <p:ext uri="{BB962C8B-B14F-4D97-AF65-F5344CB8AC3E}">
        <p14:creationId xmlns:p14="http://schemas.microsoft.com/office/powerpoint/2010/main" val="2327405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0950B-F378-267B-A2CE-9E7DECE32DD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A2B39D1-B1EA-53B6-FF57-6B8685FC3D1D}"/>
              </a:ext>
            </a:extLst>
          </p:cNvPr>
          <p:cNvSpPr/>
          <p:nvPr/>
        </p:nvSpPr>
        <p:spPr>
          <a:xfrm>
            <a:off x="8581644" y="0"/>
            <a:ext cx="3610610" cy="6858000"/>
          </a:xfrm>
          <a:custGeom>
            <a:avLst/>
            <a:gdLst/>
            <a:ahLst/>
            <a:cxnLst/>
            <a:rect l="l" t="t" r="r" b="b"/>
            <a:pathLst>
              <a:path w="3610609" h="6858000">
                <a:moveTo>
                  <a:pt x="3610356" y="0"/>
                </a:moveTo>
                <a:lnTo>
                  <a:pt x="0" y="0"/>
                </a:lnTo>
                <a:lnTo>
                  <a:pt x="48158" y="317"/>
                </a:lnTo>
                <a:lnTo>
                  <a:pt x="96177" y="1257"/>
                </a:lnTo>
                <a:lnTo>
                  <a:pt x="144030" y="2832"/>
                </a:lnTo>
                <a:lnTo>
                  <a:pt x="191731" y="5016"/>
                </a:lnTo>
                <a:lnTo>
                  <a:pt x="239268" y="7810"/>
                </a:lnTo>
                <a:lnTo>
                  <a:pt x="286639" y="11214"/>
                </a:lnTo>
                <a:lnTo>
                  <a:pt x="333844" y="15240"/>
                </a:lnTo>
                <a:lnTo>
                  <a:pt x="380860" y="19862"/>
                </a:lnTo>
                <a:lnTo>
                  <a:pt x="427710" y="25082"/>
                </a:lnTo>
                <a:lnTo>
                  <a:pt x="474370" y="30899"/>
                </a:lnTo>
                <a:lnTo>
                  <a:pt x="520852" y="37299"/>
                </a:lnTo>
                <a:lnTo>
                  <a:pt x="567143" y="44297"/>
                </a:lnTo>
                <a:lnTo>
                  <a:pt x="613232" y="51879"/>
                </a:lnTo>
                <a:lnTo>
                  <a:pt x="659130" y="60032"/>
                </a:lnTo>
                <a:lnTo>
                  <a:pt x="704824" y="68770"/>
                </a:lnTo>
                <a:lnTo>
                  <a:pt x="750316" y="78079"/>
                </a:lnTo>
                <a:lnTo>
                  <a:pt x="795591" y="87960"/>
                </a:lnTo>
                <a:lnTo>
                  <a:pt x="840651" y="98399"/>
                </a:lnTo>
                <a:lnTo>
                  <a:pt x="885507" y="109397"/>
                </a:lnTo>
                <a:lnTo>
                  <a:pt x="930122" y="120967"/>
                </a:lnTo>
                <a:lnTo>
                  <a:pt x="974534" y="133070"/>
                </a:lnTo>
                <a:lnTo>
                  <a:pt x="1018705" y="145732"/>
                </a:lnTo>
                <a:lnTo>
                  <a:pt x="1062634" y="158940"/>
                </a:lnTo>
                <a:lnTo>
                  <a:pt x="1106335" y="172681"/>
                </a:lnTo>
                <a:lnTo>
                  <a:pt x="1149807" y="186969"/>
                </a:lnTo>
                <a:lnTo>
                  <a:pt x="1193012" y="201790"/>
                </a:lnTo>
                <a:lnTo>
                  <a:pt x="1235989" y="217131"/>
                </a:lnTo>
                <a:lnTo>
                  <a:pt x="1278699" y="233006"/>
                </a:lnTo>
                <a:lnTo>
                  <a:pt x="1321155" y="249402"/>
                </a:lnTo>
                <a:lnTo>
                  <a:pt x="1363357" y="266306"/>
                </a:lnTo>
                <a:lnTo>
                  <a:pt x="1405293" y="283730"/>
                </a:lnTo>
                <a:lnTo>
                  <a:pt x="1446949" y="301663"/>
                </a:lnTo>
                <a:lnTo>
                  <a:pt x="1488351" y="320103"/>
                </a:lnTo>
                <a:lnTo>
                  <a:pt x="1529461" y="339051"/>
                </a:lnTo>
                <a:lnTo>
                  <a:pt x="1570304" y="358495"/>
                </a:lnTo>
                <a:lnTo>
                  <a:pt x="1610855" y="378421"/>
                </a:lnTo>
                <a:lnTo>
                  <a:pt x="1651127" y="398856"/>
                </a:lnTo>
                <a:lnTo>
                  <a:pt x="1691093" y="419760"/>
                </a:lnTo>
                <a:lnTo>
                  <a:pt x="1730781" y="441159"/>
                </a:lnTo>
                <a:lnTo>
                  <a:pt x="1770151" y="463029"/>
                </a:lnTo>
                <a:lnTo>
                  <a:pt x="1809229" y="485381"/>
                </a:lnTo>
                <a:lnTo>
                  <a:pt x="1848002" y="508203"/>
                </a:lnTo>
                <a:lnTo>
                  <a:pt x="1886458" y="531482"/>
                </a:lnTo>
                <a:lnTo>
                  <a:pt x="1924608" y="555231"/>
                </a:lnTo>
                <a:lnTo>
                  <a:pt x="1962429" y="579450"/>
                </a:lnTo>
                <a:lnTo>
                  <a:pt x="1999932" y="604113"/>
                </a:lnTo>
                <a:lnTo>
                  <a:pt x="2037105" y="629221"/>
                </a:lnTo>
                <a:lnTo>
                  <a:pt x="2073948" y="654786"/>
                </a:lnTo>
                <a:lnTo>
                  <a:pt x="2110460" y="680796"/>
                </a:lnTo>
                <a:lnTo>
                  <a:pt x="2146630" y="707237"/>
                </a:lnTo>
                <a:lnTo>
                  <a:pt x="2182457" y="734123"/>
                </a:lnTo>
                <a:lnTo>
                  <a:pt x="2217940" y="761441"/>
                </a:lnTo>
                <a:lnTo>
                  <a:pt x="2253081" y="789178"/>
                </a:lnTo>
                <a:lnTo>
                  <a:pt x="2287854" y="817346"/>
                </a:lnTo>
                <a:lnTo>
                  <a:pt x="2322284" y="845934"/>
                </a:lnTo>
                <a:lnTo>
                  <a:pt x="2356345" y="874928"/>
                </a:lnTo>
                <a:lnTo>
                  <a:pt x="2390038" y="904341"/>
                </a:lnTo>
                <a:lnTo>
                  <a:pt x="2423363" y="934173"/>
                </a:lnTo>
                <a:lnTo>
                  <a:pt x="2456307" y="964399"/>
                </a:lnTo>
                <a:lnTo>
                  <a:pt x="2488882" y="995032"/>
                </a:lnTo>
                <a:lnTo>
                  <a:pt x="2521077" y="1026058"/>
                </a:lnTo>
                <a:lnTo>
                  <a:pt x="2552890" y="1057465"/>
                </a:lnTo>
                <a:lnTo>
                  <a:pt x="2584297" y="1089279"/>
                </a:lnTo>
                <a:lnTo>
                  <a:pt x="2615323" y="1121473"/>
                </a:lnTo>
                <a:lnTo>
                  <a:pt x="2645956" y="1154049"/>
                </a:lnTo>
                <a:lnTo>
                  <a:pt x="2676182" y="1186992"/>
                </a:lnTo>
                <a:lnTo>
                  <a:pt x="2706014" y="1220317"/>
                </a:lnTo>
                <a:lnTo>
                  <a:pt x="2735427" y="1254010"/>
                </a:lnTo>
                <a:lnTo>
                  <a:pt x="2764421" y="1288072"/>
                </a:lnTo>
                <a:lnTo>
                  <a:pt x="2793009" y="1322501"/>
                </a:lnTo>
                <a:lnTo>
                  <a:pt x="2821178" y="1357274"/>
                </a:lnTo>
                <a:lnTo>
                  <a:pt x="2848914" y="1392415"/>
                </a:lnTo>
                <a:lnTo>
                  <a:pt x="2876232" y="1427899"/>
                </a:lnTo>
                <a:lnTo>
                  <a:pt x="2903118" y="1463725"/>
                </a:lnTo>
                <a:lnTo>
                  <a:pt x="2929559" y="1499895"/>
                </a:lnTo>
                <a:lnTo>
                  <a:pt x="2955569" y="1536407"/>
                </a:lnTo>
                <a:lnTo>
                  <a:pt x="2981134" y="1573250"/>
                </a:lnTo>
                <a:lnTo>
                  <a:pt x="3006242" y="1610423"/>
                </a:lnTo>
                <a:lnTo>
                  <a:pt x="3030905" y="1647926"/>
                </a:lnTo>
                <a:lnTo>
                  <a:pt x="3055124" y="1685747"/>
                </a:lnTo>
                <a:lnTo>
                  <a:pt x="3078873" y="1723898"/>
                </a:lnTo>
                <a:lnTo>
                  <a:pt x="3102152" y="1762353"/>
                </a:lnTo>
                <a:lnTo>
                  <a:pt x="3124974" y="1801126"/>
                </a:lnTo>
                <a:lnTo>
                  <a:pt x="3147326" y="1840204"/>
                </a:lnTo>
                <a:lnTo>
                  <a:pt x="3169196" y="1879574"/>
                </a:lnTo>
                <a:lnTo>
                  <a:pt x="3190595" y="1919262"/>
                </a:lnTo>
                <a:lnTo>
                  <a:pt x="3211499" y="1959229"/>
                </a:lnTo>
                <a:lnTo>
                  <a:pt x="3231934" y="1999500"/>
                </a:lnTo>
                <a:lnTo>
                  <a:pt x="3251860" y="2040051"/>
                </a:lnTo>
                <a:lnTo>
                  <a:pt x="3271304" y="2080895"/>
                </a:lnTo>
                <a:lnTo>
                  <a:pt x="3290252" y="2122005"/>
                </a:lnTo>
                <a:lnTo>
                  <a:pt x="3308693" y="2163407"/>
                </a:lnTo>
                <a:lnTo>
                  <a:pt x="3326625" y="2205063"/>
                </a:lnTo>
                <a:lnTo>
                  <a:pt x="3344049" y="2246998"/>
                </a:lnTo>
                <a:lnTo>
                  <a:pt x="3360953" y="2289200"/>
                </a:lnTo>
                <a:lnTo>
                  <a:pt x="3377349" y="2331656"/>
                </a:lnTo>
                <a:lnTo>
                  <a:pt x="3393224" y="2374366"/>
                </a:lnTo>
                <a:lnTo>
                  <a:pt x="3408565" y="2417343"/>
                </a:lnTo>
                <a:lnTo>
                  <a:pt x="3423386" y="2460548"/>
                </a:lnTo>
                <a:lnTo>
                  <a:pt x="3437674" y="2504021"/>
                </a:lnTo>
                <a:lnTo>
                  <a:pt x="3451415" y="2547721"/>
                </a:lnTo>
                <a:lnTo>
                  <a:pt x="3464623" y="2591651"/>
                </a:lnTo>
                <a:lnTo>
                  <a:pt x="3477285" y="2635821"/>
                </a:lnTo>
                <a:lnTo>
                  <a:pt x="3489388" y="2680233"/>
                </a:lnTo>
                <a:lnTo>
                  <a:pt x="3500958" y="2724848"/>
                </a:lnTo>
                <a:lnTo>
                  <a:pt x="3511956" y="2769705"/>
                </a:lnTo>
                <a:lnTo>
                  <a:pt x="3522395" y="2814764"/>
                </a:lnTo>
                <a:lnTo>
                  <a:pt x="3532276" y="2860040"/>
                </a:lnTo>
                <a:lnTo>
                  <a:pt x="3541585" y="2905531"/>
                </a:lnTo>
                <a:lnTo>
                  <a:pt x="3550323" y="2951226"/>
                </a:lnTo>
                <a:lnTo>
                  <a:pt x="3558476" y="2997123"/>
                </a:lnTo>
                <a:lnTo>
                  <a:pt x="3566058" y="3043212"/>
                </a:lnTo>
                <a:lnTo>
                  <a:pt x="3573056" y="3089503"/>
                </a:lnTo>
                <a:lnTo>
                  <a:pt x="3579457" y="3135985"/>
                </a:lnTo>
                <a:lnTo>
                  <a:pt x="3585273" y="3182645"/>
                </a:lnTo>
                <a:lnTo>
                  <a:pt x="3590493" y="3229495"/>
                </a:lnTo>
                <a:lnTo>
                  <a:pt x="3595116" y="3276511"/>
                </a:lnTo>
                <a:lnTo>
                  <a:pt x="3599142" y="3323717"/>
                </a:lnTo>
                <a:lnTo>
                  <a:pt x="3602545" y="3371088"/>
                </a:lnTo>
                <a:lnTo>
                  <a:pt x="3605339" y="3418624"/>
                </a:lnTo>
                <a:lnTo>
                  <a:pt x="3605809" y="3429012"/>
                </a:lnTo>
                <a:lnTo>
                  <a:pt x="3605339" y="3439388"/>
                </a:lnTo>
                <a:lnTo>
                  <a:pt x="3602545" y="3486924"/>
                </a:lnTo>
                <a:lnTo>
                  <a:pt x="3599142" y="3534295"/>
                </a:lnTo>
                <a:lnTo>
                  <a:pt x="3595116" y="3581501"/>
                </a:lnTo>
                <a:lnTo>
                  <a:pt x="3590493" y="3628517"/>
                </a:lnTo>
                <a:lnTo>
                  <a:pt x="3585273" y="3675367"/>
                </a:lnTo>
                <a:lnTo>
                  <a:pt x="3579457" y="3722027"/>
                </a:lnTo>
                <a:lnTo>
                  <a:pt x="3573056" y="3768509"/>
                </a:lnTo>
                <a:lnTo>
                  <a:pt x="3566058" y="3814800"/>
                </a:lnTo>
                <a:lnTo>
                  <a:pt x="3558476" y="3860889"/>
                </a:lnTo>
                <a:lnTo>
                  <a:pt x="3550323" y="3906786"/>
                </a:lnTo>
                <a:lnTo>
                  <a:pt x="3541585" y="3952481"/>
                </a:lnTo>
                <a:lnTo>
                  <a:pt x="3532276" y="3997972"/>
                </a:lnTo>
                <a:lnTo>
                  <a:pt x="3522395" y="4043248"/>
                </a:lnTo>
                <a:lnTo>
                  <a:pt x="3511956" y="4088307"/>
                </a:lnTo>
                <a:lnTo>
                  <a:pt x="3500958" y="4133164"/>
                </a:lnTo>
                <a:lnTo>
                  <a:pt x="3489388" y="4177779"/>
                </a:lnTo>
                <a:lnTo>
                  <a:pt x="3477285" y="4222191"/>
                </a:lnTo>
                <a:lnTo>
                  <a:pt x="3464623" y="4266362"/>
                </a:lnTo>
                <a:lnTo>
                  <a:pt x="3451415" y="4310291"/>
                </a:lnTo>
                <a:lnTo>
                  <a:pt x="3437674" y="4353992"/>
                </a:lnTo>
                <a:lnTo>
                  <a:pt x="3423386" y="4397464"/>
                </a:lnTo>
                <a:lnTo>
                  <a:pt x="3408565" y="4440669"/>
                </a:lnTo>
                <a:lnTo>
                  <a:pt x="3393224" y="4483646"/>
                </a:lnTo>
                <a:lnTo>
                  <a:pt x="3377349" y="4526356"/>
                </a:lnTo>
                <a:lnTo>
                  <a:pt x="3360953" y="4568812"/>
                </a:lnTo>
                <a:lnTo>
                  <a:pt x="3344049" y="4611014"/>
                </a:lnTo>
                <a:lnTo>
                  <a:pt x="3326625" y="4652950"/>
                </a:lnTo>
                <a:lnTo>
                  <a:pt x="3308693" y="4694606"/>
                </a:lnTo>
                <a:lnTo>
                  <a:pt x="3290252" y="4736008"/>
                </a:lnTo>
                <a:lnTo>
                  <a:pt x="3271304" y="4777117"/>
                </a:lnTo>
                <a:lnTo>
                  <a:pt x="3251860" y="4817961"/>
                </a:lnTo>
                <a:lnTo>
                  <a:pt x="3231934" y="4858512"/>
                </a:lnTo>
                <a:lnTo>
                  <a:pt x="3211499" y="4898783"/>
                </a:lnTo>
                <a:lnTo>
                  <a:pt x="3190595" y="4938750"/>
                </a:lnTo>
                <a:lnTo>
                  <a:pt x="3169196" y="4978438"/>
                </a:lnTo>
                <a:lnTo>
                  <a:pt x="3147326" y="5017808"/>
                </a:lnTo>
                <a:lnTo>
                  <a:pt x="3124974" y="5056886"/>
                </a:lnTo>
                <a:lnTo>
                  <a:pt x="3102152" y="5095659"/>
                </a:lnTo>
                <a:lnTo>
                  <a:pt x="3078873" y="5134114"/>
                </a:lnTo>
                <a:lnTo>
                  <a:pt x="3055124" y="5172265"/>
                </a:lnTo>
                <a:lnTo>
                  <a:pt x="3030905" y="5210086"/>
                </a:lnTo>
                <a:lnTo>
                  <a:pt x="3006242" y="5247589"/>
                </a:lnTo>
                <a:lnTo>
                  <a:pt x="2981134" y="5284762"/>
                </a:lnTo>
                <a:lnTo>
                  <a:pt x="2955569" y="5321605"/>
                </a:lnTo>
                <a:lnTo>
                  <a:pt x="2929559" y="5358117"/>
                </a:lnTo>
                <a:lnTo>
                  <a:pt x="2903118" y="5394287"/>
                </a:lnTo>
                <a:lnTo>
                  <a:pt x="2876232" y="5430113"/>
                </a:lnTo>
                <a:lnTo>
                  <a:pt x="2848914" y="5465597"/>
                </a:lnTo>
                <a:lnTo>
                  <a:pt x="2821178" y="5500738"/>
                </a:lnTo>
                <a:lnTo>
                  <a:pt x="2793009" y="5535511"/>
                </a:lnTo>
                <a:lnTo>
                  <a:pt x="2764421" y="5569940"/>
                </a:lnTo>
                <a:lnTo>
                  <a:pt x="2735427" y="5604002"/>
                </a:lnTo>
                <a:lnTo>
                  <a:pt x="2706014" y="5637695"/>
                </a:lnTo>
                <a:lnTo>
                  <a:pt x="2676182" y="5671020"/>
                </a:lnTo>
                <a:lnTo>
                  <a:pt x="2645956" y="5703963"/>
                </a:lnTo>
                <a:lnTo>
                  <a:pt x="2615323" y="5736539"/>
                </a:lnTo>
                <a:lnTo>
                  <a:pt x="2584297" y="5768733"/>
                </a:lnTo>
                <a:lnTo>
                  <a:pt x="2552890" y="5800534"/>
                </a:lnTo>
                <a:lnTo>
                  <a:pt x="2521077" y="5831954"/>
                </a:lnTo>
                <a:lnTo>
                  <a:pt x="2488882" y="5862980"/>
                </a:lnTo>
                <a:lnTo>
                  <a:pt x="2456307" y="5893613"/>
                </a:lnTo>
                <a:lnTo>
                  <a:pt x="2423363" y="5923839"/>
                </a:lnTo>
                <a:lnTo>
                  <a:pt x="2390038" y="5953671"/>
                </a:lnTo>
                <a:lnTo>
                  <a:pt x="2356345" y="5983084"/>
                </a:lnTo>
                <a:lnTo>
                  <a:pt x="2322284" y="6012078"/>
                </a:lnTo>
                <a:lnTo>
                  <a:pt x="2287854" y="6040666"/>
                </a:lnTo>
                <a:lnTo>
                  <a:pt x="2253081" y="6068834"/>
                </a:lnTo>
                <a:lnTo>
                  <a:pt x="2217940" y="6096571"/>
                </a:lnTo>
                <a:lnTo>
                  <a:pt x="2182457" y="6123889"/>
                </a:lnTo>
                <a:lnTo>
                  <a:pt x="2146630" y="6150775"/>
                </a:lnTo>
                <a:lnTo>
                  <a:pt x="2110460" y="6177216"/>
                </a:lnTo>
                <a:lnTo>
                  <a:pt x="2073948" y="6203226"/>
                </a:lnTo>
                <a:lnTo>
                  <a:pt x="2037105" y="6228791"/>
                </a:lnTo>
                <a:lnTo>
                  <a:pt x="1999932" y="6253899"/>
                </a:lnTo>
                <a:lnTo>
                  <a:pt x="1962429" y="6278562"/>
                </a:lnTo>
                <a:lnTo>
                  <a:pt x="1924608" y="6302781"/>
                </a:lnTo>
                <a:lnTo>
                  <a:pt x="1886458" y="6326530"/>
                </a:lnTo>
                <a:lnTo>
                  <a:pt x="1848002" y="6349809"/>
                </a:lnTo>
                <a:lnTo>
                  <a:pt x="1809229" y="6372631"/>
                </a:lnTo>
                <a:lnTo>
                  <a:pt x="1770151" y="6394983"/>
                </a:lnTo>
                <a:lnTo>
                  <a:pt x="1730781" y="6416853"/>
                </a:lnTo>
                <a:lnTo>
                  <a:pt x="1691093" y="6438252"/>
                </a:lnTo>
                <a:lnTo>
                  <a:pt x="1651127" y="6459156"/>
                </a:lnTo>
                <a:lnTo>
                  <a:pt x="1610855" y="6479591"/>
                </a:lnTo>
                <a:lnTo>
                  <a:pt x="1570304" y="6499517"/>
                </a:lnTo>
                <a:lnTo>
                  <a:pt x="1529461" y="6518961"/>
                </a:lnTo>
                <a:lnTo>
                  <a:pt x="1488351" y="6537909"/>
                </a:lnTo>
                <a:lnTo>
                  <a:pt x="1446949" y="6556349"/>
                </a:lnTo>
                <a:lnTo>
                  <a:pt x="1405293" y="6574282"/>
                </a:lnTo>
                <a:lnTo>
                  <a:pt x="1363357" y="6591706"/>
                </a:lnTo>
                <a:lnTo>
                  <a:pt x="1321155" y="6608610"/>
                </a:lnTo>
                <a:lnTo>
                  <a:pt x="1278699" y="6625006"/>
                </a:lnTo>
                <a:lnTo>
                  <a:pt x="1235989" y="6640881"/>
                </a:lnTo>
                <a:lnTo>
                  <a:pt x="1193012" y="6656222"/>
                </a:lnTo>
                <a:lnTo>
                  <a:pt x="1149807" y="6671043"/>
                </a:lnTo>
                <a:lnTo>
                  <a:pt x="1106335" y="6685331"/>
                </a:lnTo>
                <a:lnTo>
                  <a:pt x="1062634" y="6699072"/>
                </a:lnTo>
                <a:lnTo>
                  <a:pt x="1018705" y="6712280"/>
                </a:lnTo>
                <a:lnTo>
                  <a:pt x="974534" y="6724942"/>
                </a:lnTo>
                <a:lnTo>
                  <a:pt x="930122" y="6737045"/>
                </a:lnTo>
                <a:lnTo>
                  <a:pt x="885507" y="6748615"/>
                </a:lnTo>
                <a:lnTo>
                  <a:pt x="840651" y="6759613"/>
                </a:lnTo>
                <a:lnTo>
                  <a:pt x="795591" y="6770052"/>
                </a:lnTo>
                <a:lnTo>
                  <a:pt x="750316" y="6779933"/>
                </a:lnTo>
                <a:lnTo>
                  <a:pt x="704824" y="6789242"/>
                </a:lnTo>
                <a:lnTo>
                  <a:pt x="659130" y="6797967"/>
                </a:lnTo>
                <a:lnTo>
                  <a:pt x="613232" y="6806133"/>
                </a:lnTo>
                <a:lnTo>
                  <a:pt x="567143" y="6813715"/>
                </a:lnTo>
                <a:lnTo>
                  <a:pt x="520852" y="6820713"/>
                </a:lnTo>
                <a:lnTo>
                  <a:pt x="474370" y="6827113"/>
                </a:lnTo>
                <a:lnTo>
                  <a:pt x="427710" y="6832930"/>
                </a:lnTo>
                <a:lnTo>
                  <a:pt x="380860" y="6838150"/>
                </a:lnTo>
                <a:lnTo>
                  <a:pt x="333844" y="6842773"/>
                </a:lnTo>
                <a:lnTo>
                  <a:pt x="286639" y="6846786"/>
                </a:lnTo>
                <a:lnTo>
                  <a:pt x="239268" y="6850202"/>
                </a:lnTo>
                <a:lnTo>
                  <a:pt x="191731" y="6852996"/>
                </a:lnTo>
                <a:lnTo>
                  <a:pt x="144030" y="6855180"/>
                </a:lnTo>
                <a:lnTo>
                  <a:pt x="96177" y="6856755"/>
                </a:lnTo>
                <a:lnTo>
                  <a:pt x="48158" y="6857695"/>
                </a:lnTo>
                <a:lnTo>
                  <a:pt x="0" y="6858000"/>
                </a:lnTo>
                <a:lnTo>
                  <a:pt x="3610356" y="6858000"/>
                </a:lnTo>
                <a:lnTo>
                  <a:pt x="3610356" y="3610356"/>
                </a:lnTo>
                <a:lnTo>
                  <a:pt x="3610356" y="3247644"/>
                </a:lnTo>
                <a:lnTo>
                  <a:pt x="3610356" y="0"/>
                </a:lnTo>
                <a:close/>
              </a:path>
            </a:pathLst>
          </a:custGeom>
          <a:solidFill>
            <a:srgbClr val="0068FF"/>
          </a:solidFill>
        </p:spPr>
        <p:txBody>
          <a:bodyPr wrap="square" lIns="0" tIns="0" rIns="0" bIns="0" rtlCol="0"/>
          <a:lstStyle/>
          <a:p>
            <a:endParaRPr/>
          </a:p>
        </p:txBody>
      </p:sp>
      <p:sp>
        <p:nvSpPr>
          <p:cNvPr id="3" name="object 3">
            <a:extLst>
              <a:ext uri="{FF2B5EF4-FFF2-40B4-BE49-F238E27FC236}">
                <a16:creationId xmlns:a16="http://schemas.microsoft.com/office/drawing/2014/main" id="{E29DB921-F113-CA1D-525A-FECF00702D52}"/>
              </a:ext>
            </a:extLst>
          </p:cNvPr>
          <p:cNvSpPr/>
          <p:nvPr/>
        </p:nvSpPr>
        <p:spPr>
          <a:xfrm>
            <a:off x="0" y="0"/>
            <a:ext cx="934719" cy="934719"/>
          </a:xfrm>
          <a:custGeom>
            <a:avLst/>
            <a:gdLst/>
            <a:ahLst/>
            <a:cxnLst/>
            <a:rect l="l" t="t" r="r" b="b"/>
            <a:pathLst>
              <a:path w="934719" h="934719">
                <a:moveTo>
                  <a:pt x="934212" y="0"/>
                </a:moveTo>
                <a:lnTo>
                  <a:pt x="0" y="0"/>
                </a:lnTo>
                <a:lnTo>
                  <a:pt x="0" y="934212"/>
                </a:lnTo>
                <a:lnTo>
                  <a:pt x="48074" y="932996"/>
                </a:lnTo>
                <a:lnTo>
                  <a:pt x="95517" y="929389"/>
                </a:lnTo>
                <a:lnTo>
                  <a:pt x="142271" y="923448"/>
                </a:lnTo>
                <a:lnTo>
                  <a:pt x="188276" y="915234"/>
                </a:lnTo>
                <a:lnTo>
                  <a:pt x="233473" y="904803"/>
                </a:lnTo>
                <a:lnTo>
                  <a:pt x="277805" y="892215"/>
                </a:lnTo>
                <a:lnTo>
                  <a:pt x="321213" y="877529"/>
                </a:lnTo>
                <a:lnTo>
                  <a:pt x="363637" y="860804"/>
                </a:lnTo>
                <a:lnTo>
                  <a:pt x="405019" y="842097"/>
                </a:lnTo>
                <a:lnTo>
                  <a:pt x="445300" y="821467"/>
                </a:lnTo>
                <a:lnTo>
                  <a:pt x="484422" y="798974"/>
                </a:lnTo>
                <a:lnTo>
                  <a:pt x="522326" y="774676"/>
                </a:lnTo>
                <a:lnTo>
                  <a:pt x="558953" y="748631"/>
                </a:lnTo>
                <a:lnTo>
                  <a:pt x="594245" y="720899"/>
                </a:lnTo>
                <a:lnTo>
                  <a:pt x="628142" y="691538"/>
                </a:lnTo>
                <a:lnTo>
                  <a:pt x="660587" y="660606"/>
                </a:lnTo>
                <a:lnTo>
                  <a:pt x="691520" y="628162"/>
                </a:lnTo>
                <a:lnTo>
                  <a:pt x="720883" y="594266"/>
                </a:lnTo>
                <a:lnTo>
                  <a:pt x="748616" y="558975"/>
                </a:lnTo>
                <a:lnTo>
                  <a:pt x="774663" y="522348"/>
                </a:lnTo>
                <a:lnTo>
                  <a:pt x="798962" y="484445"/>
                </a:lnTo>
                <a:lnTo>
                  <a:pt x="821457" y="445323"/>
                </a:lnTo>
                <a:lnTo>
                  <a:pt x="842088" y="405041"/>
                </a:lnTo>
                <a:lnTo>
                  <a:pt x="860796" y="363658"/>
                </a:lnTo>
                <a:lnTo>
                  <a:pt x="877524" y="321233"/>
                </a:lnTo>
                <a:lnTo>
                  <a:pt x="892211" y="277824"/>
                </a:lnTo>
                <a:lnTo>
                  <a:pt x="904800" y="233490"/>
                </a:lnTo>
                <a:lnTo>
                  <a:pt x="915232" y="188290"/>
                </a:lnTo>
                <a:lnTo>
                  <a:pt x="923447" y="142282"/>
                </a:lnTo>
                <a:lnTo>
                  <a:pt x="929388" y="95525"/>
                </a:lnTo>
                <a:lnTo>
                  <a:pt x="932996" y="48078"/>
                </a:lnTo>
                <a:lnTo>
                  <a:pt x="934212" y="0"/>
                </a:lnTo>
                <a:close/>
              </a:path>
            </a:pathLst>
          </a:custGeom>
          <a:solidFill>
            <a:srgbClr val="627083"/>
          </a:solidFill>
        </p:spPr>
        <p:txBody>
          <a:bodyPr wrap="square" lIns="0" tIns="0" rIns="0" bIns="0" rtlCol="0"/>
          <a:lstStyle/>
          <a:p>
            <a:endParaRPr/>
          </a:p>
        </p:txBody>
      </p:sp>
      <p:grpSp>
        <p:nvGrpSpPr>
          <p:cNvPr id="4" name="object 4">
            <a:extLst>
              <a:ext uri="{FF2B5EF4-FFF2-40B4-BE49-F238E27FC236}">
                <a16:creationId xmlns:a16="http://schemas.microsoft.com/office/drawing/2014/main" id="{4440976C-56C3-6826-863A-F9A943FD26AC}"/>
              </a:ext>
            </a:extLst>
          </p:cNvPr>
          <p:cNvGrpSpPr/>
          <p:nvPr/>
        </p:nvGrpSpPr>
        <p:grpSpPr>
          <a:xfrm>
            <a:off x="8081771" y="5591555"/>
            <a:ext cx="1572895" cy="1266825"/>
            <a:chOff x="8081771" y="5591555"/>
            <a:chExt cx="1572895" cy="1266825"/>
          </a:xfrm>
        </p:grpSpPr>
        <p:sp>
          <p:nvSpPr>
            <p:cNvPr id="5" name="object 5">
              <a:extLst>
                <a:ext uri="{FF2B5EF4-FFF2-40B4-BE49-F238E27FC236}">
                  <a16:creationId xmlns:a16="http://schemas.microsoft.com/office/drawing/2014/main" id="{9A5551F0-703C-B8C2-9936-E99704527447}"/>
                </a:ext>
              </a:extLst>
            </p:cNvPr>
            <p:cNvSpPr/>
            <p:nvPr/>
          </p:nvSpPr>
          <p:spPr>
            <a:xfrm>
              <a:off x="8868155" y="5591555"/>
              <a:ext cx="786765" cy="1266825"/>
            </a:xfrm>
            <a:custGeom>
              <a:avLst/>
              <a:gdLst/>
              <a:ahLst/>
              <a:cxnLst/>
              <a:rect l="l" t="t" r="r" b="b"/>
              <a:pathLst>
                <a:path w="786765" h="1266825">
                  <a:moveTo>
                    <a:pt x="786384" y="0"/>
                  </a:moveTo>
                  <a:lnTo>
                    <a:pt x="705993" y="4051"/>
                  </a:lnTo>
                  <a:lnTo>
                    <a:pt x="658845" y="10279"/>
                  </a:lnTo>
                  <a:lnTo>
                    <a:pt x="612618" y="19248"/>
                  </a:lnTo>
                  <a:lnTo>
                    <a:pt x="567397" y="30873"/>
                  </a:lnTo>
                  <a:lnTo>
                    <a:pt x="523268" y="45068"/>
                  </a:lnTo>
                  <a:lnTo>
                    <a:pt x="480316" y="61748"/>
                  </a:lnTo>
                  <a:lnTo>
                    <a:pt x="438625" y="80827"/>
                  </a:lnTo>
                  <a:lnTo>
                    <a:pt x="398283" y="102220"/>
                  </a:lnTo>
                  <a:lnTo>
                    <a:pt x="359374" y="125843"/>
                  </a:lnTo>
                  <a:lnTo>
                    <a:pt x="321984" y="151609"/>
                  </a:lnTo>
                  <a:lnTo>
                    <a:pt x="286198" y="179433"/>
                  </a:lnTo>
                  <a:lnTo>
                    <a:pt x="252101" y="209231"/>
                  </a:lnTo>
                  <a:lnTo>
                    <a:pt x="219779" y="240916"/>
                  </a:lnTo>
                  <a:lnTo>
                    <a:pt x="189318" y="274403"/>
                  </a:lnTo>
                  <a:lnTo>
                    <a:pt x="160803" y="309608"/>
                  </a:lnTo>
                  <a:lnTo>
                    <a:pt x="134319" y="346444"/>
                  </a:lnTo>
                  <a:lnTo>
                    <a:pt x="109952" y="384827"/>
                  </a:lnTo>
                  <a:lnTo>
                    <a:pt x="87787" y="424671"/>
                  </a:lnTo>
                  <a:lnTo>
                    <a:pt x="67909" y="465891"/>
                  </a:lnTo>
                  <a:lnTo>
                    <a:pt x="50405" y="508401"/>
                  </a:lnTo>
                  <a:lnTo>
                    <a:pt x="35359" y="552117"/>
                  </a:lnTo>
                  <a:lnTo>
                    <a:pt x="22858" y="596952"/>
                  </a:lnTo>
                  <a:lnTo>
                    <a:pt x="12985" y="642822"/>
                  </a:lnTo>
                  <a:lnTo>
                    <a:pt x="5828" y="689641"/>
                  </a:lnTo>
                  <a:lnTo>
                    <a:pt x="1471" y="737325"/>
                  </a:lnTo>
                  <a:lnTo>
                    <a:pt x="0" y="785787"/>
                  </a:lnTo>
                  <a:lnTo>
                    <a:pt x="0" y="1266443"/>
                  </a:lnTo>
                  <a:lnTo>
                    <a:pt x="47907" y="1265009"/>
                  </a:lnTo>
                  <a:lnTo>
                    <a:pt x="95055" y="1260761"/>
                  </a:lnTo>
                  <a:lnTo>
                    <a:pt x="141361" y="1253783"/>
                  </a:lnTo>
                  <a:lnTo>
                    <a:pt x="186744" y="1244155"/>
                  </a:lnTo>
                  <a:lnTo>
                    <a:pt x="231120" y="1231961"/>
                  </a:lnTo>
                  <a:lnTo>
                    <a:pt x="274407" y="1217283"/>
                  </a:lnTo>
                  <a:lnTo>
                    <a:pt x="316524" y="1200202"/>
                  </a:lnTo>
                  <a:lnTo>
                    <a:pt x="357388" y="1180800"/>
                  </a:lnTo>
                  <a:lnTo>
                    <a:pt x="396917" y="1159161"/>
                  </a:lnTo>
                  <a:lnTo>
                    <a:pt x="435028" y="1135366"/>
                  </a:lnTo>
                  <a:lnTo>
                    <a:pt x="471640" y="1109498"/>
                  </a:lnTo>
                  <a:lnTo>
                    <a:pt x="506670" y="1081638"/>
                  </a:lnTo>
                  <a:lnTo>
                    <a:pt x="540036" y="1051869"/>
                  </a:lnTo>
                  <a:lnTo>
                    <a:pt x="571655" y="1020272"/>
                  </a:lnTo>
                  <a:lnTo>
                    <a:pt x="601446" y="986931"/>
                  </a:lnTo>
                  <a:lnTo>
                    <a:pt x="629327" y="951927"/>
                  </a:lnTo>
                  <a:lnTo>
                    <a:pt x="655214" y="915343"/>
                  </a:lnTo>
                  <a:lnTo>
                    <a:pt x="679026" y="877261"/>
                  </a:lnTo>
                  <a:lnTo>
                    <a:pt x="700681" y="837762"/>
                  </a:lnTo>
                  <a:lnTo>
                    <a:pt x="720096" y="796930"/>
                  </a:lnTo>
                  <a:lnTo>
                    <a:pt x="737189" y="754845"/>
                  </a:lnTo>
                  <a:lnTo>
                    <a:pt x="751878" y="711592"/>
                  </a:lnTo>
                  <a:lnTo>
                    <a:pt x="764081" y="667250"/>
                  </a:lnTo>
                  <a:lnTo>
                    <a:pt x="773715" y="621904"/>
                  </a:lnTo>
                  <a:lnTo>
                    <a:pt x="780698" y="575635"/>
                  </a:lnTo>
                  <a:lnTo>
                    <a:pt x="784948" y="528525"/>
                  </a:lnTo>
                  <a:lnTo>
                    <a:pt x="786384" y="480656"/>
                  </a:lnTo>
                  <a:lnTo>
                    <a:pt x="786384" y="0"/>
                  </a:lnTo>
                  <a:close/>
                </a:path>
              </a:pathLst>
            </a:custGeom>
            <a:solidFill>
              <a:srgbClr val="0068FF"/>
            </a:solidFill>
          </p:spPr>
          <p:txBody>
            <a:bodyPr wrap="square" lIns="0" tIns="0" rIns="0" bIns="0" rtlCol="0"/>
            <a:lstStyle/>
            <a:p>
              <a:endParaRPr/>
            </a:p>
          </p:txBody>
        </p:sp>
        <p:sp>
          <p:nvSpPr>
            <p:cNvPr id="6" name="object 6">
              <a:extLst>
                <a:ext uri="{FF2B5EF4-FFF2-40B4-BE49-F238E27FC236}">
                  <a16:creationId xmlns:a16="http://schemas.microsoft.com/office/drawing/2014/main" id="{ED43B809-254E-DDAE-5FC8-D191A1197A0C}"/>
                </a:ext>
              </a:extLst>
            </p:cNvPr>
            <p:cNvSpPr/>
            <p:nvPr/>
          </p:nvSpPr>
          <p:spPr>
            <a:xfrm>
              <a:off x="8081771" y="5591555"/>
              <a:ext cx="786765" cy="1266825"/>
            </a:xfrm>
            <a:custGeom>
              <a:avLst/>
              <a:gdLst/>
              <a:ahLst/>
              <a:cxnLst/>
              <a:rect l="l" t="t" r="r" b="b"/>
              <a:pathLst>
                <a:path w="786765" h="1266825">
                  <a:moveTo>
                    <a:pt x="0" y="0"/>
                  </a:moveTo>
                  <a:lnTo>
                    <a:pt x="0" y="480656"/>
                  </a:lnTo>
                  <a:lnTo>
                    <a:pt x="1435" y="528525"/>
                  </a:lnTo>
                  <a:lnTo>
                    <a:pt x="5685" y="575635"/>
                  </a:lnTo>
                  <a:lnTo>
                    <a:pt x="12668" y="621904"/>
                  </a:lnTo>
                  <a:lnTo>
                    <a:pt x="22302" y="667250"/>
                  </a:lnTo>
                  <a:lnTo>
                    <a:pt x="34505" y="711592"/>
                  </a:lnTo>
                  <a:lnTo>
                    <a:pt x="49194" y="754845"/>
                  </a:lnTo>
                  <a:lnTo>
                    <a:pt x="66287" y="796930"/>
                  </a:lnTo>
                  <a:lnTo>
                    <a:pt x="85702" y="837762"/>
                  </a:lnTo>
                  <a:lnTo>
                    <a:pt x="107357" y="877261"/>
                  </a:lnTo>
                  <a:lnTo>
                    <a:pt x="131169" y="915343"/>
                  </a:lnTo>
                  <a:lnTo>
                    <a:pt x="157056" y="951927"/>
                  </a:lnTo>
                  <a:lnTo>
                    <a:pt x="184937" y="986931"/>
                  </a:lnTo>
                  <a:lnTo>
                    <a:pt x="214728" y="1020272"/>
                  </a:lnTo>
                  <a:lnTo>
                    <a:pt x="246347" y="1051869"/>
                  </a:lnTo>
                  <a:lnTo>
                    <a:pt x="279713" y="1081638"/>
                  </a:lnTo>
                  <a:lnTo>
                    <a:pt x="314743" y="1109498"/>
                  </a:lnTo>
                  <a:lnTo>
                    <a:pt x="351355" y="1135366"/>
                  </a:lnTo>
                  <a:lnTo>
                    <a:pt x="389466" y="1159161"/>
                  </a:lnTo>
                  <a:lnTo>
                    <a:pt x="428995" y="1180800"/>
                  </a:lnTo>
                  <a:lnTo>
                    <a:pt x="469859" y="1200202"/>
                  </a:lnTo>
                  <a:lnTo>
                    <a:pt x="511976" y="1217283"/>
                  </a:lnTo>
                  <a:lnTo>
                    <a:pt x="555263" y="1231961"/>
                  </a:lnTo>
                  <a:lnTo>
                    <a:pt x="599639" y="1244155"/>
                  </a:lnTo>
                  <a:lnTo>
                    <a:pt x="645022" y="1253783"/>
                  </a:lnTo>
                  <a:lnTo>
                    <a:pt x="691328" y="1260761"/>
                  </a:lnTo>
                  <a:lnTo>
                    <a:pt x="738476" y="1265009"/>
                  </a:lnTo>
                  <a:lnTo>
                    <a:pt x="786383" y="1266443"/>
                  </a:lnTo>
                  <a:lnTo>
                    <a:pt x="786383" y="785787"/>
                  </a:lnTo>
                  <a:lnTo>
                    <a:pt x="784912" y="737325"/>
                  </a:lnTo>
                  <a:lnTo>
                    <a:pt x="780555" y="689641"/>
                  </a:lnTo>
                  <a:lnTo>
                    <a:pt x="773398" y="642822"/>
                  </a:lnTo>
                  <a:lnTo>
                    <a:pt x="763525" y="596952"/>
                  </a:lnTo>
                  <a:lnTo>
                    <a:pt x="751024" y="552117"/>
                  </a:lnTo>
                  <a:lnTo>
                    <a:pt x="735978" y="508401"/>
                  </a:lnTo>
                  <a:lnTo>
                    <a:pt x="718474" y="465891"/>
                  </a:lnTo>
                  <a:lnTo>
                    <a:pt x="698596" y="424671"/>
                  </a:lnTo>
                  <a:lnTo>
                    <a:pt x="676431" y="384827"/>
                  </a:lnTo>
                  <a:lnTo>
                    <a:pt x="652064" y="346444"/>
                  </a:lnTo>
                  <a:lnTo>
                    <a:pt x="625580" y="309608"/>
                  </a:lnTo>
                  <a:lnTo>
                    <a:pt x="597065" y="274403"/>
                  </a:lnTo>
                  <a:lnTo>
                    <a:pt x="566604" y="240916"/>
                  </a:lnTo>
                  <a:lnTo>
                    <a:pt x="534282" y="209231"/>
                  </a:lnTo>
                  <a:lnTo>
                    <a:pt x="500185" y="179433"/>
                  </a:lnTo>
                  <a:lnTo>
                    <a:pt x="464399" y="151609"/>
                  </a:lnTo>
                  <a:lnTo>
                    <a:pt x="427009" y="125843"/>
                  </a:lnTo>
                  <a:lnTo>
                    <a:pt x="388100" y="102220"/>
                  </a:lnTo>
                  <a:lnTo>
                    <a:pt x="347758" y="80827"/>
                  </a:lnTo>
                  <a:lnTo>
                    <a:pt x="306067" y="61748"/>
                  </a:lnTo>
                  <a:lnTo>
                    <a:pt x="263115" y="45068"/>
                  </a:lnTo>
                  <a:lnTo>
                    <a:pt x="218986" y="30873"/>
                  </a:lnTo>
                  <a:lnTo>
                    <a:pt x="173765" y="19248"/>
                  </a:lnTo>
                  <a:lnTo>
                    <a:pt x="127538" y="10279"/>
                  </a:lnTo>
                  <a:lnTo>
                    <a:pt x="80391" y="4051"/>
                  </a:lnTo>
                  <a:lnTo>
                    <a:pt x="0" y="0"/>
                  </a:lnTo>
                  <a:close/>
                </a:path>
              </a:pathLst>
            </a:custGeom>
            <a:solidFill>
              <a:srgbClr val="44536A"/>
            </a:solidFill>
          </p:spPr>
          <p:txBody>
            <a:bodyPr wrap="square" lIns="0" tIns="0" rIns="0" bIns="0" rtlCol="0"/>
            <a:lstStyle/>
            <a:p>
              <a:endParaRPr/>
            </a:p>
          </p:txBody>
        </p:sp>
      </p:grpSp>
      <p:sp>
        <p:nvSpPr>
          <p:cNvPr id="7" name="object 7">
            <a:extLst>
              <a:ext uri="{FF2B5EF4-FFF2-40B4-BE49-F238E27FC236}">
                <a16:creationId xmlns:a16="http://schemas.microsoft.com/office/drawing/2014/main" id="{3C81C108-80D0-6E3A-77C5-82765AFA4C6A}"/>
              </a:ext>
            </a:extLst>
          </p:cNvPr>
          <p:cNvSpPr txBox="1">
            <a:spLocks noGrp="1"/>
          </p:cNvSpPr>
          <p:nvPr>
            <p:ph type="title"/>
          </p:nvPr>
        </p:nvSpPr>
        <p:spPr>
          <a:xfrm>
            <a:off x="1246428" y="457200"/>
            <a:ext cx="6602172" cy="751488"/>
          </a:xfrm>
          <a:prstGeom prst="rect">
            <a:avLst/>
          </a:prstGeom>
        </p:spPr>
        <p:txBody>
          <a:bodyPr vert="horz" wrap="square" lIns="0" tIns="12700" rIns="0" bIns="0" rtlCol="0">
            <a:spAutoFit/>
          </a:bodyPr>
          <a:lstStyle/>
          <a:p>
            <a:pPr marL="12700">
              <a:lnSpc>
                <a:spcPct val="100000"/>
              </a:lnSpc>
              <a:spcBef>
                <a:spcPts val="100"/>
              </a:spcBef>
            </a:pPr>
            <a:r>
              <a:rPr sz="4800" spc="-60" dirty="0"/>
              <a:t>What</a:t>
            </a:r>
            <a:r>
              <a:rPr sz="4800" spc="-270" dirty="0"/>
              <a:t> </a:t>
            </a:r>
            <a:r>
              <a:rPr sz="4800" spc="-65" dirty="0"/>
              <a:t>is</a:t>
            </a:r>
            <a:r>
              <a:rPr sz="4800" spc="-290" dirty="0"/>
              <a:t> </a:t>
            </a:r>
            <a:r>
              <a:rPr lang="en-US" sz="4800" spc="-114" dirty="0"/>
              <a:t>Power Query</a:t>
            </a:r>
            <a:r>
              <a:rPr sz="4800" spc="-114" dirty="0"/>
              <a:t>?</a:t>
            </a:r>
            <a:endParaRPr sz="4800" dirty="0"/>
          </a:p>
        </p:txBody>
      </p:sp>
      <p:sp>
        <p:nvSpPr>
          <p:cNvPr id="8" name="object 8">
            <a:extLst>
              <a:ext uri="{FF2B5EF4-FFF2-40B4-BE49-F238E27FC236}">
                <a16:creationId xmlns:a16="http://schemas.microsoft.com/office/drawing/2014/main" id="{758782FF-30E1-9289-549B-348DD861A262}"/>
              </a:ext>
            </a:extLst>
          </p:cNvPr>
          <p:cNvSpPr txBox="1"/>
          <p:nvPr/>
        </p:nvSpPr>
        <p:spPr>
          <a:xfrm>
            <a:off x="599338" y="1600200"/>
            <a:ext cx="8978265" cy="4101764"/>
          </a:xfrm>
          <a:prstGeom prst="rect">
            <a:avLst/>
          </a:prstGeom>
        </p:spPr>
        <p:txBody>
          <a:bodyPr vert="horz" wrap="square" lIns="0" tIns="53975" rIns="0" bIns="0" rtlCol="0">
            <a:spAutoFit/>
          </a:bodyPr>
          <a:lstStyle/>
          <a:p>
            <a:pPr marL="354965" marR="5080" indent="-342900">
              <a:lnSpc>
                <a:spcPts val="2590"/>
              </a:lnSpc>
              <a:spcBef>
                <a:spcPts val="425"/>
              </a:spcBef>
              <a:buFont typeface="Arial MT"/>
              <a:buChar char="•"/>
              <a:tabLst>
                <a:tab pos="354965" algn="l"/>
                <a:tab pos="355600" algn="l"/>
              </a:tabLst>
            </a:pPr>
            <a:r>
              <a:rPr lang="en-US" sz="2000" b="1" spc="-100" dirty="0">
                <a:latin typeface="Trebuchet MS"/>
                <a:cs typeface="Trebuchet MS"/>
              </a:rPr>
              <a:t>Data Connection and Transformation Tool: </a:t>
            </a:r>
            <a:r>
              <a:rPr lang="en-US" sz="2000" spc="-100" dirty="0">
                <a:latin typeface="Trebuchet MS"/>
                <a:cs typeface="Trebuchet MS"/>
              </a:rPr>
              <a:t>Power Query is a data connection technology that allows users to discover, connect, combine, and refine data across a wide variety of sources. It is integrated into several Microsoft products like Excel and Power BI, enabling users to import data from databases, online services, files, and other sources, and then transform it through a user-friendly interface without the need for complex programming.</a:t>
            </a:r>
          </a:p>
          <a:p>
            <a:pPr marL="354965" marR="5080" indent="-342900">
              <a:lnSpc>
                <a:spcPts val="2590"/>
              </a:lnSpc>
              <a:spcBef>
                <a:spcPts val="425"/>
              </a:spcBef>
              <a:buFont typeface="Arial MT"/>
              <a:buChar char="•"/>
              <a:tabLst>
                <a:tab pos="354965" algn="l"/>
                <a:tab pos="355600" algn="l"/>
              </a:tabLst>
            </a:pPr>
            <a:endParaRPr sz="2000" dirty="0">
              <a:latin typeface="Trebuchet MS"/>
              <a:cs typeface="Trebuchet MS"/>
            </a:endParaRPr>
          </a:p>
          <a:p>
            <a:pPr marL="354965" marR="780415" indent="-342900">
              <a:lnSpc>
                <a:spcPct val="90000"/>
              </a:lnSpc>
              <a:buFont typeface="Arial MT"/>
              <a:buChar char="•"/>
              <a:tabLst>
                <a:tab pos="354965" algn="l"/>
                <a:tab pos="355600" algn="l"/>
              </a:tabLst>
            </a:pPr>
            <a:r>
              <a:rPr lang="en-US" sz="2000" b="1" spc="-50" dirty="0">
                <a:latin typeface="Trebuchet MS"/>
                <a:cs typeface="Trebuchet MS"/>
              </a:rPr>
              <a:t>Automated and Repeatable Processes: </a:t>
            </a:r>
            <a:r>
              <a:rPr lang="en-US" sz="2000" spc="-50" dirty="0">
                <a:latin typeface="Trebuchet MS"/>
                <a:cs typeface="Trebuchet MS"/>
              </a:rPr>
              <a:t>With Power Query, users can automate data preparation tasks, creating repeatable and shareable processes. It allows for the cleaning, reshaping, and merging of data through a series of applied steps, which can be easily modified and updated as needed, ensuring data consistency and saving time on manual data manipulation.</a:t>
            </a:r>
            <a:endParaRPr sz="2000" dirty="0">
              <a:latin typeface="Trebuchet MS"/>
              <a:cs typeface="Trebuchet MS"/>
            </a:endParaRPr>
          </a:p>
        </p:txBody>
      </p:sp>
    </p:spTree>
    <p:extLst>
      <p:ext uri="{BB962C8B-B14F-4D97-AF65-F5344CB8AC3E}">
        <p14:creationId xmlns:p14="http://schemas.microsoft.com/office/powerpoint/2010/main" val="907168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2950" y="2792425"/>
            <a:ext cx="5619750" cy="950901"/>
          </a:xfrm>
          <a:prstGeom prst="rect">
            <a:avLst/>
          </a:prstGeom>
        </p:spPr>
        <p:txBody>
          <a:bodyPr vert="horz" wrap="square" lIns="0" tIns="116205" rIns="0" bIns="0" rtlCol="0">
            <a:spAutoFit/>
          </a:bodyPr>
          <a:lstStyle/>
          <a:p>
            <a:pPr marL="12700" marR="5080">
              <a:lnSpc>
                <a:spcPts val="6480"/>
              </a:lnSpc>
              <a:spcBef>
                <a:spcPts val="915"/>
              </a:spcBef>
            </a:pPr>
            <a:r>
              <a:rPr lang="en-US" spc="-335" dirty="0">
                <a:solidFill>
                  <a:srgbClr val="FFFFFF"/>
                </a:solidFill>
              </a:rPr>
              <a:t>Projects</a:t>
            </a:r>
            <a:endParaRPr spc="-335" dirty="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792425"/>
            <a:ext cx="7391400" cy="2618024"/>
          </a:xfrm>
          <a:prstGeom prst="rect">
            <a:avLst/>
          </a:prstGeom>
        </p:spPr>
        <p:txBody>
          <a:bodyPr vert="horz" wrap="square" lIns="0" tIns="116205" rIns="0" bIns="0" rtlCol="0">
            <a:spAutoFit/>
          </a:bodyPr>
          <a:lstStyle/>
          <a:p>
            <a:pPr marL="12700" marR="5080">
              <a:lnSpc>
                <a:spcPts val="6480"/>
              </a:lnSpc>
              <a:spcBef>
                <a:spcPts val="915"/>
              </a:spcBef>
            </a:pPr>
            <a:r>
              <a:rPr lang="en-US" spc="-70" dirty="0">
                <a:solidFill>
                  <a:srgbClr val="FFFFFF"/>
                </a:solidFill>
              </a:rPr>
              <a:t>Creation of Database in Google Cloud Platform</a:t>
            </a:r>
            <a:endParaRPr spc="-110" dirty="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81643" y="0"/>
            <a:ext cx="3610610" cy="3610610"/>
          </a:xfrm>
          <a:custGeom>
            <a:avLst/>
            <a:gdLst/>
            <a:ahLst/>
            <a:cxnLst/>
            <a:rect l="l" t="t" r="r" b="b"/>
            <a:pathLst>
              <a:path w="3610609" h="3610610">
                <a:moveTo>
                  <a:pt x="3610355" y="0"/>
                </a:moveTo>
                <a:lnTo>
                  <a:pt x="0" y="0"/>
                </a:lnTo>
                <a:lnTo>
                  <a:pt x="48165" y="314"/>
                </a:lnTo>
                <a:lnTo>
                  <a:pt x="96179" y="1256"/>
                </a:lnTo>
                <a:lnTo>
                  <a:pt x="144038" y="2820"/>
                </a:lnTo>
                <a:lnTo>
                  <a:pt x="191738" y="5004"/>
                </a:lnTo>
                <a:lnTo>
                  <a:pt x="239275" y="7803"/>
                </a:lnTo>
                <a:lnTo>
                  <a:pt x="286645" y="11213"/>
                </a:lnTo>
                <a:lnTo>
                  <a:pt x="333845" y="15230"/>
                </a:lnTo>
                <a:lnTo>
                  <a:pt x="380870" y="19851"/>
                </a:lnTo>
                <a:lnTo>
                  <a:pt x="427716" y="25072"/>
                </a:lnTo>
                <a:lnTo>
                  <a:pt x="474381" y="30888"/>
                </a:lnTo>
                <a:lnTo>
                  <a:pt x="520858" y="37296"/>
                </a:lnTo>
                <a:lnTo>
                  <a:pt x="567146" y="44292"/>
                </a:lnTo>
                <a:lnTo>
                  <a:pt x="613240" y="51872"/>
                </a:lnTo>
                <a:lnTo>
                  <a:pt x="659136" y="60032"/>
                </a:lnTo>
                <a:lnTo>
                  <a:pt x="704829" y="68768"/>
                </a:lnTo>
                <a:lnTo>
                  <a:pt x="750317" y="78076"/>
                </a:lnTo>
                <a:lnTo>
                  <a:pt x="795596" y="87953"/>
                </a:lnTo>
                <a:lnTo>
                  <a:pt x="840661" y="98395"/>
                </a:lnTo>
                <a:lnTo>
                  <a:pt x="885508" y="109396"/>
                </a:lnTo>
                <a:lnTo>
                  <a:pt x="930134" y="120955"/>
                </a:lnTo>
                <a:lnTo>
                  <a:pt x="974535" y="133066"/>
                </a:lnTo>
                <a:lnTo>
                  <a:pt x="1018706" y="145727"/>
                </a:lnTo>
                <a:lnTo>
                  <a:pt x="1062645" y="158932"/>
                </a:lnTo>
                <a:lnTo>
                  <a:pt x="1106346" y="172678"/>
                </a:lnTo>
                <a:lnTo>
                  <a:pt x="1149807" y="186962"/>
                </a:lnTo>
                <a:lnTo>
                  <a:pt x="1193023" y="201778"/>
                </a:lnTo>
                <a:lnTo>
                  <a:pt x="1235990" y="217125"/>
                </a:lnTo>
                <a:lnTo>
                  <a:pt x="1278705" y="232996"/>
                </a:lnTo>
                <a:lnTo>
                  <a:pt x="1321163" y="249390"/>
                </a:lnTo>
                <a:lnTo>
                  <a:pt x="1363361" y="266301"/>
                </a:lnTo>
                <a:lnTo>
                  <a:pt x="1405294" y="283725"/>
                </a:lnTo>
                <a:lnTo>
                  <a:pt x="1446960" y="301660"/>
                </a:lnTo>
                <a:lnTo>
                  <a:pt x="1488353" y="320101"/>
                </a:lnTo>
                <a:lnTo>
                  <a:pt x="1529470" y="339044"/>
                </a:lnTo>
                <a:lnTo>
                  <a:pt x="1570308" y="358485"/>
                </a:lnTo>
                <a:lnTo>
                  <a:pt x="1610862" y="378420"/>
                </a:lnTo>
                <a:lnTo>
                  <a:pt x="1651128" y="398846"/>
                </a:lnTo>
                <a:lnTo>
                  <a:pt x="1691103" y="419758"/>
                </a:lnTo>
                <a:lnTo>
                  <a:pt x="1730782" y="441153"/>
                </a:lnTo>
                <a:lnTo>
                  <a:pt x="1770161" y="463026"/>
                </a:lnTo>
                <a:lnTo>
                  <a:pt x="1809238" y="485375"/>
                </a:lnTo>
                <a:lnTo>
                  <a:pt x="1848007" y="508194"/>
                </a:lnTo>
                <a:lnTo>
                  <a:pt x="1886466" y="531480"/>
                </a:lnTo>
                <a:lnTo>
                  <a:pt x="1924609" y="555229"/>
                </a:lnTo>
                <a:lnTo>
                  <a:pt x="1962434" y="579438"/>
                </a:lnTo>
                <a:lnTo>
                  <a:pt x="1999936" y="604102"/>
                </a:lnTo>
                <a:lnTo>
                  <a:pt x="2037111" y="629217"/>
                </a:lnTo>
                <a:lnTo>
                  <a:pt x="2073955" y="654780"/>
                </a:lnTo>
                <a:lnTo>
                  <a:pt x="2110466" y="680786"/>
                </a:lnTo>
                <a:lnTo>
                  <a:pt x="2146638" y="707233"/>
                </a:lnTo>
                <a:lnTo>
                  <a:pt x="2182467" y="734115"/>
                </a:lnTo>
                <a:lnTo>
                  <a:pt x="2217951" y="761428"/>
                </a:lnTo>
                <a:lnTo>
                  <a:pt x="2253084" y="789170"/>
                </a:lnTo>
                <a:lnTo>
                  <a:pt x="2287864" y="817336"/>
                </a:lnTo>
                <a:lnTo>
                  <a:pt x="2322285" y="845923"/>
                </a:lnTo>
                <a:lnTo>
                  <a:pt x="2356345" y="874925"/>
                </a:lnTo>
                <a:lnTo>
                  <a:pt x="2390039" y="904340"/>
                </a:lnTo>
                <a:lnTo>
                  <a:pt x="2423364" y="934164"/>
                </a:lnTo>
                <a:lnTo>
                  <a:pt x="2456316" y="964392"/>
                </a:lnTo>
                <a:lnTo>
                  <a:pt x="2488890" y="995021"/>
                </a:lnTo>
                <a:lnTo>
                  <a:pt x="2521082" y="1026046"/>
                </a:lnTo>
                <a:lnTo>
                  <a:pt x="2552890" y="1057465"/>
                </a:lnTo>
                <a:lnTo>
                  <a:pt x="2584309" y="1089273"/>
                </a:lnTo>
                <a:lnTo>
                  <a:pt x="2615334" y="1121465"/>
                </a:lnTo>
                <a:lnTo>
                  <a:pt x="2645963" y="1154039"/>
                </a:lnTo>
                <a:lnTo>
                  <a:pt x="2676191" y="1186991"/>
                </a:lnTo>
                <a:lnTo>
                  <a:pt x="2706015" y="1220316"/>
                </a:lnTo>
                <a:lnTo>
                  <a:pt x="2735430" y="1254010"/>
                </a:lnTo>
                <a:lnTo>
                  <a:pt x="2764432" y="1288070"/>
                </a:lnTo>
                <a:lnTo>
                  <a:pt x="2793019" y="1322491"/>
                </a:lnTo>
                <a:lnTo>
                  <a:pt x="2821185" y="1357271"/>
                </a:lnTo>
                <a:lnTo>
                  <a:pt x="2848927" y="1392404"/>
                </a:lnTo>
                <a:lnTo>
                  <a:pt x="2876240" y="1427888"/>
                </a:lnTo>
                <a:lnTo>
                  <a:pt x="2903122" y="1463717"/>
                </a:lnTo>
                <a:lnTo>
                  <a:pt x="2929569" y="1499889"/>
                </a:lnTo>
                <a:lnTo>
                  <a:pt x="2955575" y="1536400"/>
                </a:lnTo>
                <a:lnTo>
                  <a:pt x="2981138" y="1573244"/>
                </a:lnTo>
                <a:lnTo>
                  <a:pt x="3006253" y="1610419"/>
                </a:lnTo>
                <a:lnTo>
                  <a:pt x="3030917" y="1647921"/>
                </a:lnTo>
                <a:lnTo>
                  <a:pt x="3055126" y="1685746"/>
                </a:lnTo>
                <a:lnTo>
                  <a:pt x="3078875" y="1723889"/>
                </a:lnTo>
                <a:lnTo>
                  <a:pt x="3102161" y="1762348"/>
                </a:lnTo>
                <a:lnTo>
                  <a:pt x="3124980" y="1801117"/>
                </a:lnTo>
                <a:lnTo>
                  <a:pt x="3147329" y="1840194"/>
                </a:lnTo>
                <a:lnTo>
                  <a:pt x="3169202" y="1879573"/>
                </a:lnTo>
                <a:lnTo>
                  <a:pt x="3190597" y="1919252"/>
                </a:lnTo>
                <a:lnTo>
                  <a:pt x="3211509" y="1959227"/>
                </a:lnTo>
                <a:lnTo>
                  <a:pt x="3231935" y="1999493"/>
                </a:lnTo>
                <a:lnTo>
                  <a:pt x="3251870" y="2040047"/>
                </a:lnTo>
                <a:lnTo>
                  <a:pt x="3271311" y="2080885"/>
                </a:lnTo>
                <a:lnTo>
                  <a:pt x="3290254" y="2122002"/>
                </a:lnTo>
                <a:lnTo>
                  <a:pt x="3308695" y="2163395"/>
                </a:lnTo>
                <a:lnTo>
                  <a:pt x="3326630" y="2205061"/>
                </a:lnTo>
                <a:lnTo>
                  <a:pt x="3344054" y="2246994"/>
                </a:lnTo>
                <a:lnTo>
                  <a:pt x="3360965" y="2289192"/>
                </a:lnTo>
                <a:lnTo>
                  <a:pt x="3377359" y="2331650"/>
                </a:lnTo>
                <a:lnTo>
                  <a:pt x="3393230" y="2374365"/>
                </a:lnTo>
                <a:lnTo>
                  <a:pt x="3408577" y="2417332"/>
                </a:lnTo>
                <a:lnTo>
                  <a:pt x="3423393" y="2460548"/>
                </a:lnTo>
                <a:lnTo>
                  <a:pt x="3437677" y="2504009"/>
                </a:lnTo>
                <a:lnTo>
                  <a:pt x="3451423" y="2547710"/>
                </a:lnTo>
                <a:lnTo>
                  <a:pt x="3464628" y="2591649"/>
                </a:lnTo>
                <a:lnTo>
                  <a:pt x="3477289" y="2635820"/>
                </a:lnTo>
                <a:lnTo>
                  <a:pt x="3489400" y="2680221"/>
                </a:lnTo>
                <a:lnTo>
                  <a:pt x="3500959" y="2724847"/>
                </a:lnTo>
                <a:lnTo>
                  <a:pt x="3511960" y="2769694"/>
                </a:lnTo>
                <a:lnTo>
                  <a:pt x="3522402" y="2814759"/>
                </a:lnTo>
                <a:lnTo>
                  <a:pt x="3532279" y="2860038"/>
                </a:lnTo>
                <a:lnTo>
                  <a:pt x="3541587" y="2905526"/>
                </a:lnTo>
                <a:lnTo>
                  <a:pt x="3550323" y="2951219"/>
                </a:lnTo>
                <a:lnTo>
                  <a:pt x="3558483" y="2997115"/>
                </a:lnTo>
                <a:lnTo>
                  <a:pt x="3566063" y="3043209"/>
                </a:lnTo>
                <a:lnTo>
                  <a:pt x="3573059" y="3089497"/>
                </a:lnTo>
                <a:lnTo>
                  <a:pt x="3579467" y="3135974"/>
                </a:lnTo>
                <a:lnTo>
                  <a:pt x="3585283" y="3182639"/>
                </a:lnTo>
                <a:lnTo>
                  <a:pt x="3590504" y="3229485"/>
                </a:lnTo>
                <a:lnTo>
                  <a:pt x="3595125" y="3276510"/>
                </a:lnTo>
                <a:lnTo>
                  <a:pt x="3599142" y="3323710"/>
                </a:lnTo>
                <a:lnTo>
                  <a:pt x="3602552" y="3371080"/>
                </a:lnTo>
                <a:lnTo>
                  <a:pt x="3605351" y="3418617"/>
                </a:lnTo>
                <a:lnTo>
                  <a:pt x="3607535" y="3466317"/>
                </a:lnTo>
                <a:lnTo>
                  <a:pt x="3609099" y="3514176"/>
                </a:lnTo>
                <a:lnTo>
                  <a:pt x="3610041" y="3562190"/>
                </a:lnTo>
                <a:lnTo>
                  <a:pt x="3610355" y="3610355"/>
                </a:lnTo>
                <a:lnTo>
                  <a:pt x="3610355" y="0"/>
                </a:lnTo>
                <a:close/>
              </a:path>
            </a:pathLst>
          </a:custGeom>
          <a:solidFill>
            <a:srgbClr val="44536A"/>
          </a:solidFill>
        </p:spPr>
        <p:txBody>
          <a:bodyPr wrap="square" lIns="0" tIns="0" rIns="0" bIns="0" rtlCol="0"/>
          <a:lstStyle/>
          <a:p>
            <a:endParaRPr/>
          </a:p>
        </p:txBody>
      </p:sp>
      <p:grpSp>
        <p:nvGrpSpPr>
          <p:cNvPr id="3" name="object 3"/>
          <p:cNvGrpSpPr/>
          <p:nvPr/>
        </p:nvGrpSpPr>
        <p:grpSpPr>
          <a:xfrm>
            <a:off x="0" y="3247644"/>
            <a:ext cx="8395970" cy="3610610"/>
            <a:chOff x="0" y="3247644"/>
            <a:chExt cx="8395970" cy="3610610"/>
          </a:xfrm>
        </p:grpSpPr>
        <p:sp>
          <p:nvSpPr>
            <p:cNvPr id="4" name="object 4"/>
            <p:cNvSpPr/>
            <p:nvPr/>
          </p:nvSpPr>
          <p:spPr>
            <a:xfrm>
              <a:off x="0" y="3247644"/>
              <a:ext cx="3610610" cy="3610610"/>
            </a:xfrm>
            <a:custGeom>
              <a:avLst/>
              <a:gdLst/>
              <a:ahLst/>
              <a:cxnLst/>
              <a:rect l="l" t="t" r="r" b="b"/>
              <a:pathLst>
                <a:path w="3610610" h="3610609">
                  <a:moveTo>
                    <a:pt x="0" y="0"/>
                  </a:moveTo>
                  <a:lnTo>
                    <a:pt x="0" y="3610355"/>
                  </a:lnTo>
                  <a:lnTo>
                    <a:pt x="3610356" y="3610355"/>
                  </a:lnTo>
                  <a:lnTo>
                    <a:pt x="3562191" y="3610040"/>
                  </a:lnTo>
                  <a:lnTo>
                    <a:pt x="3514177" y="3609098"/>
                  </a:lnTo>
                  <a:lnTo>
                    <a:pt x="3466318" y="3607534"/>
                  </a:lnTo>
                  <a:lnTo>
                    <a:pt x="3418618" y="3605350"/>
                  </a:lnTo>
                  <a:lnTo>
                    <a:pt x="3371081" y="3602551"/>
                  </a:lnTo>
                  <a:lnTo>
                    <a:pt x="3323710" y="3599141"/>
                  </a:lnTo>
                  <a:lnTo>
                    <a:pt x="3276511" y="3595124"/>
                  </a:lnTo>
                  <a:lnTo>
                    <a:pt x="3229486" y="3590503"/>
                  </a:lnTo>
                  <a:lnTo>
                    <a:pt x="3182639" y="3585282"/>
                  </a:lnTo>
                  <a:lnTo>
                    <a:pt x="3135975" y="3579466"/>
                  </a:lnTo>
                  <a:lnTo>
                    <a:pt x="3089497" y="3573058"/>
                  </a:lnTo>
                  <a:lnTo>
                    <a:pt x="3043209" y="3566062"/>
                  </a:lnTo>
                  <a:lnTo>
                    <a:pt x="2997116" y="3558482"/>
                  </a:lnTo>
                  <a:lnTo>
                    <a:pt x="2951220" y="3550322"/>
                  </a:lnTo>
                  <a:lnTo>
                    <a:pt x="2905526" y="3541586"/>
                  </a:lnTo>
                  <a:lnTo>
                    <a:pt x="2860038" y="3532278"/>
                  </a:lnTo>
                  <a:lnTo>
                    <a:pt x="2814760" y="3522401"/>
                  </a:lnTo>
                  <a:lnTo>
                    <a:pt x="2769695" y="3511960"/>
                  </a:lnTo>
                  <a:lnTo>
                    <a:pt x="2724847" y="3500958"/>
                  </a:lnTo>
                  <a:lnTo>
                    <a:pt x="2680221" y="3489399"/>
                  </a:lnTo>
                  <a:lnTo>
                    <a:pt x="2635821" y="3477288"/>
                  </a:lnTo>
                  <a:lnTo>
                    <a:pt x="2591649" y="3464628"/>
                  </a:lnTo>
                  <a:lnTo>
                    <a:pt x="2547711" y="3451423"/>
                  </a:lnTo>
                  <a:lnTo>
                    <a:pt x="2504009" y="3437676"/>
                  </a:lnTo>
                  <a:lnTo>
                    <a:pt x="2460549" y="3423393"/>
                  </a:lnTo>
                  <a:lnTo>
                    <a:pt x="2417333" y="3408576"/>
                  </a:lnTo>
                  <a:lnTo>
                    <a:pt x="2374365" y="3393230"/>
                  </a:lnTo>
                  <a:lnTo>
                    <a:pt x="2331651" y="3377358"/>
                  </a:lnTo>
                  <a:lnTo>
                    <a:pt x="2289193" y="3360965"/>
                  </a:lnTo>
                  <a:lnTo>
                    <a:pt x="2246995" y="3344054"/>
                  </a:lnTo>
                  <a:lnTo>
                    <a:pt x="2205061" y="3326629"/>
                  </a:lnTo>
                  <a:lnTo>
                    <a:pt x="2163396" y="3308694"/>
                  </a:lnTo>
                  <a:lnTo>
                    <a:pt x="2122002" y="3290254"/>
                  </a:lnTo>
                  <a:lnTo>
                    <a:pt x="2080885" y="3271311"/>
                  </a:lnTo>
                  <a:lnTo>
                    <a:pt x="2040047" y="3251870"/>
                  </a:lnTo>
                  <a:lnTo>
                    <a:pt x="1999494" y="3231934"/>
                  </a:lnTo>
                  <a:lnTo>
                    <a:pt x="1959227" y="3211509"/>
                  </a:lnTo>
                  <a:lnTo>
                    <a:pt x="1919253" y="3190597"/>
                  </a:lnTo>
                  <a:lnTo>
                    <a:pt x="1879574" y="3169202"/>
                  </a:lnTo>
                  <a:lnTo>
                    <a:pt x="1840194" y="3147328"/>
                  </a:lnTo>
                  <a:lnTo>
                    <a:pt x="1801117" y="3124980"/>
                  </a:lnTo>
                  <a:lnTo>
                    <a:pt x="1762348" y="3102161"/>
                  </a:lnTo>
                  <a:lnTo>
                    <a:pt x="1723889" y="3078874"/>
                  </a:lnTo>
                  <a:lnTo>
                    <a:pt x="1685746" y="3055125"/>
                  </a:lnTo>
                  <a:lnTo>
                    <a:pt x="1647921" y="3030916"/>
                  </a:lnTo>
                  <a:lnTo>
                    <a:pt x="1610420" y="3006253"/>
                  </a:lnTo>
                  <a:lnTo>
                    <a:pt x="1573244" y="2981137"/>
                  </a:lnTo>
                  <a:lnTo>
                    <a:pt x="1536400" y="2955574"/>
                  </a:lnTo>
                  <a:lnTo>
                    <a:pt x="1499890" y="2929568"/>
                  </a:lnTo>
                  <a:lnTo>
                    <a:pt x="1463718" y="2903122"/>
                  </a:lnTo>
                  <a:lnTo>
                    <a:pt x="1427888" y="2876240"/>
                  </a:lnTo>
                  <a:lnTo>
                    <a:pt x="1392405" y="2848926"/>
                  </a:lnTo>
                  <a:lnTo>
                    <a:pt x="1357271" y="2821184"/>
                  </a:lnTo>
                  <a:lnTo>
                    <a:pt x="1322492" y="2793018"/>
                  </a:lnTo>
                  <a:lnTo>
                    <a:pt x="1288070" y="2764432"/>
                  </a:lnTo>
                  <a:lnTo>
                    <a:pt x="1254010" y="2735429"/>
                  </a:lnTo>
                  <a:lnTo>
                    <a:pt x="1220316" y="2706014"/>
                  </a:lnTo>
                  <a:lnTo>
                    <a:pt x="1186991" y="2676191"/>
                  </a:lnTo>
                  <a:lnTo>
                    <a:pt x="1154040" y="2645963"/>
                  </a:lnTo>
                  <a:lnTo>
                    <a:pt x="1121466" y="2615334"/>
                  </a:lnTo>
                  <a:lnTo>
                    <a:pt x="1089273" y="2584308"/>
                  </a:lnTo>
                  <a:lnTo>
                    <a:pt x="1057465" y="2552890"/>
                  </a:lnTo>
                  <a:lnTo>
                    <a:pt x="1026047" y="2521082"/>
                  </a:lnTo>
                  <a:lnTo>
                    <a:pt x="995021" y="2488889"/>
                  </a:lnTo>
                  <a:lnTo>
                    <a:pt x="964392" y="2456315"/>
                  </a:lnTo>
                  <a:lnTo>
                    <a:pt x="934164" y="2423364"/>
                  </a:lnTo>
                  <a:lnTo>
                    <a:pt x="904340" y="2390039"/>
                  </a:lnTo>
                  <a:lnTo>
                    <a:pt x="874925" y="2356345"/>
                  </a:lnTo>
                  <a:lnTo>
                    <a:pt x="845923" y="2322285"/>
                  </a:lnTo>
                  <a:lnTo>
                    <a:pt x="817337" y="2287863"/>
                  </a:lnTo>
                  <a:lnTo>
                    <a:pt x="789170" y="2253084"/>
                  </a:lnTo>
                  <a:lnTo>
                    <a:pt x="761429" y="2217950"/>
                  </a:lnTo>
                  <a:lnTo>
                    <a:pt x="734115" y="2182467"/>
                  </a:lnTo>
                  <a:lnTo>
                    <a:pt x="707233" y="2146637"/>
                  </a:lnTo>
                  <a:lnTo>
                    <a:pt x="680787" y="2110465"/>
                  </a:lnTo>
                  <a:lnTo>
                    <a:pt x="654780" y="2073955"/>
                  </a:lnTo>
                  <a:lnTo>
                    <a:pt x="629217" y="2037111"/>
                  </a:lnTo>
                  <a:lnTo>
                    <a:pt x="604102" y="1999935"/>
                  </a:lnTo>
                  <a:lnTo>
                    <a:pt x="579438" y="1962434"/>
                  </a:lnTo>
                  <a:lnTo>
                    <a:pt x="555230" y="1924609"/>
                  </a:lnTo>
                  <a:lnTo>
                    <a:pt x="531480" y="1886466"/>
                  </a:lnTo>
                  <a:lnTo>
                    <a:pt x="508194" y="1848007"/>
                  </a:lnTo>
                  <a:lnTo>
                    <a:pt x="485375" y="1809238"/>
                  </a:lnTo>
                  <a:lnTo>
                    <a:pt x="463026" y="1770161"/>
                  </a:lnTo>
                  <a:lnTo>
                    <a:pt x="441153" y="1730782"/>
                  </a:lnTo>
                  <a:lnTo>
                    <a:pt x="419758" y="1691102"/>
                  </a:lnTo>
                  <a:lnTo>
                    <a:pt x="398846" y="1651128"/>
                  </a:lnTo>
                  <a:lnTo>
                    <a:pt x="378420" y="1610862"/>
                  </a:lnTo>
                  <a:lnTo>
                    <a:pt x="358485" y="1570308"/>
                  </a:lnTo>
                  <a:lnTo>
                    <a:pt x="339044" y="1529470"/>
                  </a:lnTo>
                  <a:lnTo>
                    <a:pt x="320101" y="1488353"/>
                  </a:lnTo>
                  <a:lnTo>
                    <a:pt x="301660" y="1446959"/>
                  </a:lnTo>
                  <a:lnTo>
                    <a:pt x="283725" y="1405294"/>
                  </a:lnTo>
                  <a:lnTo>
                    <a:pt x="266301" y="1363360"/>
                  </a:lnTo>
                  <a:lnTo>
                    <a:pt x="249390" y="1321163"/>
                  </a:lnTo>
                  <a:lnTo>
                    <a:pt x="232996" y="1278704"/>
                  </a:lnTo>
                  <a:lnTo>
                    <a:pt x="217125" y="1235990"/>
                  </a:lnTo>
                  <a:lnTo>
                    <a:pt x="201778" y="1193023"/>
                  </a:lnTo>
                  <a:lnTo>
                    <a:pt x="186962" y="1149807"/>
                  </a:lnTo>
                  <a:lnTo>
                    <a:pt x="172678" y="1106346"/>
                  </a:lnTo>
                  <a:lnTo>
                    <a:pt x="158932" y="1062645"/>
                  </a:lnTo>
                  <a:lnTo>
                    <a:pt x="145727" y="1018706"/>
                  </a:lnTo>
                  <a:lnTo>
                    <a:pt x="133066" y="974535"/>
                  </a:lnTo>
                  <a:lnTo>
                    <a:pt x="120955" y="930134"/>
                  </a:lnTo>
                  <a:lnTo>
                    <a:pt x="109396" y="885508"/>
                  </a:lnTo>
                  <a:lnTo>
                    <a:pt x="98395" y="840661"/>
                  </a:lnTo>
                  <a:lnTo>
                    <a:pt x="87953" y="795596"/>
                  </a:lnTo>
                  <a:lnTo>
                    <a:pt x="78076" y="750317"/>
                  </a:lnTo>
                  <a:lnTo>
                    <a:pt x="68768" y="704829"/>
                  </a:lnTo>
                  <a:lnTo>
                    <a:pt x="60032" y="659136"/>
                  </a:lnTo>
                  <a:lnTo>
                    <a:pt x="51872" y="613240"/>
                  </a:lnTo>
                  <a:lnTo>
                    <a:pt x="44292" y="567146"/>
                  </a:lnTo>
                  <a:lnTo>
                    <a:pt x="37296" y="520858"/>
                  </a:lnTo>
                  <a:lnTo>
                    <a:pt x="30888" y="474381"/>
                  </a:lnTo>
                  <a:lnTo>
                    <a:pt x="25072" y="427716"/>
                  </a:lnTo>
                  <a:lnTo>
                    <a:pt x="19851" y="380870"/>
                  </a:lnTo>
                  <a:lnTo>
                    <a:pt x="15230" y="333845"/>
                  </a:lnTo>
                  <a:lnTo>
                    <a:pt x="11213" y="286645"/>
                  </a:lnTo>
                  <a:lnTo>
                    <a:pt x="7803" y="239275"/>
                  </a:lnTo>
                  <a:lnTo>
                    <a:pt x="5004" y="191738"/>
                  </a:lnTo>
                  <a:lnTo>
                    <a:pt x="2820" y="144038"/>
                  </a:lnTo>
                  <a:lnTo>
                    <a:pt x="1256" y="96179"/>
                  </a:lnTo>
                  <a:lnTo>
                    <a:pt x="314" y="48165"/>
                  </a:lnTo>
                  <a:lnTo>
                    <a:pt x="0" y="0"/>
                  </a:lnTo>
                  <a:close/>
                </a:path>
              </a:pathLst>
            </a:custGeom>
            <a:solidFill>
              <a:srgbClr val="44536A"/>
            </a:solidFill>
          </p:spPr>
          <p:txBody>
            <a:bodyPr wrap="square" lIns="0" tIns="0" rIns="0" bIns="0" rtlCol="0"/>
            <a:lstStyle/>
            <a:p>
              <a:endParaRPr/>
            </a:p>
          </p:txBody>
        </p:sp>
        <p:sp>
          <p:nvSpPr>
            <p:cNvPr id="5" name="object 5"/>
            <p:cNvSpPr/>
            <p:nvPr/>
          </p:nvSpPr>
          <p:spPr>
            <a:xfrm>
              <a:off x="6755891" y="4504944"/>
              <a:ext cx="1633855" cy="497205"/>
            </a:xfrm>
            <a:custGeom>
              <a:avLst/>
              <a:gdLst/>
              <a:ahLst/>
              <a:cxnLst/>
              <a:rect l="l" t="t" r="r" b="b"/>
              <a:pathLst>
                <a:path w="1633854" h="497204">
                  <a:moveTo>
                    <a:pt x="0" y="496823"/>
                  </a:moveTo>
                  <a:lnTo>
                    <a:pt x="1633727" y="496823"/>
                  </a:lnTo>
                  <a:lnTo>
                    <a:pt x="1633727" y="0"/>
                  </a:lnTo>
                  <a:lnTo>
                    <a:pt x="0" y="0"/>
                  </a:lnTo>
                  <a:lnTo>
                    <a:pt x="0" y="496823"/>
                  </a:lnTo>
                  <a:close/>
                </a:path>
              </a:pathLst>
            </a:custGeom>
            <a:ln w="12700">
              <a:solidFill>
                <a:srgbClr val="4471C4"/>
              </a:solidFill>
            </a:ln>
          </p:spPr>
          <p:txBody>
            <a:bodyPr wrap="square" lIns="0" tIns="0" rIns="0" bIns="0" rtlCol="0"/>
            <a:lstStyle/>
            <a:p>
              <a:endParaRPr/>
            </a:p>
          </p:txBody>
        </p:sp>
      </p:grpSp>
      <p:sp>
        <p:nvSpPr>
          <p:cNvPr id="6" name="object 6"/>
          <p:cNvSpPr txBox="1">
            <a:spLocks noGrp="1"/>
          </p:cNvSpPr>
          <p:nvPr>
            <p:ph type="title"/>
          </p:nvPr>
        </p:nvSpPr>
        <p:spPr>
          <a:xfrm>
            <a:off x="459740" y="617931"/>
            <a:ext cx="8608060" cy="505267"/>
          </a:xfrm>
          <a:prstGeom prst="rect">
            <a:avLst/>
          </a:prstGeom>
        </p:spPr>
        <p:txBody>
          <a:bodyPr vert="horz" wrap="square" lIns="0" tIns="12700" rIns="0" bIns="0" rtlCol="0">
            <a:spAutoFit/>
          </a:bodyPr>
          <a:lstStyle/>
          <a:p>
            <a:pPr marL="12700">
              <a:lnSpc>
                <a:spcPct val="100000"/>
              </a:lnSpc>
              <a:spcBef>
                <a:spcPts val="100"/>
              </a:spcBef>
            </a:pPr>
            <a:r>
              <a:rPr lang="en-US" sz="3200" spc="-160" dirty="0"/>
              <a:t>Creation of Database in Google Cloud Platform</a:t>
            </a:r>
            <a:endParaRPr sz="3200" dirty="0"/>
          </a:p>
        </p:txBody>
      </p:sp>
      <p:sp>
        <p:nvSpPr>
          <p:cNvPr id="7" name="object 7"/>
          <p:cNvSpPr txBox="1"/>
          <p:nvPr/>
        </p:nvSpPr>
        <p:spPr>
          <a:xfrm>
            <a:off x="459740" y="1543888"/>
            <a:ext cx="1918970" cy="452120"/>
          </a:xfrm>
          <a:prstGeom prst="rect">
            <a:avLst/>
          </a:prstGeom>
        </p:spPr>
        <p:txBody>
          <a:bodyPr vert="horz" wrap="square" lIns="0" tIns="12065" rIns="0" bIns="0" rtlCol="0">
            <a:spAutoFit/>
          </a:bodyPr>
          <a:lstStyle/>
          <a:p>
            <a:pPr marL="12700">
              <a:lnSpc>
                <a:spcPct val="100000"/>
              </a:lnSpc>
              <a:spcBef>
                <a:spcPts val="95"/>
              </a:spcBef>
            </a:pPr>
            <a:r>
              <a:rPr sz="2800" spc="-75" dirty="0">
                <a:latin typeface="Trebuchet MS"/>
                <a:cs typeface="Trebuchet MS"/>
              </a:rPr>
              <a:t>P</a:t>
            </a:r>
            <a:r>
              <a:rPr sz="2800" spc="-195" dirty="0">
                <a:latin typeface="Trebuchet MS"/>
                <a:cs typeface="Trebuchet MS"/>
              </a:rPr>
              <a:t>r</a:t>
            </a:r>
            <a:r>
              <a:rPr sz="2800" spc="-70" dirty="0">
                <a:latin typeface="Trebuchet MS"/>
                <a:cs typeface="Trebuchet MS"/>
              </a:rPr>
              <a:t>o</a:t>
            </a:r>
            <a:r>
              <a:rPr sz="2800" spc="-140" dirty="0">
                <a:latin typeface="Trebuchet MS"/>
                <a:cs typeface="Trebuchet MS"/>
              </a:rPr>
              <a:t>c</a:t>
            </a:r>
            <a:r>
              <a:rPr sz="2800" spc="-200" dirty="0">
                <a:latin typeface="Trebuchet MS"/>
                <a:cs typeface="Trebuchet MS"/>
              </a:rPr>
              <a:t>e</a:t>
            </a:r>
            <a:r>
              <a:rPr sz="2800" spc="-10" dirty="0">
                <a:latin typeface="Trebuchet MS"/>
                <a:cs typeface="Trebuchet MS"/>
              </a:rPr>
              <a:t>s</a:t>
            </a:r>
            <a:r>
              <a:rPr sz="2800" spc="95" dirty="0">
                <a:latin typeface="Trebuchet MS"/>
                <a:cs typeface="Trebuchet MS"/>
              </a:rPr>
              <a:t>s</a:t>
            </a:r>
            <a:r>
              <a:rPr sz="2800" spc="-350" dirty="0">
                <a:latin typeface="Trebuchet MS"/>
                <a:cs typeface="Trebuchet MS"/>
              </a:rPr>
              <a:t> </a:t>
            </a:r>
            <a:r>
              <a:rPr sz="2800" spc="-60" dirty="0">
                <a:latin typeface="Trebuchet MS"/>
                <a:cs typeface="Trebuchet MS"/>
              </a:rPr>
              <a:t>F</a:t>
            </a:r>
            <a:r>
              <a:rPr sz="2800" spc="-150" dirty="0">
                <a:latin typeface="Trebuchet MS"/>
                <a:cs typeface="Trebuchet MS"/>
              </a:rPr>
              <a:t>l</a:t>
            </a:r>
            <a:r>
              <a:rPr sz="2800" spc="-95" dirty="0">
                <a:latin typeface="Trebuchet MS"/>
                <a:cs typeface="Trebuchet MS"/>
              </a:rPr>
              <a:t>o</a:t>
            </a:r>
            <a:r>
              <a:rPr sz="2800" spc="40" dirty="0">
                <a:latin typeface="Trebuchet MS"/>
                <a:cs typeface="Trebuchet MS"/>
              </a:rPr>
              <a:t>w</a:t>
            </a:r>
            <a:endParaRPr sz="2800">
              <a:latin typeface="Trebuchet MS"/>
              <a:cs typeface="Trebuchet MS"/>
            </a:endParaRPr>
          </a:p>
        </p:txBody>
      </p:sp>
      <p:sp>
        <p:nvSpPr>
          <p:cNvPr id="8" name="object 8"/>
          <p:cNvSpPr txBox="1"/>
          <p:nvPr/>
        </p:nvSpPr>
        <p:spPr>
          <a:xfrm>
            <a:off x="6947661" y="4573651"/>
            <a:ext cx="1250315" cy="330835"/>
          </a:xfrm>
          <a:prstGeom prst="rect">
            <a:avLst/>
          </a:prstGeom>
        </p:spPr>
        <p:txBody>
          <a:bodyPr vert="horz" wrap="square" lIns="0" tIns="12700" rIns="0" bIns="0" rtlCol="0">
            <a:spAutoFit/>
          </a:bodyPr>
          <a:lstStyle/>
          <a:p>
            <a:pPr marL="12700">
              <a:lnSpc>
                <a:spcPct val="100000"/>
              </a:lnSpc>
              <a:spcBef>
                <a:spcPts val="100"/>
              </a:spcBef>
            </a:pPr>
            <a:r>
              <a:rPr sz="2000" spc="-15" dirty="0">
                <a:latin typeface="Calibri"/>
                <a:cs typeface="Calibri"/>
              </a:rPr>
              <a:t>Data</a:t>
            </a:r>
            <a:r>
              <a:rPr sz="2000" spc="-70" dirty="0">
                <a:latin typeface="Calibri"/>
                <a:cs typeface="Calibri"/>
              </a:rPr>
              <a:t> </a:t>
            </a:r>
            <a:r>
              <a:rPr sz="2000" spc="-5" dirty="0">
                <a:latin typeface="Calibri"/>
                <a:cs typeface="Calibri"/>
              </a:rPr>
              <a:t>source</a:t>
            </a:r>
            <a:endParaRPr sz="2000">
              <a:latin typeface="Calibri"/>
              <a:cs typeface="Calibri"/>
            </a:endParaRPr>
          </a:p>
        </p:txBody>
      </p:sp>
      <p:grpSp>
        <p:nvGrpSpPr>
          <p:cNvPr id="9" name="object 9"/>
          <p:cNvGrpSpPr/>
          <p:nvPr/>
        </p:nvGrpSpPr>
        <p:grpSpPr>
          <a:xfrm>
            <a:off x="633730" y="2268982"/>
            <a:ext cx="2315210" cy="1483360"/>
            <a:chOff x="633730" y="2268982"/>
            <a:chExt cx="2315210" cy="1483360"/>
          </a:xfrm>
        </p:grpSpPr>
        <p:sp>
          <p:nvSpPr>
            <p:cNvPr id="10" name="object 10"/>
            <p:cNvSpPr/>
            <p:nvPr/>
          </p:nvSpPr>
          <p:spPr>
            <a:xfrm>
              <a:off x="640080" y="2275331"/>
              <a:ext cx="2308860" cy="1470660"/>
            </a:xfrm>
            <a:custGeom>
              <a:avLst/>
              <a:gdLst/>
              <a:ahLst/>
              <a:cxnLst/>
              <a:rect l="l" t="t" r="r" b="b"/>
              <a:pathLst>
                <a:path w="2308860" h="1470660">
                  <a:moveTo>
                    <a:pt x="2308860" y="749046"/>
                  </a:moveTo>
                  <a:lnTo>
                    <a:pt x="2297963" y="742696"/>
                  </a:lnTo>
                  <a:lnTo>
                    <a:pt x="2220214" y="697357"/>
                  </a:lnTo>
                  <a:lnTo>
                    <a:pt x="2216404" y="698373"/>
                  </a:lnTo>
                  <a:lnTo>
                    <a:pt x="2212848" y="704469"/>
                  </a:lnTo>
                  <a:lnTo>
                    <a:pt x="2213864" y="708279"/>
                  </a:lnTo>
                  <a:lnTo>
                    <a:pt x="2272842" y="742696"/>
                  </a:lnTo>
                  <a:lnTo>
                    <a:pt x="1857756" y="742696"/>
                  </a:lnTo>
                  <a:lnTo>
                    <a:pt x="1857756" y="0"/>
                  </a:lnTo>
                  <a:lnTo>
                    <a:pt x="0" y="0"/>
                  </a:lnTo>
                  <a:lnTo>
                    <a:pt x="0" y="1470660"/>
                  </a:lnTo>
                  <a:lnTo>
                    <a:pt x="1857756" y="1470660"/>
                  </a:lnTo>
                  <a:lnTo>
                    <a:pt x="1857756" y="755396"/>
                  </a:lnTo>
                  <a:lnTo>
                    <a:pt x="2272842" y="755396"/>
                  </a:lnTo>
                  <a:lnTo>
                    <a:pt x="2213864" y="789813"/>
                  </a:lnTo>
                  <a:lnTo>
                    <a:pt x="2212848" y="793623"/>
                  </a:lnTo>
                  <a:lnTo>
                    <a:pt x="2216404" y="799719"/>
                  </a:lnTo>
                  <a:lnTo>
                    <a:pt x="2220214" y="800735"/>
                  </a:lnTo>
                  <a:lnTo>
                    <a:pt x="2297963" y="755396"/>
                  </a:lnTo>
                  <a:lnTo>
                    <a:pt x="2308860" y="749046"/>
                  </a:lnTo>
                  <a:close/>
                </a:path>
              </a:pathLst>
            </a:custGeom>
            <a:solidFill>
              <a:srgbClr val="0068FF"/>
            </a:solidFill>
          </p:spPr>
          <p:txBody>
            <a:bodyPr wrap="square" lIns="0" tIns="0" rIns="0" bIns="0" rtlCol="0"/>
            <a:lstStyle/>
            <a:p>
              <a:endParaRPr/>
            </a:p>
          </p:txBody>
        </p:sp>
        <p:sp>
          <p:nvSpPr>
            <p:cNvPr id="11" name="object 11"/>
            <p:cNvSpPr/>
            <p:nvPr/>
          </p:nvSpPr>
          <p:spPr>
            <a:xfrm>
              <a:off x="640080" y="2275332"/>
              <a:ext cx="1858010" cy="1470660"/>
            </a:xfrm>
            <a:custGeom>
              <a:avLst/>
              <a:gdLst/>
              <a:ahLst/>
              <a:cxnLst/>
              <a:rect l="l" t="t" r="r" b="b"/>
              <a:pathLst>
                <a:path w="1858010" h="1470660">
                  <a:moveTo>
                    <a:pt x="0" y="1470659"/>
                  </a:moveTo>
                  <a:lnTo>
                    <a:pt x="1857756" y="1470659"/>
                  </a:lnTo>
                  <a:lnTo>
                    <a:pt x="1857756" y="0"/>
                  </a:lnTo>
                  <a:lnTo>
                    <a:pt x="0" y="0"/>
                  </a:lnTo>
                  <a:lnTo>
                    <a:pt x="0" y="1470659"/>
                  </a:lnTo>
                  <a:close/>
                </a:path>
              </a:pathLst>
            </a:custGeom>
            <a:ln w="12700">
              <a:solidFill>
                <a:srgbClr val="FFFFFF"/>
              </a:solidFill>
            </a:ln>
          </p:spPr>
          <p:txBody>
            <a:bodyPr wrap="square" lIns="0" tIns="0" rIns="0" bIns="0" rtlCol="0"/>
            <a:lstStyle/>
            <a:p>
              <a:endParaRPr/>
            </a:p>
          </p:txBody>
        </p:sp>
      </p:grpSp>
      <p:sp>
        <p:nvSpPr>
          <p:cNvPr id="12" name="object 12"/>
          <p:cNvSpPr txBox="1"/>
          <p:nvPr/>
        </p:nvSpPr>
        <p:spPr>
          <a:xfrm>
            <a:off x="640080" y="2147443"/>
            <a:ext cx="1858010" cy="1510157"/>
          </a:xfrm>
          <a:prstGeom prst="rect">
            <a:avLst/>
          </a:prstGeom>
        </p:spPr>
        <p:txBody>
          <a:bodyPr vert="horz" wrap="square" lIns="0" tIns="4445" rIns="0" bIns="0" rtlCol="0">
            <a:spAutoFit/>
          </a:bodyPr>
          <a:lstStyle/>
          <a:p>
            <a:pPr>
              <a:lnSpc>
                <a:spcPct val="100000"/>
              </a:lnSpc>
              <a:spcBef>
                <a:spcPts val="35"/>
              </a:spcBef>
            </a:pPr>
            <a:endParaRPr sz="1300" dirty="0">
              <a:latin typeface="Times New Roman"/>
              <a:cs typeface="Times New Roman"/>
            </a:endParaRPr>
          </a:p>
          <a:p>
            <a:pPr marL="198755" marR="192405" algn="ctr">
              <a:lnSpc>
                <a:spcPct val="107100"/>
              </a:lnSpc>
            </a:pPr>
            <a:r>
              <a:rPr sz="1600" b="1" spc="-10" dirty="0">
                <a:solidFill>
                  <a:srgbClr val="FFFFFF"/>
                </a:solidFill>
                <a:latin typeface="Calibri"/>
                <a:cs typeface="Calibri"/>
              </a:rPr>
              <a:t>Data </a:t>
            </a:r>
            <a:r>
              <a:rPr sz="1600" b="1" spc="-5" dirty="0">
                <a:solidFill>
                  <a:srgbClr val="FFFFFF"/>
                </a:solidFill>
                <a:latin typeface="Calibri"/>
                <a:cs typeface="Calibri"/>
              </a:rPr>
              <a:t>Extraction </a:t>
            </a:r>
            <a:r>
              <a:rPr sz="1600" b="1" dirty="0">
                <a:solidFill>
                  <a:srgbClr val="FFFFFF"/>
                </a:solidFill>
                <a:latin typeface="Calibri"/>
                <a:cs typeface="Calibri"/>
              </a:rPr>
              <a:t> </a:t>
            </a:r>
            <a:r>
              <a:rPr sz="1600" b="1" spc="-15" dirty="0">
                <a:solidFill>
                  <a:srgbClr val="FFFFFF"/>
                </a:solidFill>
                <a:latin typeface="Calibri"/>
                <a:cs typeface="Calibri"/>
              </a:rPr>
              <a:t>from DV360, </a:t>
            </a:r>
            <a:r>
              <a:rPr lang="en-US" sz="1600" b="1" spc="-10" dirty="0">
                <a:solidFill>
                  <a:srgbClr val="FFFFFF"/>
                </a:solidFill>
                <a:latin typeface="Calibri"/>
                <a:cs typeface="Calibri"/>
              </a:rPr>
              <a:t>Amazon Ads, Salesforce and </a:t>
            </a:r>
            <a:r>
              <a:rPr lang="en-US" sz="1600" b="1" spc="-10" dirty="0" err="1">
                <a:solidFill>
                  <a:srgbClr val="FFFFFF"/>
                </a:solidFill>
                <a:latin typeface="Calibri"/>
                <a:cs typeface="Calibri"/>
              </a:rPr>
              <a:t>TradeDesk</a:t>
            </a:r>
            <a:r>
              <a:rPr lang="en-US" sz="1600" b="1" spc="-10" dirty="0">
                <a:solidFill>
                  <a:srgbClr val="FFFFFF"/>
                </a:solidFill>
                <a:latin typeface="Calibri"/>
                <a:cs typeface="Calibri"/>
              </a:rPr>
              <a:t>.</a:t>
            </a:r>
            <a:endParaRPr sz="1600" dirty="0">
              <a:latin typeface="Calibri"/>
              <a:cs typeface="Calibri"/>
            </a:endParaRPr>
          </a:p>
        </p:txBody>
      </p:sp>
      <p:grpSp>
        <p:nvGrpSpPr>
          <p:cNvPr id="13" name="object 13"/>
          <p:cNvGrpSpPr/>
          <p:nvPr/>
        </p:nvGrpSpPr>
        <p:grpSpPr>
          <a:xfrm>
            <a:off x="2904489" y="2285745"/>
            <a:ext cx="2102485" cy="1600835"/>
            <a:chOff x="2904489" y="2285745"/>
            <a:chExt cx="2102485" cy="1600835"/>
          </a:xfrm>
        </p:grpSpPr>
        <p:sp>
          <p:nvSpPr>
            <p:cNvPr id="14" name="object 14"/>
            <p:cNvSpPr/>
            <p:nvPr/>
          </p:nvSpPr>
          <p:spPr>
            <a:xfrm>
              <a:off x="2910839" y="2292095"/>
              <a:ext cx="2089785" cy="1588135"/>
            </a:xfrm>
            <a:custGeom>
              <a:avLst/>
              <a:gdLst/>
              <a:ahLst/>
              <a:cxnLst/>
              <a:rect l="l" t="t" r="r" b="b"/>
              <a:pathLst>
                <a:path w="2089785" h="1588135">
                  <a:moveTo>
                    <a:pt x="2089404" y="0"/>
                  </a:moveTo>
                  <a:lnTo>
                    <a:pt x="0" y="0"/>
                  </a:lnTo>
                  <a:lnTo>
                    <a:pt x="0" y="1588008"/>
                  </a:lnTo>
                  <a:lnTo>
                    <a:pt x="2089404" y="1588008"/>
                  </a:lnTo>
                  <a:lnTo>
                    <a:pt x="2089404" y="0"/>
                  </a:lnTo>
                  <a:close/>
                </a:path>
              </a:pathLst>
            </a:custGeom>
            <a:solidFill>
              <a:srgbClr val="0068FF"/>
            </a:solidFill>
          </p:spPr>
          <p:txBody>
            <a:bodyPr wrap="square" lIns="0" tIns="0" rIns="0" bIns="0" rtlCol="0"/>
            <a:lstStyle/>
            <a:p>
              <a:endParaRPr/>
            </a:p>
          </p:txBody>
        </p:sp>
        <p:sp>
          <p:nvSpPr>
            <p:cNvPr id="15" name="object 15"/>
            <p:cNvSpPr/>
            <p:nvPr/>
          </p:nvSpPr>
          <p:spPr>
            <a:xfrm>
              <a:off x="2910839" y="2292095"/>
              <a:ext cx="2089785" cy="1588135"/>
            </a:xfrm>
            <a:custGeom>
              <a:avLst/>
              <a:gdLst/>
              <a:ahLst/>
              <a:cxnLst/>
              <a:rect l="l" t="t" r="r" b="b"/>
              <a:pathLst>
                <a:path w="2089785" h="1588135">
                  <a:moveTo>
                    <a:pt x="0" y="1588008"/>
                  </a:moveTo>
                  <a:lnTo>
                    <a:pt x="2089404" y="1588008"/>
                  </a:lnTo>
                  <a:lnTo>
                    <a:pt x="2089404" y="0"/>
                  </a:lnTo>
                  <a:lnTo>
                    <a:pt x="0" y="0"/>
                  </a:lnTo>
                  <a:lnTo>
                    <a:pt x="0" y="1588008"/>
                  </a:lnTo>
                  <a:close/>
                </a:path>
              </a:pathLst>
            </a:custGeom>
            <a:ln w="12700">
              <a:solidFill>
                <a:srgbClr val="FFFFFF"/>
              </a:solidFill>
            </a:ln>
          </p:spPr>
          <p:txBody>
            <a:bodyPr wrap="square" lIns="0" tIns="0" rIns="0" bIns="0" rtlCol="0"/>
            <a:lstStyle/>
            <a:p>
              <a:endParaRPr/>
            </a:p>
          </p:txBody>
        </p:sp>
      </p:grpSp>
      <p:sp>
        <p:nvSpPr>
          <p:cNvPr id="16" name="object 16"/>
          <p:cNvSpPr txBox="1"/>
          <p:nvPr/>
        </p:nvSpPr>
        <p:spPr>
          <a:xfrm>
            <a:off x="3132835" y="2586329"/>
            <a:ext cx="1649095" cy="960119"/>
          </a:xfrm>
          <a:prstGeom prst="rect">
            <a:avLst/>
          </a:prstGeom>
        </p:spPr>
        <p:txBody>
          <a:bodyPr vert="horz" wrap="square" lIns="0" tIns="12065" rIns="0" bIns="0" rtlCol="0">
            <a:spAutoFit/>
          </a:bodyPr>
          <a:lstStyle/>
          <a:p>
            <a:pPr marL="67310" marR="30480" indent="-32384">
              <a:lnSpc>
                <a:spcPct val="107100"/>
              </a:lnSpc>
              <a:spcBef>
                <a:spcPts val="95"/>
              </a:spcBef>
            </a:pPr>
            <a:r>
              <a:rPr sz="1700" b="1" spc="-5" dirty="0">
                <a:solidFill>
                  <a:srgbClr val="FFFFFF"/>
                </a:solidFill>
                <a:latin typeface="Calibri"/>
                <a:cs typeface="Calibri"/>
              </a:rPr>
              <a:t>Loading</a:t>
            </a:r>
            <a:r>
              <a:rPr sz="1700" b="1" spc="-20" dirty="0">
                <a:solidFill>
                  <a:srgbClr val="FFFFFF"/>
                </a:solidFill>
                <a:latin typeface="Calibri"/>
                <a:cs typeface="Calibri"/>
              </a:rPr>
              <a:t> </a:t>
            </a:r>
            <a:r>
              <a:rPr sz="1700" b="1" spc="-10" dirty="0">
                <a:solidFill>
                  <a:srgbClr val="FFFFFF"/>
                </a:solidFill>
                <a:latin typeface="Calibri"/>
                <a:cs typeface="Calibri"/>
              </a:rPr>
              <a:t>Data</a:t>
            </a:r>
            <a:r>
              <a:rPr sz="1700" b="1" spc="-50" dirty="0">
                <a:solidFill>
                  <a:srgbClr val="FFFFFF"/>
                </a:solidFill>
                <a:latin typeface="Calibri"/>
                <a:cs typeface="Calibri"/>
              </a:rPr>
              <a:t> </a:t>
            </a:r>
            <a:r>
              <a:rPr sz="1700" b="1" spc="-10" dirty="0">
                <a:solidFill>
                  <a:srgbClr val="FFFFFF"/>
                </a:solidFill>
                <a:latin typeface="Calibri"/>
                <a:cs typeface="Calibri"/>
              </a:rPr>
              <a:t>into </a:t>
            </a:r>
            <a:r>
              <a:rPr sz="1700" b="1" spc="-365" dirty="0">
                <a:solidFill>
                  <a:srgbClr val="FFFFFF"/>
                </a:solidFill>
                <a:latin typeface="Calibri"/>
                <a:cs typeface="Calibri"/>
              </a:rPr>
              <a:t> </a:t>
            </a:r>
            <a:r>
              <a:rPr sz="1700" b="1" spc="-5" dirty="0">
                <a:solidFill>
                  <a:srgbClr val="FFFFFF"/>
                </a:solidFill>
                <a:latin typeface="Calibri"/>
                <a:cs typeface="Calibri"/>
              </a:rPr>
              <a:t>Google</a:t>
            </a:r>
            <a:r>
              <a:rPr sz="1700" b="1" spc="-40" dirty="0">
                <a:solidFill>
                  <a:srgbClr val="FFFFFF"/>
                </a:solidFill>
                <a:latin typeface="Calibri"/>
                <a:cs typeface="Calibri"/>
              </a:rPr>
              <a:t> </a:t>
            </a:r>
            <a:r>
              <a:rPr sz="1700" b="1" spc="-5" dirty="0">
                <a:solidFill>
                  <a:srgbClr val="FFFFFF"/>
                </a:solidFill>
                <a:latin typeface="Calibri"/>
                <a:cs typeface="Calibri"/>
              </a:rPr>
              <a:t>BigQuery</a:t>
            </a:r>
            <a:endParaRPr sz="1700">
              <a:latin typeface="Calibri"/>
              <a:cs typeface="Calibri"/>
            </a:endParaRPr>
          </a:p>
          <a:p>
            <a:pPr marL="12700">
              <a:lnSpc>
                <a:spcPct val="100000"/>
              </a:lnSpc>
              <a:spcBef>
                <a:spcPts val="950"/>
              </a:spcBef>
            </a:pPr>
            <a:r>
              <a:rPr sz="1700" b="1" dirty="0">
                <a:solidFill>
                  <a:srgbClr val="FFFFFF"/>
                </a:solidFill>
                <a:latin typeface="Calibri"/>
                <a:cs typeface="Calibri"/>
              </a:rPr>
              <a:t>(D</a:t>
            </a:r>
            <a:r>
              <a:rPr sz="1700" b="1" spc="-10" dirty="0">
                <a:solidFill>
                  <a:srgbClr val="FFFFFF"/>
                </a:solidFill>
                <a:latin typeface="Calibri"/>
                <a:cs typeface="Calibri"/>
              </a:rPr>
              <a:t>a</a:t>
            </a:r>
            <a:r>
              <a:rPr sz="1700" b="1" spc="-15" dirty="0">
                <a:solidFill>
                  <a:srgbClr val="FFFFFF"/>
                </a:solidFill>
                <a:latin typeface="Calibri"/>
                <a:cs typeface="Calibri"/>
              </a:rPr>
              <a:t>t</a:t>
            </a:r>
            <a:r>
              <a:rPr sz="1700" b="1" dirty="0">
                <a:solidFill>
                  <a:srgbClr val="FFFFFF"/>
                </a:solidFill>
                <a:latin typeface="Calibri"/>
                <a:cs typeface="Calibri"/>
              </a:rPr>
              <a:t>a</a:t>
            </a:r>
            <a:r>
              <a:rPr sz="1700" b="1" spc="-30" dirty="0">
                <a:solidFill>
                  <a:srgbClr val="FFFFFF"/>
                </a:solidFill>
                <a:latin typeface="Calibri"/>
                <a:cs typeface="Calibri"/>
              </a:rPr>
              <a:t> </a:t>
            </a:r>
            <a:r>
              <a:rPr sz="1700" b="1" spc="-60" dirty="0">
                <a:solidFill>
                  <a:srgbClr val="FFFFFF"/>
                </a:solidFill>
                <a:latin typeface="Calibri"/>
                <a:cs typeface="Calibri"/>
              </a:rPr>
              <a:t>W</a:t>
            </a:r>
            <a:r>
              <a:rPr sz="1700" b="1" dirty="0">
                <a:solidFill>
                  <a:srgbClr val="FFFFFF"/>
                </a:solidFill>
                <a:latin typeface="Calibri"/>
                <a:cs typeface="Calibri"/>
              </a:rPr>
              <a:t>a</a:t>
            </a:r>
            <a:r>
              <a:rPr sz="1700" b="1" spc="-35" dirty="0">
                <a:solidFill>
                  <a:srgbClr val="FFFFFF"/>
                </a:solidFill>
                <a:latin typeface="Calibri"/>
                <a:cs typeface="Calibri"/>
              </a:rPr>
              <a:t>r</a:t>
            </a:r>
            <a:r>
              <a:rPr sz="1700" b="1" spc="-10" dirty="0">
                <a:solidFill>
                  <a:srgbClr val="FFFFFF"/>
                </a:solidFill>
                <a:latin typeface="Calibri"/>
                <a:cs typeface="Calibri"/>
              </a:rPr>
              <a:t>e</a:t>
            </a:r>
            <a:r>
              <a:rPr sz="1700" b="1" dirty="0">
                <a:solidFill>
                  <a:srgbClr val="FFFFFF"/>
                </a:solidFill>
                <a:latin typeface="Calibri"/>
                <a:cs typeface="Calibri"/>
              </a:rPr>
              <a:t>h</a:t>
            </a:r>
            <a:r>
              <a:rPr sz="1700" b="1" spc="-10" dirty="0">
                <a:solidFill>
                  <a:srgbClr val="FFFFFF"/>
                </a:solidFill>
                <a:latin typeface="Calibri"/>
                <a:cs typeface="Calibri"/>
              </a:rPr>
              <a:t>o</a:t>
            </a:r>
            <a:r>
              <a:rPr sz="1700" b="1" dirty="0">
                <a:solidFill>
                  <a:srgbClr val="FFFFFF"/>
                </a:solidFill>
                <a:latin typeface="Calibri"/>
                <a:cs typeface="Calibri"/>
              </a:rPr>
              <a:t>use)</a:t>
            </a:r>
            <a:endParaRPr sz="1700">
              <a:latin typeface="Calibri"/>
              <a:cs typeface="Calibri"/>
            </a:endParaRPr>
          </a:p>
        </p:txBody>
      </p:sp>
      <p:sp>
        <p:nvSpPr>
          <p:cNvPr id="17" name="object 17"/>
          <p:cNvSpPr/>
          <p:nvPr/>
        </p:nvSpPr>
        <p:spPr>
          <a:xfrm>
            <a:off x="5454396" y="2290572"/>
            <a:ext cx="1964689" cy="1559560"/>
          </a:xfrm>
          <a:custGeom>
            <a:avLst/>
            <a:gdLst/>
            <a:ahLst/>
            <a:cxnLst/>
            <a:rect l="l" t="t" r="r" b="b"/>
            <a:pathLst>
              <a:path w="1964690" h="1559560">
                <a:moveTo>
                  <a:pt x="1964436" y="0"/>
                </a:moveTo>
                <a:lnTo>
                  <a:pt x="0" y="0"/>
                </a:lnTo>
                <a:lnTo>
                  <a:pt x="0" y="1559052"/>
                </a:lnTo>
                <a:lnTo>
                  <a:pt x="1964436" y="1559052"/>
                </a:lnTo>
                <a:lnTo>
                  <a:pt x="1964436" y="0"/>
                </a:lnTo>
                <a:close/>
              </a:path>
            </a:pathLst>
          </a:custGeom>
          <a:solidFill>
            <a:srgbClr val="0068FF"/>
          </a:solidFill>
        </p:spPr>
        <p:txBody>
          <a:bodyPr wrap="square" lIns="0" tIns="0" rIns="0" bIns="0" rtlCol="0"/>
          <a:lstStyle/>
          <a:p>
            <a:endParaRPr/>
          </a:p>
        </p:txBody>
      </p:sp>
      <p:sp>
        <p:nvSpPr>
          <p:cNvPr id="18" name="object 18"/>
          <p:cNvSpPr txBox="1"/>
          <p:nvPr/>
        </p:nvSpPr>
        <p:spPr>
          <a:xfrm>
            <a:off x="5676391" y="2516530"/>
            <a:ext cx="1521460" cy="1071245"/>
          </a:xfrm>
          <a:prstGeom prst="rect">
            <a:avLst/>
          </a:prstGeom>
        </p:spPr>
        <p:txBody>
          <a:bodyPr vert="horz" wrap="square" lIns="0" tIns="13335" rIns="0" bIns="0" rtlCol="0">
            <a:spAutoFit/>
          </a:bodyPr>
          <a:lstStyle/>
          <a:p>
            <a:pPr marL="12700" marR="5080" indent="-1270" algn="ctr">
              <a:lnSpc>
                <a:spcPct val="107100"/>
              </a:lnSpc>
              <a:spcBef>
                <a:spcPts val="105"/>
              </a:spcBef>
            </a:pPr>
            <a:r>
              <a:rPr sz="1600" b="1" spc="-10" dirty="0">
                <a:solidFill>
                  <a:srgbClr val="FFFFFF"/>
                </a:solidFill>
                <a:latin typeface="Segoe UI"/>
                <a:cs typeface="Segoe UI"/>
              </a:rPr>
              <a:t>Performing </a:t>
            </a:r>
            <a:r>
              <a:rPr sz="1600" b="1" spc="-5" dirty="0">
                <a:solidFill>
                  <a:srgbClr val="FFFFFF"/>
                </a:solidFill>
                <a:latin typeface="Segoe UI"/>
                <a:cs typeface="Segoe UI"/>
              </a:rPr>
              <a:t> </a:t>
            </a:r>
            <a:r>
              <a:rPr sz="1600" b="1" spc="-10" dirty="0">
                <a:solidFill>
                  <a:srgbClr val="FFFFFF"/>
                </a:solidFill>
                <a:latin typeface="Segoe UI"/>
                <a:cs typeface="Segoe UI"/>
              </a:rPr>
              <a:t>mapping, </a:t>
            </a:r>
            <a:r>
              <a:rPr sz="1600" b="1" spc="-5" dirty="0">
                <a:solidFill>
                  <a:srgbClr val="FFFFFF"/>
                </a:solidFill>
                <a:latin typeface="Segoe UI"/>
                <a:cs typeface="Segoe UI"/>
              </a:rPr>
              <a:t> </a:t>
            </a:r>
            <a:r>
              <a:rPr sz="1600" b="1" spc="-10" dirty="0">
                <a:solidFill>
                  <a:srgbClr val="FFFFFF"/>
                </a:solidFill>
                <a:latin typeface="Segoe UI"/>
                <a:cs typeface="Segoe UI"/>
              </a:rPr>
              <a:t>transformation, </a:t>
            </a:r>
            <a:r>
              <a:rPr sz="1600" b="1" spc="-430" dirty="0">
                <a:solidFill>
                  <a:srgbClr val="FFFFFF"/>
                </a:solidFill>
                <a:latin typeface="Segoe UI"/>
                <a:cs typeface="Segoe UI"/>
              </a:rPr>
              <a:t> </a:t>
            </a:r>
            <a:r>
              <a:rPr sz="1600" b="1" spc="-5" dirty="0">
                <a:solidFill>
                  <a:srgbClr val="FFFFFF"/>
                </a:solidFill>
                <a:latin typeface="Segoe UI"/>
                <a:cs typeface="Segoe UI"/>
              </a:rPr>
              <a:t>and</a:t>
            </a:r>
            <a:r>
              <a:rPr sz="1600" b="1" spc="-40" dirty="0">
                <a:solidFill>
                  <a:srgbClr val="FFFFFF"/>
                </a:solidFill>
                <a:latin typeface="Segoe UI"/>
                <a:cs typeface="Segoe UI"/>
              </a:rPr>
              <a:t> </a:t>
            </a:r>
            <a:r>
              <a:rPr sz="1600" b="1" spc="-10" dirty="0">
                <a:solidFill>
                  <a:srgbClr val="FFFFFF"/>
                </a:solidFill>
                <a:latin typeface="Segoe UI"/>
                <a:cs typeface="Segoe UI"/>
              </a:rPr>
              <a:t>processing</a:t>
            </a:r>
            <a:endParaRPr sz="1600">
              <a:latin typeface="Segoe UI"/>
              <a:cs typeface="Segoe UI"/>
            </a:endParaRPr>
          </a:p>
        </p:txBody>
      </p:sp>
      <p:sp>
        <p:nvSpPr>
          <p:cNvPr id="19" name="object 19"/>
          <p:cNvSpPr txBox="1"/>
          <p:nvPr/>
        </p:nvSpPr>
        <p:spPr>
          <a:xfrm>
            <a:off x="9241535" y="4802123"/>
            <a:ext cx="2569845" cy="1216660"/>
          </a:xfrm>
          <a:prstGeom prst="rect">
            <a:avLst/>
          </a:prstGeom>
          <a:solidFill>
            <a:srgbClr val="0068FF"/>
          </a:solidFill>
        </p:spPr>
        <p:txBody>
          <a:bodyPr vert="horz" wrap="square" lIns="0" tIns="635" rIns="0" bIns="0" rtlCol="0">
            <a:spAutoFit/>
          </a:bodyPr>
          <a:lstStyle/>
          <a:p>
            <a:pPr>
              <a:lnSpc>
                <a:spcPct val="100000"/>
              </a:lnSpc>
              <a:spcBef>
                <a:spcPts val="5"/>
              </a:spcBef>
            </a:pPr>
            <a:endParaRPr sz="2200">
              <a:latin typeface="Times New Roman"/>
              <a:cs typeface="Times New Roman"/>
            </a:endParaRPr>
          </a:p>
          <a:p>
            <a:pPr marL="392430" marR="211454" indent="-114300">
              <a:lnSpc>
                <a:spcPts val="2160"/>
              </a:lnSpc>
              <a:spcBef>
                <a:spcPts val="5"/>
              </a:spcBef>
            </a:pPr>
            <a:r>
              <a:rPr sz="2000" b="1" spc="-5" dirty="0">
                <a:solidFill>
                  <a:srgbClr val="FFFFFF"/>
                </a:solidFill>
                <a:latin typeface="Calibri"/>
                <a:cs typeface="Calibri"/>
              </a:rPr>
              <a:t>Dashboard</a:t>
            </a:r>
            <a:r>
              <a:rPr sz="2000" b="1" spc="-60" dirty="0">
                <a:solidFill>
                  <a:srgbClr val="FFFFFF"/>
                </a:solidFill>
                <a:latin typeface="Calibri"/>
                <a:cs typeface="Calibri"/>
              </a:rPr>
              <a:t> </a:t>
            </a:r>
            <a:r>
              <a:rPr sz="2000" b="1" spc="-10" dirty="0">
                <a:solidFill>
                  <a:srgbClr val="FFFFFF"/>
                </a:solidFill>
                <a:latin typeface="Calibri"/>
                <a:cs typeface="Calibri"/>
              </a:rPr>
              <a:t>creation </a:t>
            </a:r>
            <a:r>
              <a:rPr sz="2000" b="1" spc="-434" dirty="0">
                <a:solidFill>
                  <a:srgbClr val="FFFFFF"/>
                </a:solidFill>
                <a:latin typeface="Calibri"/>
                <a:cs typeface="Calibri"/>
              </a:rPr>
              <a:t> </a:t>
            </a:r>
            <a:r>
              <a:rPr sz="2000" b="1" dirty="0">
                <a:solidFill>
                  <a:srgbClr val="FFFFFF"/>
                </a:solidFill>
                <a:latin typeface="Calibri"/>
                <a:cs typeface="Calibri"/>
              </a:rPr>
              <a:t>on</a:t>
            </a:r>
            <a:r>
              <a:rPr sz="2000" b="1" spc="-15" dirty="0">
                <a:solidFill>
                  <a:srgbClr val="FFFFFF"/>
                </a:solidFill>
                <a:latin typeface="Calibri"/>
                <a:cs typeface="Calibri"/>
              </a:rPr>
              <a:t> </a:t>
            </a:r>
            <a:r>
              <a:rPr sz="2000" b="1" spc="-10" dirty="0">
                <a:solidFill>
                  <a:srgbClr val="FFFFFF"/>
                </a:solidFill>
                <a:latin typeface="Calibri"/>
                <a:cs typeface="Calibri"/>
              </a:rPr>
              <a:t>Looker</a:t>
            </a:r>
            <a:r>
              <a:rPr sz="2000" b="1" spc="-20" dirty="0">
                <a:solidFill>
                  <a:srgbClr val="FFFFFF"/>
                </a:solidFill>
                <a:latin typeface="Calibri"/>
                <a:cs typeface="Calibri"/>
              </a:rPr>
              <a:t> </a:t>
            </a:r>
            <a:r>
              <a:rPr sz="2000" b="1" dirty="0">
                <a:solidFill>
                  <a:srgbClr val="FFFFFF"/>
                </a:solidFill>
                <a:latin typeface="Calibri"/>
                <a:cs typeface="Calibri"/>
              </a:rPr>
              <a:t>Studio</a:t>
            </a:r>
            <a:endParaRPr sz="2000">
              <a:latin typeface="Calibri"/>
              <a:cs typeface="Calibri"/>
            </a:endParaRPr>
          </a:p>
        </p:txBody>
      </p:sp>
      <p:grpSp>
        <p:nvGrpSpPr>
          <p:cNvPr id="20" name="object 20"/>
          <p:cNvGrpSpPr/>
          <p:nvPr/>
        </p:nvGrpSpPr>
        <p:grpSpPr>
          <a:xfrm>
            <a:off x="4884165" y="2372614"/>
            <a:ext cx="4673600" cy="3256279"/>
            <a:chOff x="4884165" y="2372614"/>
            <a:chExt cx="4673600" cy="3256279"/>
          </a:xfrm>
        </p:grpSpPr>
        <p:sp>
          <p:nvSpPr>
            <p:cNvPr id="21" name="object 21"/>
            <p:cNvSpPr/>
            <p:nvPr/>
          </p:nvSpPr>
          <p:spPr>
            <a:xfrm>
              <a:off x="4884166" y="2378963"/>
              <a:ext cx="4667250" cy="3249930"/>
            </a:xfrm>
            <a:custGeom>
              <a:avLst/>
              <a:gdLst/>
              <a:ahLst/>
              <a:cxnLst/>
              <a:rect l="l" t="t" r="r" b="b"/>
              <a:pathLst>
                <a:path w="4667250" h="3249929">
                  <a:moveTo>
                    <a:pt x="559562" y="690372"/>
                  </a:moveTo>
                  <a:lnTo>
                    <a:pt x="548665" y="684022"/>
                  </a:lnTo>
                  <a:lnTo>
                    <a:pt x="470916" y="638683"/>
                  </a:lnTo>
                  <a:lnTo>
                    <a:pt x="467106" y="639699"/>
                  </a:lnTo>
                  <a:lnTo>
                    <a:pt x="463550" y="645795"/>
                  </a:lnTo>
                  <a:lnTo>
                    <a:pt x="464566" y="649605"/>
                  </a:lnTo>
                  <a:lnTo>
                    <a:pt x="523544" y="684022"/>
                  </a:lnTo>
                  <a:lnTo>
                    <a:pt x="0" y="684022"/>
                  </a:lnTo>
                  <a:lnTo>
                    <a:pt x="0" y="696722"/>
                  </a:lnTo>
                  <a:lnTo>
                    <a:pt x="523544" y="696722"/>
                  </a:lnTo>
                  <a:lnTo>
                    <a:pt x="464566" y="731139"/>
                  </a:lnTo>
                  <a:lnTo>
                    <a:pt x="463550" y="734949"/>
                  </a:lnTo>
                  <a:lnTo>
                    <a:pt x="467106" y="741045"/>
                  </a:lnTo>
                  <a:lnTo>
                    <a:pt x="470916" y="742061"/>
                  </a:lnTo>
                  <a:lnTo>
                    <a:pt x="548665" y="696722"/>
                  </a:lnTo>
                  <a:lnTo>
                    <a:pt x="559562" y="690372"/>
                  </a:lnTo>
                  <a:close/>
                </a:path>
                <a:path w="4667250" h="3249929">
                  <a:moveTo>
                    <a:pt x="3078734" y="703326"/>
                  </a:moveTo>
                  <a:lnTo>
                    <a:pt x="3067837" y="696976"/>
                  </a:lnTo>
                  <a:lnTo>
                    <a:pt x="2990088" y="651637"/>
                  </a:lnTo>
                  <a:lnTo>
                    <a:pt x="2986278" y="652653"/>
                  </a:lnTo>
                  <a:lnTo>
                    <a:pt x="2982722" y="658749"/>
                  </a:lnTo>
                  <a:lnTo>
                    <a:pt x="2983738" y="662559"/>
                  </a:lnTo>
                  <a:lnTo>
                    <a:pt x="3042716" y="696976"/>
                  </a:lnTo>
                  <a:lnTo>
                    <a:pt x="2511552" y="696976"/>
                  </a:lnTo>
                  <a:lnTo>
                    <a:pt x="2511552" y="709676"/>
                  </a:lnTo>
                  <a:lnTo>
                    <a:pt x="3042716" y="709676"/>
                  </a:lnTo>
                  <a:lnTo>
                    <a:pt x="2983738" y="744093"/>
                  </a:lnTo>
                  <a:lnTo>
                    <a:pt x="2982722" y="747903"/>
                  </a:lnTo>
                  <a:lnTo>
                    <a:pt x="2986278" y="753999"/>
                  </a:lnTo>
                  <a:lnTo>
                    <a:pt x="2990088" y="755015"/>
                  </a:lnTo>
                  <a:lnTo>
                    <a:pt x="3067837" y="709676"/>
                  </a:lnTo>
                  <a:lnTo>
                    <a:pt x="3078734" y="703326"/>
                  </a:lnTo>
                  <a:close/>
                </a:path>
                <a:path w="4667250" h="3249929">
                  <a:moveTo>
                    <a:pt x="4253992" y="3211411"/>
                  </a:moveTo>
                  <a:lnTo>
                    <a:pt x="4241355" y="3205099"/>
                  </a:lnTo>
                  <a:lnTo>
                    <a:pt x="4177792" y="3173349"/>
                  </a:lnTo>
                  <a:lnTo>
                    <a:pt x="4177792" y="3205099"/>
                  </a:lnTo>
                  <a:lnTo>
                    <a:pt x="1743583" y="3205099"/>
                  </a:lnTo>
                  <a:lnTo>
                    <a:pt x="1743583" y="1373378"/>
                  </a:lnTo>
                  <a:lnTo>
                    <a:pt x="1743583" y="1367028"/>
                  </a:lnTo>
                  <a:lnTo>
                    <a:pt x="1743583" y="1360678"/>
                  </a:lnTo>
                  <a:lnTo>
                    <a:pt x="1633728" y="1360678"/>
                  </a:lnTo>
                  <a:lnTo>
                    <a:pt x="1633728" y="1373378"/>
                  </a:lnTo>
                  <a:lnTo>
                    <a:pt x="1730883" y="1373378"/>
                  </a:lnTo>
                  <a:lnTo>
                    <a:pt x="1730883" y="3217761"/>
                  </a:lnTo>
                  <a:lnTo>
                    <a:pt x="4177792" y="3217761"/>
                  </a:lnTo>
                  <a:lnTo>
                    <a:pt x="4177792" y="3249511"/>
                  </a:lnTo>
                  <a:lnTo>
                    <a:pt x="4241292" y="3217761"/>
                  </a:lnTo>
                  <a:lnTo>
                    <a:pt x="4253992" y="3211411"/>
                  </a:lnTo>
                  <a:close/>
                </a:path>
                <a:path w="4667250" h="3249929">
                  <a:moveTo>
                    <a:pt x="4666742" y="0"/>
                  </a:moveTo>
                  <a:lnTo>
                    <a:pt x="3100070" y="0"/>
                  </a:lnTo>
                  <a:lnTo>
                    <a:pt x="3100070" y="1438656"/>
                  </a:lnTo>
                  <a:lnTo>
                    <a:pt x="4666742" y="1438656"/>
                  </a:lnTo>
                  <a:lnTo>
                    <a:pt x="4666742" y="0"/>
                  </a:lnTo>
                  <a:close/>
                </a:path>
              </a:pathLst>
            </a:custGeom>
            <a:solidFill>
              <a:srgbClr val="0068FF"/>
            </a:solidFill>
          </p:spPr>
          <p:txBody>
            <a:bodyPr wrap="square" lIns="0" tIns="0" rIns="0" bIns="0" rtlCol="0"/>
            <a:lstStyle/>
            <a:p>
              <a:endParaRPr/>
            </a:p>
          </p:txBody>
        </p:sp>
        <p:sp>
          <p:nvSpPr>
            <p:cNvPr id="22" name="object 22"/>
            <p:cNvSpPr/>
            <p:nvPr/>
          </p:nvSpPr>
          <p:spPr>
            <a:xfrm>
              <a:off x="7984235" y="2378964"/>
              <a:ext cx="1567180" cy="1438910"/>
            </a:xfrm>
            <a:custGeom>
              <a:avLst/>
              <a:gdLst/>
              <a:ahLst/>
              <a:cxnLst/>
              <a:rect l="l" t="t" r="r" b="b"/>
              <a:pathLst>
                <a:path w="1567179" h="1438910">
                  <a:moveTo>
                    <a:pt x="0" y="1438656"/>
                  </a:moveTo>
                  <a:lnTo>
                    <a:pt x="1566672" y="1438656"/>
                  </a:lnTo>
                  <a:lnTo>
                    <a:pt x="1566672" y="0"/>
                  </a:lnTo>
                  <a:lnTo>
                    <a:pt x="0" y="0"/>
                  </a:lnTo>
                  <a:lnTo>
                    <a:pt x="0" y="1438656"/>
                  </a:lnTo>
                  <a:close/>
                </a:path>
              </a:pathLst>
            </a:custGeom>
            <a:ln w="12700">
              <a:solidFill>
                <a:srgbClr val="FFFFFF"/>
              </a:solidFill>
            </a:ln>
          </p:spPr>
          <p:txBody>
            <a:bodyPr wrap="square" lIns="0" tIns="0" rIns="0" bIns="0" rtlCol="0"/>
            <a:lstStyle/>
            <a:p>
              <a:endParaRPr/>
            </a:p>
          </p:txBody>
        </p:sp>
      </p:grpSp>
      <p:sp>
        <p:nvSpPr>
          <p:cNvPr id="23" name="object 23"/>
          <p:cNvSpPr txBox="1"/>
          <p:nvPr/>
        </p:nvSpPr>
        <p:spPr>
          <a:xfrm>
            <a:off x="7984235" y="2378964"/>
            <a:ext cx="1567180" cy="1438910"/>
          </a:xfrm>
          <a:prstGeom prst="rect">
            <a:avLst/>
          </a:prstGeom>
        </p:spPr>
        <p:txBody>
          <a:bodyPr vert="horz" wrap="square" lIns="0" tIns="3175" rIns="0" bIns="0" rtlCol="0">
            <a:spAutoFit/>
          </a:bodyPr>
          <a:lstStyle/>
          <a:p>
            <a:pPr>
              <a:lnSpc>
                <a:spcPct val="100000"/>
              </a:lnSpc>
              <a:spcBef>
                <a:spcPts val="25"/>
              </a:spcBef>
            </a:pPr>
            <a:endParaRPr sz="1450">
              <a:latin typeface="Times New Roman"/>
              <a:cs typeface="Times New Roman"/>
            </a:endParaRPr>
          </a:p>
          <a:p>
            <a:pPr marL="231775" marR="224790" indent="51435" algn="ctr">
              <a:lnSpc>
                <a:spcPts val="1939"/>
              </a:lnSpc>
            </a:pPr>
            <a:r>
              <a:rPr sz="1800" b="1" spc="-5" dirty="0">
                <a:solidFill>
                  <a:srgbClr val="FFFFFF"/>
                </a:solidFill>
                <a:latin typeface="Calibri"/>
                <a:cs typeface="Calibri"/>
              </a:rPr>
              <a:t>Dashboard </a:t>
            </a:r>
            <a:r>
              <a:rPr sz="1800" b="1" spc="-395" dirty="0">
                <a:solidFill>
                  <a:srgbClr val="FFFFFF"/>
                </a:solidFill>
                <a:latin typeface="Calibri"/>
                <a:cs typeface="Calibri"/>
              </a:rPr>
              <a:t> </a:t>
            </a:r>
            <a:r>
              <a:rPr sz="1800" b="1" spc="-10" dirty="0">
                <a:solidFill>
                  <a:srgbClr val="FFFFFF"/>
                </a:solidFill>
                <a:latin typeface="Calibri"/>
                <a:cs typeface="Calibri"/>
              </a:rPr>
              <a:t>Creation</a:t>
            </a:r>
            <a:r>
              <a:rPr sz="1800" b="1" spc="-90" dirty="0">
                <a:solidFill>
                  <a:srgbClr val="FFFFFF"/>
                </a:solidFill>
                <a:latin typeface="Calibri"/>
                <a:cs typeface="Calibri"/>
              </a:rPr>
              <a:t> </a:t>
            </a:r>
            <a:r>
              <a:rPr sz="1800" b="1" dirty="0">
                <a:solidFill>
                  <a:srgbClr val="FFFFFF"/>
                </a:solidFill>
                <a:latin typeface="Calibri"/>
                <a:cs typeface="Calibri"/>
              </a:rPr>
              <a:t>on </a:t>
            </a:r>
            <a:r>
              <a:rPr sz="1800" b="1" spc="-390" dirty="0">
                <a:solidFill>
                  <a:srgbClr val="FFFFFF"/>
                </a:solidFill>
                <a:latin typeface="Calibri"/>
                <a:cs typeface="Calibri"/>
              </a:rPr>
              <a:t> </a:t>
            </a:r>
            <a:r>
              <a:rPr sz="1800" b="1" spc="-10" dirty="0">
                <a:solidFill>
                  <a:srgbClr val="FFFFFF"/>
                </a:solidFill>
                <a:latin typeface="Calibri"/>
                <a:cs typeface="Calibri"/>
              </a:rPr>
              <a:t>Looker </a:t>
            </a:r>
            <a:r>
              <a:rPr sz="1800" b="1" spc="-5" dirty="0">
                <a:solidFill>
                  <a:srgbClr val="FFFFFF"/>
                </a:solidFill>
                <a:latin typeface="Calibri"/>
                <a:cs typeface="Calibri"/>
              </a:rPr>
              <a:t> </a:t>
            </a:r>
            <a:r>
              <a:rPr sz="1800" b="1" dirty="0">
                <a:solidFill>
                  <a:srgbClr val="FFFFFF"/>
                </a:solidFill>
                <a:latin typeface="Calibri"/>
                <a:cs typeface="Calibri"/>
              </a:rPr>
              <a:t>Studio</a:t>
            </a:r>
            <a:endParaRPr sz="1800">
              <a:latin typeface="Calibri"/>
              <a:cs typeface="Calibri"/>
            </a:endParaRPr>
          </a:p>
        </p:txBody>
      </p:sp>
      <p:grpSp>
        <p:nvGrpSpPr>
          <p:cNvPr id="24" name="object 24"/>
          <p:cNvGrpSpPr/>
          <p:nvPr/>
        </p:nvGrpSpPr>
        <p:grpSpPr>
          <a:xfrm>
            <a:off x="1566672" y="3034029"/>
            <a:ext cx="2418715" cy="2566670"/>
            <a:chOff x="1566672" y="3034029"/>
            <a:chExt cx="2418715" cy="2566670"/>
          </a:xfrm>
        </p:grpSpPr>
        <p:sp>
          <p:nvSpPr>
            <p:cNvPr id="25" name="object 25"/>
            <p:cNvSpPr/>
            <p:nvPr/>
          </p:nvSpPr>
          <p:spPr>
            <a:xfrm>
              <a:off x="2629788" y="3034029"/>
              <a:ext cx="103505" cy="1581150"/>
            </a:xfrm>
            <a:custGeom>
              <a:avLst/>
              <a:gdLst/>
              <a:ahLst/>
              <a:cxnLst/>
              <a:rect l="l" t="t" r="r" b="b"/>
              <a:pathLst>
                <a:path w="103505" h="1581150">
                  <a:moveTo>
                    <a:pt x="7112" y="1484630"/>
                  </a:moveTo>
                  <a:lnTo>
                    <a:pt x="1016" y="1488186"/>
                  </a:lnTo>
                  <a:lnTo>
                    <a:pt x="0" y="1491996"/>
                  </a:lnTo>
                  <a:lnTo>
                    <a:pt x="51688" y="1580642"/>
                  </a:lnTo>
                  <a:lnTo>
                    <a:pt x="59020" y="1568069"/>
                  </a:lnTo>
                  <a:lnTo>
                    <a:pt x="45338" y="1568069"/>
                  </a:lnTo>
                  <a:lnTo>
                    <a:pt x="45338" y="1544646"/>
                  </a:lnTo>
                  <a:lnTo>
                    <a:pt x="10922" y="1485646"/>
                  </a:lnTo>
                  <a:lnTo>
                    <a:pt x="7112" y="1484630"/>
                  </a:lnTo>
                  <a:close/>
                </a:path>
                <a:path w="103505" h="1581150">
                  <a:moveTo>
                    <a:pt x="45339" y="1544646"/>
                  </a:moveTo>
                  <a:lnTo>
                    <a:pt x="45338" y="1568069"/>
                  </a:lnTo>
                  <a:lnTo>
                    <a:pt x="58038" y="1568069"/>
                  </a:lnTo>
                  <a:lnTo>
                    <a:pt x="58038" y="1564894"/>
                  </a:lnTo>
                  <a:lnTo>
                    <a:pt x="46228" y="1564894"/>
                  </a:lnTo>
                  <a:lnTo>
                    <a:pt x="51688" y="1555532"/>
                  </a:lnTo>
                  <a:lnTo>
                    <a:pt x="45339" y="1544646"/>
                  </a:lnTo>
                  <a:close/>
                </a:path>
                <a:path w="103505" h="1581150">
                  <a:moveTo>
                    <a:pt x="96266" y="1484630"/>
                  </a:moveTo>
                  <a:lnTo>
                    <a:pt x="92456" y="1485646"/>
                  </a:lnTo>
                  <a:lnTo>
                    <a:pt x="58038" y="1544646"/>
                  </a:lnTo>
                  <a:lnTo>
                    <a:pt x="58038" y="1568069"/>
                  </a:lnTo>
                  <a:lnTo>
                    <a:pt x="59020" y="1568069"/>
                  </a:lnTo>
                  <a:lnTo>
                    <a:pt x="103378" y="1491996"/>
                  </a:lnTo>
                  <a:lnTo>
                    <a:pt x="102362" y="1488186"/>
                  </a:lnTo>
                  <a:lnTo>
                    <a:pt x="96266" y="1484630"/>
                  </a:lnTo>
                  <a:close/>
                </a:path>
                <a:path w="103505" h="1581150">
                  <a:moveTo>
                    <a:pt x="51688" y="1555532"/>
                  </a:moveTo>
                  <a:lnTo>
                    <a:pt x="46228" y="1564894"/>
                  </a:lnTo>
                  <a:lnTo>
                    <a:pt x="57150" y="1564894"/>
                  </a:lnTo>
                  <a:lnTo>
                    <a:pt x="51688" y="1555532"/>
                  </a:lnTo>
                  <a:close/>
                </a:path>
                <a:path w="103505" h="1581150">
                  <a:moveTo>
                    <a:pt x="58038" y="1544646"/>
                  </a:moveTo>
                  <a:lnTo>
                    <a:pt x="51688" y="1555532"/>
                  </a:lnTo>
                  <a:lnTo>
                    <a:pt x="57150" y="1564894"/>
                  </a:lnTo>
                  <a:lnTo>
                    <a:pt x="58038" y="1564894"/>
                  </a:lnTo>
                  <a:lnTo>
                    <a:pt x="58038" y="1544646"/>
                  </a:lnTo>
                  <a:close/>
                </a:path>
                <a:path w="103505" h="1581150">
                  <a:moveTo>
                    <a:pt x="58038" y="0"/>
                  </a:moveTo>
                  <a:lnTo>
                    <a:pt x="45338" y="0"/>
                  </a:lnTo>
                  <a:lnTo>
                    <a:pt x="45339" y="1544646"/>
                  </a:lnTo>
                  <a:lnTo>
                    <a:pt x="51688" y="1555532"/>
                  </a:lnTo>
                  <a:lnTo>
                    <a:pt x="58038" y="1544646"/>
                  </a:lnTo>
                  <a:lnTo>
                    <a:pt x="58038" y="0"/>
                  </a:lnTo>
                  <a:close/>
                </a:path>
              </a:pathLst>
            </a:custGeom>
            <a:solidFill>
              <a:srgbClr val="0068FF"/>
            </a:solidFill>
          </p:spPr>
          <p:txBody>
            <a:bodyPr wrap="square" lIns="0" tIns="0" rIns="0" bIns="0" rtlCol="0"/>
            <a:lstStyle/>
            <a:p>
              <a:endParaRPr/>
            </a:p>
          </p:txBody>
        </p:sp>
        <p:sp>
          <p:nvSpPr>
            <p:cNvPr id="26" name="object 26"/>
            <p:cNvSpPr/>
            <p:nvPr/>
          </p:nvSpPr>
          <p:spPr>
            <a:xfrm>
              <a:off x="1566672" y="4611623"/>
              <a:ext cx="2418715" cy="989330"/>
            </a:xfrm>
            <a:custGeom>
              <a:avLst/>
              <a:gdLst/>
              <a:ahLst/>
              <a:cxnLst/>
              <a:rect l="l" t="t" r="r" b="b"/>
              <a:pathLst>
                <a:path w="2418715" h="989329">
                  <a:moveTo>
                    <a:pt x="2418588" y="0"/>
                  </a:moveTo>
                  <a:lnTo>
                    <a:pt x="0" y="0"/>
                  </a:lnTo>
                  <a:lnTo>
                    <a:pt x="0" y="989076"/>
                  </a:lnTo>
                  <a:lnTo>
                    <a:pt x="2418588" y="989076"/>
                  </a:lnTo>
                  <a:lnTo>
                    <a:pt x="2418588" y="0"/>
                  </a:lnTo>
                  <a:close/>
                </a:path>
              </a:pathLst>
            </a:custGeom>
            <a:solidFill>
              <a:srgbClr val="FFFFFF"/>
            </a:solidFill>
          </p:spPr>
          <p:txBody>
            <a:bodyPr wrap="square" lIns="0" tIns="0" rIns="0" bIns="0" rtlCol="0"/>
            <a:lstStyle/>
            <a:p>
              <a:endParaRPr/>
            </a:p>
          </p:txBody>
        </p:sp>
      </p:grpSp>
      <p:sp>
        <p:nvSpPr>
          <p:cNvPr id="27" name="object 27"/>
          <p:cNvSpPr txBox="1"/>
          <p:nvPr/>
        </p:nvSpPr>
        <p:spPr>
          <a:xfrm>
            <a:off x="1566672" y="4611623"/>
            <a:ext cx="2418715" cy="989330"/>
          </a:xfrm>
          <a:prstGeom prst="rect">
            <a:avLst/>
          </a:prstGeom>
          <a:ln w="12700">
            <a:solidFill>
              <a:srgbClr val="4471C4"/>
            </a:solidFill>
          </a:ln>
        </p:spPr>
        <p:txBody>
          <a:bodyPr vert="horz" wrap="square" lIns="0" tIns="198755" rIns="0" bIns="0" rtlCol="0">
            <a:spAutoFit/>
          </a:bodyPr>
          <a:lstStyle/>
          <a:p>
            <a:pPr algn="ctr">
              <a:lnSpc>
                <a:spcPct val="100000"/>
              </a:lnSpc>
              <a:spcBef>
                <a:spcPts val="1565"/>
              </a:spcBef>
            </a:pPr>
            <a:r>
              <a:rPr sz="1800" dirty="0">
                <a:latin typeface="Calibri"/>
                <a:cs typeface="Calibri"/>
              </a:rPr>
              <a:t>Google</a:t>
            </a:r>
            <a:r>
              <a:rPr sz="1800" spc="-25" dirty="0">
                <a:latin typeface="Calibri"/>
                <a:cs typeface="Calibri"/>
              </a:rPr>
              <a:t> </a:t>
            </a:r>
            <a:r>
              <a:rPr sz="1800" spc="-5" dirty="0">
                <a:latin typeface="Calibri"/>
                <a:cs typeface="Calibri"/>
              </a:rPr>
              <a:t>cloud</a:t>
            </a:r>
            <a:r>
              <a:rPr sz="1800" spc="-15" dirty="0">
                <a:latin typeface="Calibri"/>
                <a:cs typeface="Calibri"/>
              </a:rPr>
              <a:t> </a:t>
            </a:r>
            <a:r>
              <a:rPr sz="1800" spc="-5" dirty="0">
                <a:latin typeface="Calibri"/>
                <a:cs typeface="Calibri"/>
              </a:rPr>
              <a:t>functions</a:t>
            </a:r>
            <a:endParaRPr sz="1800">
              <a:latin typeface="Calibri"/>
              <a:cs typeface="Calibri"/>
            </a:endParaRPr>
          </a:p>
          <a:p>
            <a:pPr algn="ctr">
              <a:lnSpc>
                <a:spcPct val="100000"/>
              </a:lnSpc>
              <a:spcBef>
                <a:spcPts val="160"/>
              </a:spcBef>
            </a:pPr>
            <a:r>
              <a:rPr sz="1800" dirty="0">
                <a:latin typeface="Calibri"/>
                <a:cs typeface="Calibri"/>
              </a:rPr>
              <a:t>and</a:t>
            </a:r>
            <a:r>
              <a:rPr sz="1800" spc="-25" dirty="0">
                <a:latin typeface="Calibri"/>
                <a:cs typeface="Calibri"/>
              </a:rPr>
              <a:t> </a:t>
            </a:r>
            <a:r>
              <a:rPr sz="1800" spc="-5" dirty="0">
                <a:latin typeface="Calibri"/>
                <a:cs typeface="Calibri"/>
              </a:rPr>
              <a:t>scheduler</a:t>
            </a:r>
            <a:endParaRPr sz="18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ECD24-5718-9CE3-C409-3A0BF80CA93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0E6FD8A-7C3E-439E-8508-3EEABD8AE257}"/>
              </a:ext>
            </a:extLst>
          </p:cNvPr>
          <p:cNvSpPr txBox="1">
            <a:spLocks noGrp="1"/>
          </p:cNvSpPr>
          <p:nvPr>
            <p:ph type="title"/>
          </p:nvPr>
        </p:nvSpPr>
        <p:spPr>
          <a:xfrm>
            <a:off x="304800" y="2792425"/>
            <a:ext cx="7391400" cy="1784463"/>
          </a:xfrm>
          <a:prstGeom prst="rect">
            <a:avLst/>
          </a:prstGeom>
        </p:spPr>
        <p:txBody>
          <a:bodyPr vert="horz" wrap="square" lIns="0" tIns="116205" rIns="0" bIns="0" rtlCol="0">
            <a:spAutoFit/>
          </a:bodyPr>
          <a:lstStyle/>
          <a:p>
            <a:pPr marL="12700" marR="5080">
              <a:lnSpc>
                <a:spcPts val="6480"/>
              </a:lnSpc>
              <a:spcBef>
                <a:spcPts val="915"/>
              </a:spcBef>
            </a:pPr>
            <a:r>
              <a:rPr lang="en-US" spc="-70" dirty="0">
                <a:solidFill>
                  <a:srgbClr val="FFFFFF"/>
                </a:solidFill>
              </a:rPr>
              <a:t>Automation of Excel Reporting</a:t>
            </a:r>
            <a:endParaRPr spc="-110" dirty="0">
              <a:solidFill>
                <a:srgbClr val="FFFFFF"/>
              </a:solidFill>
            </a:endParaRPr>
          </a:p>
        </p:txBody>
      </p:sp>
    </p:spTree>
    <p:extLst>
      <p:ext uri="{BB962C8B-B14F-4D97-AF65-F5344CB8AC3E}">
        <p14:creationId xmlns:p14="http://schemas.microsoft.com/office/powerpoint/2010/main" val="17369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2365A-0599-20A6-D00E-B17EFA7445A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6E5A8E3-7E9A-B175-46FD-A9D670F67891}"/>
              </a:ext>
            </a:extLst>
          </p:cNvPr>
          <p:cNvSpPr/>
          <p:nvPr/>
        </p:nvSpPr>
        <p:spPr>
          <a:xfrm>
            <a:off x="8581643" y="0"/>
            <a:ext cx="3610610" cy="3610610"/>
          </a:xfrm>
          <a:custGeom>
            <a:avLst/>
            <a:gdLst/>
            <a:ahLst/>
            <a:cxnLst/>
            <a:rect l="l" t="t" r="r" b="b"/>
            <a:pathLst>
              <a:path w="3610609" h="3610610">
                <a:moveTo>
                  <a:pt x="3610355" y="0"/>
                </a:moveTo>
                <a:lnTo>
                  <a:pt x="0" y="0"/>
                </a:lnTo>
                <a:lnTo>
                  <a:pt x="48165" y="314"/>
                </a:lnTo>
                <a:lnTo>
                  <a:pt x="96179" y="1256"/>
                </a:lnTo>
                <a:lnTo>
                  <a:pt x="144038" y="2820"/>
                </a:lnTo>
                <a:lnTo>
                  <a:pt x="191738" y="5004"/>
                </a:lnTo>
                <a:lnTo>
                  <a:pt x="239275" y="7803"/>
                </a:lnTo>
                <a:lnTo>
                  <a:pt x="286645" y="11213"/>
                </a:lnTo>
                <a:lnTo>
                  <a:pt x="333845" y="15230"/>
                </a:lnTo>
                <a:lnTo>
                  <a:pt x="380870" y="19851"/>
                </a:lnTo>
                <a:lnTo>
                  <a:pt x="427716" y="25072"/>
                </a:lnTo>
                <a:lnTo>
                  <a:pt x="474381" y="30888"/>
                </a:lnTo>
                <a:lnTo>
                  <a:pt x="520858" y="37296"/>
                </a:lnTo>
                <a:lnTo>
                  <a:pt x="567146" y="44292"/>
                </a:lnTo>
                <a:lnTo>
                  <a:pt x="613240" y="51872"/>
                </a:lnTo>
                <a:lnTo>
                  <a:pt x="659136" y="60032"/>
                </a:lnTo>
                <a:lnTo>
                  <a:pt x="704829" y="68768"/>
                </a:lnTo>
                <a:lnTo>
                  <a:pt x="750317" y="78076"/>
                </a:lnTo>
                <a:lnTo>
                  <a:pt x="795596" y="87953"/>
                </a:lnTo>
                <a:lnTo>
                  <a:pt x="840661" y="98395"/>
                </a:lnTo>
                <a:lnTo>
                  <a:pt x="885508" y="109396"/>
                </a:lnTo>
                <a:lnTo>
                  <a:pt x="930134" y="120955"/>
                </a:lnTo>
                <a:lnTo>
                  <a:pt x="974535" y="133066"/>
                </a:lnTo>
                <a:lnTo>
                  <a:pt x="1018706" y="145727"/>
                </a:lnTo>
                <a:lnTo>
                  <a:pt x="1062645" y="158932"/>
                </a:lnTo>
                <a:lnTo>
                  <a:pt x="1106346" y="172678"/>
                </a:lnTo>
                <a:lnTo>
                  <a:pt x="1149807" y="186962"/>
                </a:lnTo>
                <a:lnTo>
                  <a:pt x="1193023" y="201778"/>
                </a:lnTo>
                <a:lnTo>
                  <a:pt x="1235990" y="217125"/>
                </a:lnTo>
                <a:lnTo>
                  <a:pt x="1278705" y="232996"/>
                </a:lnTo>
                <a:lnTo>
                  <a:pt x="1321163" y="249390"/>
                </a:lnTo>
                <a:lnTo>
                  <a:pt x="1363361" y="266301"/>
                </a:lnTo>
                <a:lnTo>
                  <a:pt x="1405294" y="283725"/>
                </a:lnTo>
                <a:lnTo>
                  <a:pt x="1446960" y="301660"/>
                </a:lnTo>
                <a:lnTo>
                  <a:pt x="1488353" y="320101"/>
                </a:lnTo>
                <a:lnTo>
                  <a:pt x="1529470" y="339044"/>
                </a:lnTo>
                <a:lnTo>
                  <a:pt x="1570308" y="358485"/>
                </a:lnTo>
                <a:lnTo>
                  <a:pt x="1610862" y="378420"/>
                </a:lnTo>
                <a:lnTo>
                  <a:pt x="1651128" y="398846"/>
                </a:lnTo>
                <a:lnTo>
                  <a:pt x="1691103" y="419758"/>
                </a:lnTo>
                <a:lnTo>
                  <a:pt x="1730782" y="441153"/>
                </a:lnTo>
                <a:lnTo>
                  <a:pt x="1770161" y="463026"/>
                </a:lnTo>
                <a:lnTo>
                  <a:pt x="1809238" y="485375"/>
                </a:lnTo>
                <a:lnTo>
                  <a:pt x="1848007" y="508194"/>
                </a:lnTo>
                <a:lnTo>
                  <a:pt x="1886466" y="531480"/>
                </a:lnTo>
                <a:lnTo>
                  <a:pt x="1924609" y="555229"/>
                </a:lnTo>
                <a:lnTo>
                  <a:pt x="1962434" y="579438"/>
                </a:lnTo>
                <a:lnTo>
                  <a:pt x="1999936" y="604102"/>
                </a:lnTo>
                <a:lnTo>
                  <a:pt x="2037111" y="629217"/>
                </a:lnTo>
                <a:lnTo>
                  <a:pt x="2073955" y="654780"/>
                </a:lnTo>
                <a:lnTo>
                  <a:pt x="2110466" y="680786"/>
                </a:lnTo>
                <a:lnTo>
                  <a:pt x="2146638" y="707233"/>
                </a:lnTo>
                <a:lnTo>
                  <a:pt x="2182467" y="734115"/>
                </a:lnTo>
                <a:lnTo>
                  <a:pt x="2217951" y="761428"/>
                </a:lnTo>
                <a:lnTo>
                  <a:pt x="2253084" y="789170"/>
                </a:lnTo>
                <a:lnTo>
                  <a:pt x="2287864" y="817336"/>
                </a:lnTo>
                <a:lnTo>
                  <a:pt x="2322285" y="845923"/>
                </a:lnTo>
                <a:lnTo>
                  <a:pt x="2356345" y="874925"/>
                </a:lnTo>
                <a:lnTo>
                  <a:pt x="2390039" y="904340"/>
                </a:lnTo>
                <a:lnTo>
                  <a:pt x="2423364" y="934164"/>
                </a:lnTo>
                <a:lnTo>
                  <a:pt x="2456316" y="964392"/>
                </a:lnTo>
                <a:lnTo>
                  <a:pt x="2488890" y="995021"/>
                </a:lnTo>
                <a:lnTo>
                  <a:pt x="2521082" y="1026046"/>
                </a:lnTo>
                <a:lnTo>
                  <a:pt x="2552890" y="1057465"/>
                </a:lnTo>
                <a:lnTo>
                  <a:pt x="2584309" y="1089273"/>
                </a:lnTo>
                <a:lnTo>
                  <a:pt x="2615334" y="1121465"/>
                </a:lnTo>
                <a:lnTo>
                  <a:pt x="2645963" y="1154039"/>
                </a:lnTo>
                <a:lnTo>
                  <a:pt x="2676191" y="1186991"/>
                </a:lnTo>
                <a:lnTo>
                  <a:pt x="2706015" y="1220316"/>
                </a:lnTo>
                <a:lnTo>
                  <a:pt x="2735430" y="1254010"/>
                </a:lnTo>
                <a:lnTo>
                  <a:pt x="2764432" y="1288070"/>
                </a:lnTo>
                <a:lnTo>
                  <a:pt x="2793019" y="1322491"/>
                </a:lnTo>
                <a:lnTo>
                  <a:pt x="2821185" y="1357271"/>
                </a:lnTo>
                <a:lnTo>
                  <a:pt x="2848927" y="1392404"/>
                </a:lnTo>
                <a:lnTo>
                  <a:pt x="2876240" y="1427888"/>
                </a:lnTo>
                <a:lnTo>
                  <a:pt x="2903122" y="1463717"/>
                </a:lnTo>
                <a:lnTo>
                  <a:pt x="2929569" y="1499889"/>
                </a:lnTo>
                <a:lnTo>
                  <a:pt x="2955575" y="1536400"/>
                </a:lnTo>
                <a:lnTo>
                  <a:pt x="2981138" y="1573244"/>
                </a:lnTo>
                <a:lnTo>
                  <a:pt x="3006253" y="1610419"/>
                </a:lnTo>
                <a:lnTo>
                  <a:pt x="3030917" y="1647921"/>
                </a:lnTo>
                <a:lnTo>
                  <a:pt x="3055126" y="1685746"/>
                </a:lnTo>
                <a:lnTo>
                  <a:pt x="3078875" y="1723889"/>
                </a:lnTo>
                <a:lnTo>
                  <a:pt x="3102161" y="1762348"/>
                </a:lnTo>
                <a:lnTo>
                  <a:pt x="3124980" y="1801117"/>
                </a:lnTo>
                <a:lnTo>
                  <a:pt x="3147329" y="1840194"/>
                </a:lnTo>
                <a:lnTo>
                  <a:pt x="3169202" y="1879573"/>
                </a:lnTo>
                <a:lnTo>
                  <a:pt x="3190597" y="1919252"/>
                </a:lnTo>
                <a:lnTo>
                  <a:pt x="3211509" y="1959227"/>
                </a:lnTo>
                <a:lnTo>
                  <a:pt x="3231935" y="1999493"/>
                </a:lnTo>
                <a:lnTo>
                  <a:pt x="3251870" y="2040047"/>
                </a:lnTo>
                <a:lnTo>
                  <a:pt x="3271311" y="2080885"/>
                </a:lnTo>
                <a:lnTo>
                  <a:pt x="3290254" y="2122002"/>
                </a:lnTo>
                <a:lnTo>
                  <a:pt x="3308695" y="2163395"/>
                </a:lnTo>
                <a:lnTo>
                  <a:pt x="3326630" y="2205061"/>
                </a:lnTo>
                <a:lnTo>
                  <a:pt x="3344054" y="2246994"/>
                </a:lnTo>
                <a:lnTo>
                  <a:pt x="3360965" y="2289192"/>
                </a:lnTo>
                <a:lnTo>
                  <a:pt x="3377359" y="2331650"/>
                </a:lnTo>
                <a:lnTo>
                  <a:pt x="3393230" y="2374365"/>
                </a:lnTo>
                <a:lnTo>
                  <a:pt x="3408577" y="2417332"/>
                </a:lnTo>
                <a:lnTo>
                  <a:pt x="3423393" y="2460548"/>
                </a:lnTo>
                <a:lnTo>
                  <a:pt x="3437677" y="2504009"/>
                </a:lnTo>
                <a:lnTo>
                  <a:pt x="3451423" y="2547710"/>
                </a:lnTo>
                <a:lnTo>
                  <a:pt x="3464628" y="2591649"/>
                </a:lnTo>
                <a:lnTo>
                  <a:pt x="3477289" y="2635820"/>
                </a:lnTo>
                <a:lnTo>
                  <a:pt x="3489400" y="2680221"/>
                </a:lnTo>
                <a:lnTo>
                  <a:pt x="3500959" y="2724847"/>
                </a:lnTo>
                <a:lnTo>
                  <a:pt x="3511960" y="2769694"/>
                </a:lnTo>
                <a:lnTo>
                  <a:pt x="3522402" y="2814759"/>
                </a:lnTo>
                <a:lnTo>
                  <a:pt x="3532279" y="2860038"/>
                </a:lnTo>
                <a:lnTo>
                  <a:pt x="3541587" y="2905526"/>
                </a:lnTo>
                <a:lnTo>
                  <a:pt x="3550323" y="2951219"/>
                </a:lnTo>
                <a:lnTo>
                  <a:pt x="3558483" y="2997115"/>
                </a:lnTo>
                <a:lnTo>
                  <a:pt x="3566063" y="3043209"/>
                </a:lnTo>
                <a:lnTo>
                  <a:pt x="3573059" y="3089497"/>
                </a:lnTo>
                <a:lnTo>
                  <a:pt x="3579467" y="3135974"/>
                </a:lnTo>
                <a:lnTo>
                  <a:pt x="3585283" y="3182639"/>
                </a:lnTo>
                <a:lnTo>
                  <a:pt x="3590504" y="3229485"/>
                </a:lnTo>
                <a:lnTo>
                  <a:pt x="3595125" y="3276510"/>
                </a:lnTo>
                <a:lnTo>
                  <a:pt x="3599142" y="3323710"/>
                </a:lnTo>
                <a:lnTo>
                  <a:pt x="3602552" y="3371080"/>
                </a:lnTo>
                <a:lnTo>
                  <a:pt x="3605351" y="3418617"/>
                </a:lnTo>
                <a:lnTo>
                  <a:pt x="3607535" y="3466317"/>
                </a:lnTo>
                <a:lnTo>
                  <a:pt x="3609099" y="3514176"/>
                </a:lnTo>
                <a:lnTo>
                  <a:pt x="3610041" y="3562190"/>
                </a:lnTo>
                <a:lnTo>
                  <a:pt x="3610355" y="3610355"/>
                </a:lnTo>
                <a:lnTo>
                  <a:pt x="3610355" y="0"/>
                </a:lnTo>
                <a:close/>
              </a:path>
            </a:pathLst>
          </a:custGeom>
          <a:solidFill>
            <a:srgbClr val="44536A"/>
          </a:solidFill>
        </p:spPr>
        <p:txBody>
          <a:bodyPr wrap="square" lIns="0" tIns="0" rIns="0" bIns="0" rtlCol="0"/>
          <a:lstStyle/>
          <a:p>
            <a:endParaRPr/>
          </a:p>
        </p:txBody>
      </p:sp>
      <p:grpSp>
        <p:nvGrpSpPr>
          <p:cNvPr id="3" name="object 3">
            <a:extLst>
              <a:ext uri="{FF2B5EF4-FFF2-40B4-BE49-F238E27FC236}">
                <a16:creationId xmlns:a16="http://schemas.microsoft.com/office/drawing/2014/main" id="{75360635-7ACF-2920-FD36-0E2EDD29B123}"/>
              </a:ext>
            </a:extLst>
          </p:cNvPr>
          <p:cNvGrpSpPr/>
          <p:nvPr/>
        </p:nvGrpSpPr>
        <p:grpSpPr>
          <a:xfrm>
            <a:off x="0" y="3247644"/>
            <a:ext cx="8395970" cy="3610610"/>
            <a:chOff x="0" y="3247644"/>
            <a:chExt cx="8395970" cy="3610610"/>
          </a:xfrm>
        </p:grpSpPr>
        <p:sp>
          <p:nvSpPr>
            <p:cNvPr id="4" name="object 4">
              <a:extLst>
                <a:ext uri="{FF2B5EF4-FFF2-40B4-BE49-F238E27FC236}">
                  <a16:creationId xmlns:a16="http://schemas.microsoft.com/office/drawing/2014/main" id="{B73E29DF-B7B9-89FD-D1E7-AD0DE7DBAE63}"/>
                </a:ext>
              </a:extLst>
            </p:cNvPr>
            <p:cNvSpPr/>
            <p:nvPr/>
          </p:nvSpPr>
          <p:spPr>
            <a:xfrm>
              <a:off x="0" y="3247644"/>
              <a:ext cx="3610610" cy="3610610"/>
            </a:xfrm>
            <a:custGeom>
              <a:avLst/>
              <a:gdLst/>
              <a:ahLst/>
              <a:cxnLst/>
              <a:rect l="l" t="t" r="r" b="b"/>
              <a:pathLst>
                <a:path w="3610610" h="3610609">
                  <a:moveTo>
                    <a:pt x="0" y="0"/>
                  </a:moveTo>
                  <a:lnTo>
                    <a:pt x="0" y="3610355"/>
                  </a:lnTo>
                  <a:lnTo>
                    <a:pt x="3610356" y="3610355"/>
                  </a:lnTo>
                  <a:lnTo>
                    <a:pt x="3562191" y="3610040"/>
                  </a:lnTo>
                  <a:lnTo>
                    <a:pt x="3514177" y="3609098"/>
                  </a:lnTo>
                  <a:lnTo>
                    <a:pt x="3466318" y="3607534"/>
                  </a:lnTo>
                  <a:lnTo>
                    <a:pt x="3418618" y="3605350"/>
                  </a:lnTo>
                  <a:lnTo>
                    <a:pt x="3371081" y="3602551"/>
                  </a:lnTo>
                  <a:lnTo>
                    <a:pt x="3323710" y="3599141"/>
                  </a:lnTo>
                  <a:lnTo>
                    <a:pt x="3276511" y="3595124"/>
                  </a:lnTo>
                  <a:lnTo>
                    <a:pt x="3229486" y="3590503"/>
                  </a:lnTo>
                  <a:lnTo>
                    <a:pt x="3182639" y="3585282"/>
                  </a:lnTo>
                  <a:lnTo>
                    <a:pt x="3135975" y="3579466"/>
                  </a:lnTo>
                  <a:lnTo>
                    <a:pt x="3089497" y="3573058"/>
                  </a:lnTo>
                  <a:lnTo>
                    <a:pt x="3043209" y="3566062"/>
                  </a:lnTo>
                  <a:lnTo>
                    <a:pt x="2997116" y="3558482"/>
                  </a:lnTo>
                  <a:lnTo>
                    <a:pt x="2951220" y="3550322"/>
                  </a:lnTo>
                  <a:lnTo>
                    <a:pt x="2905526" y="3541586"/>
                  </a:lnTo>
                  <a:lnTo>
                    <a:pt x="2860038" y="3532278"/>
                  </a:lnTo>
                  <a:lnTo>
                    <a:pt x="2814760" y="3522401"/>
                  </a:lnTo>
                  <a:lnTo>
                    <a:pt x="2769695" y="3511960"/>
                  </a:lnTo>
                  <a:lnTo>
                    <a:pt x="2724847" y="3500958"/>
                  </a:lnTo>
                  <a:lnTo>
                    <a:pt x="2680221" y="3489399"/>
                  </a:lnTo>
                  <a:lnTo>
                    <a:pt x="2635821" y="3477288"/>
                  </a:lnTo>
                  <a:lnTo>
                    <a:pt x="2591649" y="3464628"/>
                  </a:lnTo>
                  <a:lnTo>
                    <a:pt x="2547711" y="3451423"/>
                  </a:lnTo>
                  <a:lnTo>
                    <a:pt x="2504009" y="3437676"/>
                  </a:lnTo>
                  <a:lnTo>
                    <a:pt x="2460549" y="3423393"/>
                  </a:lnTo>
                  <a:lnTo>
                    <a:pt x="2417333" y="3408576"/>
                  </a:lnTo>
                  <a:lnTo>
                    <a:pt x="2374365" y="3393230"/>
                  </a:lnTo>
                  <a:lnTo>
                    <a:pt x="2331651" y="3377358"/>
                  </a:lnTo>
                  <a:lnTo>
                    <a:pt x="2289193" y="3360965"/>
                  </a:lnTo>
                  <a:lnTo>
                    <a:pt x="2246995" y="3344054"/>
                  </a:lnTo>
                  <a:lnTo>
                    <a:pt x="2205061" y="3326629"/>
                  </a:lnTo>
                  <a:lnTo>
                    <a:pt x="2163396" y="3308694"/>
                  </a:lnTo>
                  <a:lnTo>
                    <a:pt x="2122002" y="3290254"/>
                  </a:lnTo>
                  <a:lnTo>
                    <a:pt x="2080885" y="3271311"/>
                  </a:lnTo>
                  <a:lnTo>
                    <a:pt x="2040047" y="3251870"/>
                  </a:lnTo>
                  <a:lnTo>
                    <a:pt x="1999494" y="3231934"/>
                  </a:lnTo>
                  <a:lnTo>
                    <a:pt x="1959227" y="3211509"/>
                  </a:lnTo>
                  <a:lnTo>
                    <a:pt x="1919253" y="3190597"/>
                  </a:lnTo>
                  <a:lnTo>
                    <a:pt x="1879574" y="3169202"/>
                  </a:lnTo>
                  <a:lnTo>
                    <a:pt x="1840194" y="3147328"/>
                  </a:lnTo>
                  <a:lnTo>
                    <a:pt x="1801117" y="3124980"/>
                  </a:lnTo>
                  <a:lnTo>
                    <a:pt x="1762348" y="3102161"/>
                  </a:lnTo>
                  <a:lnTo>
                    <a:pt x="1723889" y="3078874"/>
                  </a:lnTo>
                  <a:lnTo>
                    <a:pt x="1685746" y="3055125"/>
                  </a:lnTo>
                  <a:lnTo>
                    <a:pt x="1647921" y="3030916"/>
                  </a:lnTo>
                  <a:lnTo>
                    <a:pt x="1610420" y="3006253"/>
                  </a:lnTo>
                  <a:lnTo>
                    <a:pt x="1573244" y="2981137"/>
                  </a:lnTo>
                  <a:lnTo>
                    <a:pt x="1536400" y="2955574"/>
                  </a:lnTo>
                  <a:lnTo>
                    <a:pt x="1499890" y="2929568"/>
                  </a:lnTo>
                  <a:lnTo>
                    <a:pt x="1463718" y="2903122"/>
                  </a:lnTo>
                  <a:lnTo>
                    <a:pt x="1427888" y="2876240"/>
                  </a:lnTo>
                  <a:lnTo>
                    <a:pt x="1392405" y="2848926"/>
                  </a:lnTo>
                  <a:lnTo>
                    <a:pt x="1357271" y="2821184"/>
                  </a:lnTo>
                  <a:lnTo>
                    <a:pt x="1322492" y="2793018"/>
                  </a:lnTo>
                  <a:lnTo>
                    <a:pt x="1288070" y="2764432"/>
                  </a:lnTo>
                  <a:lnTo>
                    <a:pt x="1254010" y="2735429"/>
                  </a:lnTo>
                  <a:lnTo>
                    <a:pt x="1220316" y="2706014"/>
                  </a:lnTo>
                  <a:lnTo>
                    <a:pt x="1186991" y="2676191"/>
                  </a:lnTo>
                  <a:lnTo>
                    <a:pt x="1154040" y="2645963"/>
                  </a:lnTo>
                  <a:lnTo>
                    <a:pt x="1121466" y="2615334"/>
                  </a:lnTo>
                  <a:lnTo>
                    <a:pt x="1089273" y="2584308"/>
                  </a:lnTo>
                  <a:lnTo>
                    <a:pt x="1057465" y="2552890"/>
                  </a:lnTo>
                  <a:lnTo>
                    <a:pt x="1026047" y="2521082"/>
                  </a:lnTo>
                  <a:lnTo>
                    <a:pt x="995021" y="2488889"/>
                  </a:lnTo>
                  <a:lnTo>
                    <a:pt x="964392" y="2456315"/>
                  </a:lnTo>
                  <a:lnTo>
                    <a:pt x="934164" y="2423364"/>
                  </a:lnTo>
                  <a:lnTo>
                    <a:pt x="904340" y="2390039"/>
                  </a:lnTo>
                  <a:lnTo>
                    <a:pt x="874925" y="2356345"/>
                  </a:lnTo>
                  <a:lnTo>
                    <a:pt x="845923" y="2322285"/>
                  </a:lnTo>
                  <a:lnTo>
                    <a:pt x="817337" y="2287863"/>
                  </a:lnTo>
                  <a:lnTo>
                    <a:pt x="789170" y="2253084"/>
                  </a:lnTo>
                  <a:lnTo>
                    <a:pt x="761429" y="2217950"/>
                  </a:lnTo>
                  <a:lnTo>
                    <a:pt x="734115" y="2182467"/>
                  </a:lnTo>
                  <a:lnTo>
                    <a:pt x="707233" y="2146637"/>
                  </a:lnTo>
                  <a:lnTo>
                    <a:pt x="680787" y="2110465"/>
                  </a:lnTo>
                  <a:lnTo>
                    <a:pt x="654780" y="2073955"/>
                  </a:lnTo>
                  <a:lnTo>
                    <a:pt x="629217" y="2037111"/>
                  </a:lnTo>
                  <a:lnTo>
                    <a:pt x="604102" y="1999935"/>
                  </a:lnTo>
                  <a:lnTo>
                    <a:pt x="579438" y="1962434"/>
                  </a:lnTo>
                  <a:lnTo>
                    <a:pt x="555230" y="1924609"/>
                  </a:lnTo>
                  <a:lnTo>
                    <a:pt x="531480" y="1886466"/>
                  </a:lnTo>
                  <a:lnTo>
                    <a:pt x="508194" y="1848007"/>
                  </a:lnTo>
                  <a:lnTo>
                    <a:pt x="485375" y="1809238"/>
                  </a:lnTo>
                  <a:lnTo>
                    <a:pt x="463026" y="1770161"/>
                  </a:lnTo>
                  <a:lnTo>
                    <a:pt x="441153" y="1730782"/>
                  </a:lnTo>
                  <a:lnTo>
                    <a:pt x="419758" y="1691102"/>
                  </a:lnTo>
                  <a:lnTo>
                    <a:pt x="398846" y="1651128"/>
                  </a:lnTo>
                  <a:lnTo>
                    <a:pt x="378420" y="1610862"/>
                  </a:lnTo>
                  <a:lnTo>
                    <a:pt x="358485" y="1570308"/>
                  </a:lnTo>
                  <a:lnTo>
                    <a:pt x="339044" y="1529470"/>
                  </a:lnTo>
                  <a:lnTo>
                    <a:pt x="320101" y="1488353"/>
                  </a:lnTo>
                  <a:lnTo>
                    <a:pt x="301660" y="1446959"/>
                  </a:lnTo>
                  <a:lnTo>
                    <a:pt x="283725" y="1405294"/>
                  </a:lnTo>
                  <a:lnTo>
                    <a:pt x="266301" y="1363360"/>
                  </a:lnTo>
                  <a:lnTo>
                    <a:pt x="249390" y="1321163"/>
                  </a:lnTo>
                  <a:lnTo>
                    <a:pt x="232996" y="1278704"/>
                  </a:lnTo>
                  <a:lnTo>
                    <a:pt x="217125" y="1235990"/>
                  </a:lnTo>
                  <a:lnTo>
                    <a:pt x="201778" y="1193023"/>
                  </a:lnTo>
                  <a:lnTo>
                    <a:pt x="186962" y="1149807"/>
                  </a:lnTo>
                  <a:lnTo>
                    <a:pt x="172678" y="1106346"/>
                  </a:lnTo>
                  <a:lnTo>
                    <a:pt x="158932" y="1062645"/>
                  </a:lnTo>
                  <a:lnTo>
                    <a:pt x="145727" y="1018706"/>
                  </a:lnTo>
                  <a:lnTo>
                    <a:pt x="133066" y="974535"/>
                  </a:lnTo>
                  <a:lnTo>
                    <a:pt x="120955" y="930134"/>
                  </a:lnTo>
                  <a:lnTo>
                    <a:pt x="109396" y="885508"/>
                  </a:lnTo>
                  <a:lnTo>
                    <a:pt x="98395" y="840661"/>
                  </a:lnTo>
                  <a:lnTo>
                    <a:pt x="87953" y="795596"/>
                  </a:lnTo>
                  <a:lnTo>
                    <a:pt x="78076" y="750317"/>
                  </a:lnTo>
                  <a:lnTo>
                    <a:pt x="68768" y="704829"/>
                  </a:lnTo>
                  <a:lnTo>
                    <a:pt x="60032" y="659136"/>
                  </a:lnTo>
                  <a:lnTo>
                    <a:pt x="51872" y="613240"/>
                  </a:lnTo>
                  <a:lnTo>
                    <a:pt x="44292" y="567146"/>
                  </a:lnTo>
                  <a:lnTo>
                    <a:pt x="37296" y="520858"/>
                  </a:lnTo>
                  <a:lnTo>
                    <a:pt x="30888" y="474381"/>
                  </a:lnTo>
                  <a:lnTo>
                    <a:pt x="25072" y="427716"/>
                  </a:lnTo>
                  <a:lnTo>
                    <a:pt x="19851" y="380870"/>
                  </a:lnTo>
                  <a:lnTo>
                    <a:pt x="15230" y="333845"/>
                  </a:lnTo>
                  <a:lnTo>
                    <a:pt x="11213" y="286645"/>
                  </a:lnTo>
                  <a:lnTo>
                    <a:pt x="7803" y="239275"/>
                  </a:lnTo>
                  <a:lnTo>
                    <a:pt x="5004" y="191738"/>
                  </a:lnTo>
                  <a:lnTo>
                    <a:pt x="2820" y="144038"/>
                  </a:lnTo>
                  <a:lnTo>
                    <a:pt x="1256" y="96179"/>
                  </a:lnTo>
                  <a:lnTo>
                    <a:pt x="314" y="48165"/>
                  </a:lnTo>
                  <a:lnTo>
                    <a:pt x="0" y="0"/>
                  </a:lnTo>
                  <a:close/>
                </a:path>
              </a:pathLst>
            </a:custGeom>
            <a:solidFill>
              <a:srgbClr val="44536A"/>
            </a:solidFill>
          </p:spPr>
          <p:txBody>
            <a:bodyPr wrap="square" lIns="0" tIns="0" rIns="0" bIns="0" rtlCol="0"/>
            <a:lstStyle/>
            <a:p>
              <a:endParaRPr/>
            </a:p>
          </p:txBody>
        </p:sp>
        <p:sp>
          <p:nvSpPr>
            <p:cNvPr id="5" name="object 5">
              <a:extLst>
                <a:ext uri="{FF2B5EF4-FFF2-40B4-BE49-F238E27FC236}">
                  <a16:creationId xmlns:a16="http://schemas.microsoft.com/office/drawing/2014/main" id="{1D724B54-9F0B-4DF1-7A02-B0EC94FD95EC}"/>
                </a:ext>
              </a:extLst>
            </p:cNvPr>
            <p:cNvSpPr/>
            <p:nvPr/>
          </p:nvSpPr>
          <p:spPr>
            <a:xfrm>
              <a:off x="6755891" y="4504944"/>
              <a:ext cx="1633855" cy="497205"/>
            </a:xfrm>
            <a:custGeom>
              <a:avLst/>
              <a:gdLst/>
              <a:ahLst/>
              <a:cxnLst/>
              <a:rect l="l" t="t" r="r" b="b"/>
              <a:pathLst>
                <a:path w="1633854" h="497204">
                  <a:moveTo>
                    <a:pt x="0" y="496823"/>
                  </a:moveTo>
                  <a:lnTo>
                    <a:pt x="1633727" y="496823"/>
                  </a:lnTo>
                  <a:lnTo>
                    <a:pt x="1633727" y="0"/>
                  </a:lnTo>
                  <a:lnTo>
                    <a:pt x="0" y="0"/>
                  </a:lnTo>
                  <a:lnTo>
                    <a:pt x="0" y="496823"/>
                  </a:lnTo>
                  <a:close/>
                </a:path>
              </a:pathLst>
            </a:custGeom>
            <a:ln w="12700">
              <a:solidFill>
                <a:srgbClr val="4471C4"/>
              </a:solidFill>
            </a:ln>
          </p:spPr>
          <p:txBody>
            <a:bodyPr wrap="square" lIns="0" tIns="0" rIns="0" bIns="0" rtlCol="0"/>
            <a:lstStyle/>
            <a:p>
              <a:endParaRPr/>
            </a:p>
          </p:txBody>
        </p:sp>
      </p:grpSp>
      <p:sp>
        <p:nvSpPr>
          <p:cNvPr id="6" name="object 6">
            <a:extLst>
              <a:ext uri="{FF2B5EF4-FFF2-40B4-BE49-F238E27FC236}">
                <a16:creationId xmlns:a16="http://schemas.microsoft.com/office/drawing/2014/main" id="{6EE29716-1E70-4B0C-5A0F-B8DD877621DF}"/>
              </a:ext>
            </a:extLst>
          </p:cNvPr>
          <p:cNvSpPr txBox="1">
            <a:spLocks noGrp="1"/>
          </p:cNvSpPr>
          <p:nvPr>
            <p:ph type="title"/>
          </p:nvPr>
        </p:nvSpPr>
        <p:spPr>
          <a:xfrm>
            <a:off x="459740" y="617931"/>
            <a:ext cx="8608060" cy="505267"/>
          </a:xfrm>
          <a:prstGeom prst="rect">
            <a:avLst/>
          </a:prstGeom>
        </p:spPr>
        <p:txBody>
          <a:bodyPr vert="horz" wrap="square" lIns="0" tIns="12700" rIns="0" bIns="0" rtlCol="0">
            <a:spAutoFit/>
          </a:bodyPr>
          <a:lstStyle/>
          <a:p>
            <a:pPr marL="12700">
              <a:lnSpc>
                <a:spcPct val="100000"/>
              </a:lnSpc>
              <a:spcBef>
                <a:spcPts val="100"/>
              </a:spcBef>
            </a:pPr>
            <a:r>
              <a:rPr lang="en-US" sz="3200" spc="-160" dirty="0"/>
              <a:t>Creation of Database in Google Cloud Platform</a:t>
            </a:r>
            <a:endParaRPr sz="3200" dirty="0"/>
          </a:p>
        </p:txBody>
      </p:sp>
      <p:sp>
        <p:nvSpPr>
          <p:cNvPr id="7" name="object 7">
            <a:extLst>
              <a:ext uri="{FF2B5EF4-FFF2-40B4-BE49-F238E27FC236}">
                <a16:creationId xmlns:a16="http://schemas.microsoft.com/office/drawing/2014/main" id="{A4595854-3259-5BA2-5E48-08599BCF1B7B}"/>
              </a:ext>
            </a:extLst>
          </p:cNvPr>
          <p:cNvSpPr txBox="1"/>
          <p:nvPr/>
        </p:nvSpPr>
        <p:spPr>
          <a:xfrm>
            <a:off x="459740" y="1543888"/>
            <a:ext cx="1918970" cy="452120"/>
          </a:xfrm>
          <a:prstGeom prst="rect">
            <a:avLst/>
          </a:prstGeom>
        </p:spPr>
        <p:txBody>
          <a:bodyPr vert="horz" wrap="square" lIns="0" tIns="12065" rIns="0" bIns="0" rtlCol="0">
            <a:spAutoFit/>
          </a:bodyPr>
          <a:lstStyle/>
          <a:p>
            <a:pPr marL="12700">
              <a:lnSpc>
                <a:spcPct val="100000"/>
              </a:lnSpc>
              <a:spcBef>
                <a:spcPts val="95"/>
              </a:spcBef>
            </a:pPr>
            <a:r>
              <a:rPr sz="2800" spc="-75" dirty="0">
                <a:latin typeface="Trebuchet MS"/>
                <a:cs typeface="Trebuchet MS"/>
              </a:rPr>
              <a:t>P</a:t>
            </a:r>
            <a:r>
              <a:rPr sz="2800" spc="-195" dirty="0">
                <a:latin typeface="Trebuchet MS"/>
                <a:cs typeface="Trebuchet MS"/>
              </a:rPr>
              <a:t>r</a:t>
            </a:r>
            <a:r>
              <a:rPr sz="2800" spc="-70" dirty="0">
                <a:latin typeface="Trebuchet MS"/>
                <a:cs typeface="Trebuchet MS"/>
              </a:rPr>
              <a:t>o</a:t>
            </a:r>
            <a:r>
              <a:rPr sz="2800" spc="-140" dirty="0">
                <a:latin typeface="Trebuchet MS"/>
                <a:cs typeface="Trebuchet MS"/>
              </a:rPr>
              <a:t>c</a:t>
            </a:r>
            <a:r>
              <a:rPr sz="2800" spc="-200" dirty="0">
                <a:latin typeface="Trebuchet MS"/>
                <a:cs typeface="Trebuchet MS"/>
              </a:rPr>
              <a:t>e</a:t>
            </a:r>
            <a:r>
              <a:rPr sz="2800" spc="-10" dirty="0">
                <a:latin typeface="Trebuchet MS"/>
                <a:cs typeface="Trebuchet MS"/>
              </a:rPr>
              <a:t>s</a:t>
            </a:r>
            <a:r>
              <a:rPr sz="2800" spc="95" dirty="0">
                <a:latin typeface="Trebuchet MS"/>
                <a:cs typeface="Trebuchet MS"/>
              </a:rPr>
              <a:t>s</a:t>
            </a:r>
            <a:r>
              <a:rPr sz="2800" spc="-350" dirty="0">
                <a:latin typeface="Trebuchet MS"/>
                <a:cs typeface="Trebuchet MS"/>
              </a:rPr>
              <a:t> </a:t>
            </a:r>
            <a:r>
              <a:rPr sz="2800" spc="-60" dirty="0">
                <a:latin typeface="Trebuchet MS"/>
                <a:cs typeface="Trebuchet MS"/>
              </a:rPr>
              <a:t>F</a:t>
            </a:r>
            <a:r>
              <a:rPr sz="2800" spc="-150" dirty="0">
                <a:latin typeface="Trebuchet MS"/>
                <a:cs typeface="Trebuchet MS"/>
              </a:rPr>
              <a:t>l</a:t>
            </a:r>
            <a:r>
              <a:rPr sz="2800" spc="-95" dirty="0">
                <a:latin typeface="Trebuchet MS"/>
                <a:cs typeface="Trebuchet MS"/>
              </a:rPr>
              <a:t>o</a:t>
            </a:r>
            <a:r>
              <a:rPr sz="2800" spc="40" dirty="0">
                <a:latin typeface="Trebuchet MS"/>
                <a:cs typeface="Trebuchet MS"/>
              </a:rPr>
              <a:t>w</a:t>
            </a:r>
            <a:endParaRPr sz="2800">
              <a:latin typeface="Trebuchet MS"/>
              <a:cs typeface="Trebuchet MS"/>
            </a:endParaRPr>
          </a:p>
        </p:txBody>
      </p:sp>
      <p:sp>
        <p:nvSpPr>
          <p:cNvPr id="8" name="object 8">
            <a:extLst>
              <a:ext uri="{FF2B5EF4-FFF2-40B4-BE49-F238E27FC236}">
                <a16:creationId xmlns:a16="http://schemas.microsoft.com/office/drawing/2014/main" id="{715A0DB6-F8F6-A23F-6714-7769D37B4280}"/>
              </a:ext>
            </a:extLst>
          </p:cNvPr>
          <p:cNvSpPr txBox="1"/>
          <p:nvPr/>
        </p:nvSpPr>
        <p:spPr>
          <a:xfrm>
            <a:off x="6947661" y="4573651"/>
            <a:ext cx="1250315" cy="330835"/>
          </a:xfrm>
          <a:prstGeom prst="rect">
            <a:avLst/>
          </a:prstGeom>
        </p:spPr>
        <p:txBody>
          <a:bodyPr vert="horz" wrap="square" lIns="0" tIns="12700" rIns="0" bIns="0" rtlCol="0">
            <a:spAutoFit/>
          </a:bodyPr>
          <a:lstStyle/>
          <a:p>
            <a:pPr marL="12700">
              <a:lnSpc>
                <a:spcPct val="100000"/>
              </a:lnSpc>
              <a:spcBef>
                <a:spcPts val="100"/>
              </a:spcBef>
            </a:pPr>
            <a:r>
              <a:rPr sz="2000" spc="-15" dirty="0">
                <a:latin typeface="Calibri"/>
                <a:cs typeface="Calibri"/>
              </a:rPr>
              <a:t>Data</a:t>
            </a:r>
            <a:r>
              <a:rPr sz="2000" spc="-70" dirty="0">
                <a:latin typeface="Calibri"/>
                <a:cs typeface="Calibri"/>
              </a:rPr>
              <a:t> </a:t>
            </a:r>
            <a:r>
              <a:rPr sz="2000" spc="-5" dirty="0">
                <a:latin typeface="Calibri"/>
                <a:cs typeface="Calibri"/>
              </a:rPr>
              <a:t>source</a:t>
            </a:r>
            <a:endParaRPr sz="2000">
              <a:latin typeface="Calibri"/>
              <a:cs typeface="Calibri"/>
            </a:endParaRPr>
          </a:p>
        </p:txBody>
      </p:sp>
      <p:grpSp>
        <p:nvGrpSpPr>
          <p:cNvPr id="9" name="object 9">
            <a:extLst>
              <a:ext uri="{FF2B5EF4-FFF2-40B4-BE49-F238E27FC236}">
                <a16:creationId xmlns:a16="http://schemas.microsoft.com/office/drawing/2014/main" id="{E8C4941B-EE26-F4F6-9EE6-DC503EA1FEC5}"/>
              </a:ext>
            </a:extLst>
          </p:cNvPr>
          <p:cNvGrpSpPr/>
          <p:nvPr/>
        </p:nvGrpSpPr>
        <p:grpSpPr>
          <a:xfrm>
            <a:off x="633730" y="2268982"/>
            <a:ext cx="2315210" cy="1483360"/>
            <a:chOff x="633730" y="2268982"/>
            <a:chExt cx="2315210" cy="1483360"/>
          </a:xfrm>
        </p:grpSpPr>
        <p:sp>
          <p:nvSpPr>
            <p:cNvPr id="10" name="object 10">
              <a:extLst>
                <a:ext uri="{FF2B5EF4-FFF2-40B4-BE49-F238E27FC236}">
                  <a16:creationId xmlns:a16="http://schemas.microsoft.com/office/drawing/2014/main" id="{529ED643-2BE0-C5E5-D8A7-85FB118EDA23}"/>
                </a:ext>
              </a:extLst>
            </p:cNvPr>
            <p:cNvSpPr/>
            <p:nvPr/>
          </p:nvSpPr>
          <p:spPr>
            <a:xfrm>
              <a:off x="640080" y="2275331"/>
              <a:ext cx="2308860" cy="1470660"/>
            </a:xfrm>
            <a:custGeom>
              <a:avLst/>
              <a:gdLst/>
              <a:ahLst/>
              <a:cxnLst/>
              <a:rect l="l" t="t" r="r" b="b"/>
              <a:pathLst>
                <a:path w="2308860" h="1470660">
                  <a:moveTo>
                    <a:pt x="2308860" y="749046"/>
                  </a:moveTo>
                  <a:lnTo>
                    <a:pt x="2297963" y="742696"/>
                  </a:lnTo>
                  <a:lnTo>
                    <a:pt x="2220214" y="697357"/>
                  </a:lnTo>
                  <a:lnTo>
                    <a:pt x="2216404" y="698373"/>
                  </a:lnTo>
                  <a:lnTo>
                    <a:pt x="2212848" y="704469"/>
                  </a:lnTo>
                  <a:lnTo>
                    <a:pt x="2213864" y="708279"/>
                  </a:lnTo>
                  <a:lnTo>
                    <a:pt x="2272842" y="742696"/>
                  </a:lnTo>
                  <a:lnTo>
                    <a:pt x="1857756" y="742696"/>
                  </a:lnTo>
                  <a:lnTo>
                    <a:pt x="1857756" y="0"/>
                  </a:lnTo>
                  <a:lnTo>
                    <a:pt x="0" y="0"/>
                  </a:lnTo>
                  <a:lnTo>
                    <a:pt x="0" y="1470660"/>
                  </a:lnTo>
                  <a:lnTo>
                    <a:pt x="1857756" y="1470660"/>
                  </a:lnTo>
                  <a:lnTo>
                    <a:pt x="1857756" y="755396"/>
                  </a:lnTo>
                  <a:lnTo>
                    <a:pt x="2272842" y="755396"/>
                  </a:lnTo>
                  <a:lnTo>
                    <a:pt x="2213864" y="789813"/>
                  </a:lnTo>
                  <a:lnTo>
                    <a:pt x="2212848" y="793623"/>
                  </a:lnTo>
                  <a:lnTo>
                    <a:pt x="2216404" y="799719"/>
                  </a:lnTo>
                  <a:lnTo>
                    <a:pt x="2220214" y="800735"/>
                  </a:lnTo>
                  <a:lnTo>
                    <a:pt x="2297963" y="755396"/>
                  </a:lnTo>
                  <a:lnTo>
                    <a:pt x="2308860" y="749046"/>
                  </a:lnTo>
                  <a:close/>
                </a:path>
              </a:pathLst>
            </a:custGeom>
            <a:solidFill>
              <a:srgbClr val="0068FF"/>
            </a:solidFill>
          </p:spPr>
          <p:txBody>
            <a:bodyPr wrap="square" lIns="0" tIns="0" rIns="0" bIns="0" rtlCol="0"/>
            <a:lstStyle/>
            <a:p>
              <a:endParaRPr/>
            </a:p>
          </p:txBody>
        </p:sp>
        <p:sp>
          <p:nvSpPr>
            <p:cNvPr id="11" name="object 11">
              <a:extLst>
                <a:ext uri="{FF2B5EF4-FFF2-40B4-BE49-F238E27FC236}">
                  <a16:creationId xmlns:a16="http://schemas.microsoft.com/office/drawing/2014/main" id="{BB19760C-6CBB-6698-4FE1-C41A0FED2A81}"/>
                </a:ext>
              </a:extLst>
            </p:cNvPr>
            <p:cNvSpPr/>
            <p:nvPr/>
          </p:nvSpPr>
          <p:spPr>
            <a:xfrm>
              <a:off x="640080" y="2275332"/>
              <a:ext cx="1858010" cy="1470660"/>
            </a:xfrm>
            <a:custGeom>
              <a:avLst/>
              <a:gdLst/>
              <a:ahLst/>
              <a:cxnLst/>
              <a:rect l="l" t="t" r="r" b="b"/>
              <a:pathLst>
                <a:path w="1858010" h="1470660">
                  <a:moveTo>
                    <a:pt x="0" y="1470659"/>
                  </a:moveTo>
                  <a:lnTo>
                    <a:pt x="1857756" y="1470659"/>
                  </a:lnTo>
                  <a:lnTo>
                    <a:pt x="1857756" y="0"/>
                  </a:lnTo>
                  <a:lnTo>
                    <a:pt x="0" y="0"/>
                  </a:lnTo>
                  <a:lnTo>
                    <a:pt x="0" y="1470659"/>
                  </a:lnTo>
                  <a:close/>
                </a:path>
              </a:pathLst>
            </a:custGeom>
            <a:ln w="12700">
              <a:solidFill>
                <a:srgbClr val="FFFFFF"/>
              </a:solidFill>
            </a:ln>
          </p:spPr>
          <p:txBody>
            <a:bodyPr wrap="square" lIns="0" tIns="0" rIns="0" bIns="0" rtlCol="0"/>
            <a:lstStyle/>
            <a:p>
              <a:endParaRPr/>
            </a:p>
          </p:txBody>
        </p:sp>
      </p:grpSp>
      <p:sp>
        <p:nvSpPr>
          <p:cNvPr id="12" name="object 12">
            <a:extLst>
              <a:ext uri="{FF2B5EF4-FFF2-40B4-BE49-F238E27FC236}">
                <a16:creationId xmlns:a16="http://schemas.microsoft.com/office/drawing/2014/main" id="{627A36B6-83F0-9557-4BE9-CE1865C3A78B}"/>
              </a:ext>
            </a:extLst>
          </p:cNvPr>
          <p:cNvSpPr txBox="1"/>
          <p:nvPr/>
        </p:nvSpPr>
        <p:spPr>
          <a:xfrm>
            <a:off x="640080" y="2147443"/>
            <a:ext cx="1858010" cy="1510157"/>
          </a:xfrm>
          <a:prstGeom prst="rect">
            <a:avLst/>
          </a:prstGeom>
        </p:spPr>
        <p:txBody>
          <a:bodyPr vert="horz" wrap="square" lIns="0" tIns="4445" rIns="0" bIns="0" rtlCol="0">
            <a:spAutoFit/>
          </a:bodyPr>
          <a:lstStyle/>
          <a:p>
            <a:pPr>
              <a:lnSpc>
                <a:spcPct val="100000"/>
              </a:lnSpc>
              <a:spcBef>
                <a:spcPts val="35"/>
              </a:spcBef>
            </a:pPr>
            <a:endParaRPr sz="1300" dirty="0">
              <a:latin typeface="Times New Roman"/>
              <a:cs typeface="Times New Roman"/>
            </a:endParaRPr>
          </a:p>
          <a:p>
            <a:pPr marL="198755" marR="192405" algn="ctr">
              <a:lnSpc>
                <a:spcPct val="107100"/>
              </a:lnSpc>
            </a:pPr>
            <a:r>
              <a:rPr sz="1600" b="1" spc="-10" dirty="0">
                <a:solidFill>
                  <a:srgbClr val="FFFFFF"/>
                </a:solidFill>
                <a:latin typeface="Calibri"/>
                <a:cs typeface="Calibri"/>
              </a:rPr>
              <a:t>Data </a:t>
            </a:r>
            <a:r>
              <a:rPr sz="1600" b="1" spc="-5" dirty="0">
                <a:solidFill>
                  <a:srgbClr val="FFFFFF"/>
                </a:solidFill>
                <a:latin typeface="Calibri"/>
                <a:cs typeface="Calibri"/>
              </a:rPr>
              <a:t>Extraction </a:t>
            </a:r>
            <a:r>
              <a:rPr sz="1600" b="1" dirty="0">
                <a:solidFill>
                  <a:srgbClr val="FFFFFF"/>
                </a:solidFill>
                <a:latin typeface="Calibri"/>
                <a:cs typeface="Calibri"/>
              </a:rPr>
              <a:t> </a:t>
            </a:r>
            <a:r>
              <a:rPr sz="1600" b="1" spc="-15" dirty="0">
                <a:solidFill>
                  <a:srgbClr val="FFFFFF"/>
                </a:solidFill>
                <a:latin typeface="Calibri"/>
                <a:cs typeface="Calibri"/>
              </a:rPr>
              <a:t>from DV360, </a:t>
            </a:r>
            <a:r>
              <a:rPr lang="en-US" sz="1600" b="1" spc="-10" dirty="0">
                <a:solidFill>
                  <a:srgbClr val="FFFFFF"/>
                </a:solidFill>
                <a:latin typeface="Calibri"/>
                <a:cs typeface="Calibri"/>
              </a:rPr>
              <a:t>Amazon Ads, Salesforce and </a:t>
            </a:r>
            <a:r>
              <a:rPr lang="en-US" sz="1600" b="1" spc="-10" dirty="0" err="1">
                <a:solidFill>
                  <a:srgbClr val="FFFFFF"/>
                </a:solidFill>
                <a:latin typeface="Calibri"/>
                <a:cs typeface="Calibri"/>
              </a:rPr>
              <a:t>TradeDesk</a:t>
            </a:r>
            <a:r>
              <a:rPr lang="en-US" sz="1600" b="1" spc="-10" dirty="0">
                <a:solidFill>
                  <a:srgbClr val="FFFFFF"/>
                </a:solidFill>
                <a:latin typeface="Calibri"/>
                <a:cs typeface="Calibri"/>
              </a:rPr>
              <a:t>.</a:t>
            </a:r>
            <a:endParaRPr sz="1600" dirty="0">
              <a:latin typeface="Calibri"/>
              <a:cs typeface="Calibri"/>
            </a:endParaRPr>
          </a:p>
        </p:txBody>
      </p:sp>
      <p:grpSp>
        <p:nvGrpSpPr>
          <p:cNvPr id="13" name="object 13">
            <a:extLst>
              <a:ext uri="{FF2B5EF4-FFF2-40B4-BE49-F238E27FC236}">
                <a16:creationId xmlns:a16="http://schemas.microsoft.com/office/drawing/2014/main" id="{10C14A42-38AB-51A0-E1CF-3874B4F31B5C}"/>
              </a:ext>
            </a:extLst>
          </p:cNvPr>
          <p:cNvGrpSpPr/>
          <p:nvPr/>
        </p:nvGrpSpPr>
        <p:grpSpPr>
          <a:xfrm>
            <a:off x="2904489" y="2285745"/>
            <a:ext cx="2102485" cy="1600835"/>
            <a:chOff x="2904489" y="2285745"/>
            <a:chExt cx="2102485" cy="1600835"/>
          </a:xfrm>
        </p:grpSpPr>
        <p:sp>
          <p:nvSpPr>
            <p:cNvPr id="14" name="object 14">
              <a:extLst>
                <a:ext uri="{FF2B5EF4-FFF2-40B4-BE49-F238E27FC236}">
                  <a16:creationId xmlns:a16="http://schemas.microsoft.com/office/drawing/2014/main" id="{38B59C66-7C18-34C3-C907-4B2837F2DA49}"/>
                </a:ext>
              </a:extLst>
            </p:cNvPr>
            <p:cNvSpPr/>
            <p:nvPr/>
          </p:nvSpPr>
          <p:spPr>
            <a:xfrm>
              <a:off x="2910839" y="2292095"/>
              <a:ext cx="2089785" cy="1588135"/>
            </a:xfrm>
            <a:custGeom>
              <a:avLst/>
              <a:gdLst/>
              <a:ahLst/>
              <a:cxnLst/>
              <a:rect l="l" t="t" r="r" b="b"/>
              <a:pathLst>
                <a:path w="2089785" h="1588135">
                  <a:moveTo>
                    <a:pt x="2089404" y="0"/>
                  </a:moveTo>
                  <a:lnTo>
                    <a:pt x="0" y="0"/>
                  </a:lnTo>
                  <a:lnTo>
                    <a:pt x="0" y="1588008"/>
                  </a:lnTo>
                  <a:lnTo>
                    <a:pt x="2089404" y="1588008"/>
                  </a:lnTo>
                  <a:lnTo>
                    <a:pt x="2089404" y="0"/>
                  </a:lnTo>
                  <a:close/>
                </a:path>
              </a:pathLst>
            </a:custGeom>
            <a:solidFill>
              <a:srgbClr val="0068FF"/>
            </a:solidFill>
          </p:spPr>
          <p:txBody>
            <a:bodyPr wrap="square" lIns="0" tIns="0" rIns="0" bIns="0" rtlCol="0"/>
            <a:lstStyle/>
            <a:p>
              <a:endParaRPr/>
            </a:p>
          </p:txBody>
        </p:sp>
        <p:sp>
          <p:nvSpPr>
            <p:cNvPr id="15" name="object 15">
              <a:extLst>
                <a:ext uri="{FF2B5EF4-FFF2-40B4-BE49-F238E27FC236}">
                  <a16:creationId xmlns:a16="http://schemas.microsoft.com/office/drawing/2014/main" id="{E33928CD-93CA-0466-5467-7278EB85F681}"/>
                </a:ext>
              </a:extLst>
            </p:cNvPr>
            <p:cNvSpPr/>
            <p:nvPr/>
          </p:nvSpPr>
          <p:spPr>
            <a:xfrm>
              <a:off x="2910839" y="2292095"/>
              <a:ext cx="2089785" cy="1588135"/>
            </a:xfrm>
            <a:custGeom>
              <a:avLst/>
              <a:gdLst/>
              <a:ahLst/>
              <a:cxnLst/>
              <a:rect l="l" t="t" r="r" b="b"/>
              <a:pathLst>
                <a:path w="2089785" h="1588135">
                  <a:moveTo>
                    <a:pt x="0" y="1588008"/>
                  </a:moveTo>
                  <a:lnTo>
                    <a:pt x="2089404" y="1588008"/>
                  </a:lnTo>
                  <a:lnTo>
                    <a:pt x="2089404" y="0"/>
                  </a:lnTo>
                  <a:lnTo>
                    <a:pt x="0" y="0"/>
                  </a:lnTo>
                  <a:lnTo>
                    <a:pt x="0" y="1588008"/>
                  </a:lnTo>
                  <a:close/>
                </a:path>
              </a:pathLst>
            </a:custGeom>
            <a:ln w="12700">
              <a:solidFill>
                <a:srgbClr val="FFFFFF"/>
              </a:solidFill>
            </a:ln>
          </p:spPr>
          <p:txBody>
            <a:bodyPr wrap="square" lIns="0" tIns="0" rIns="0" bIns="0" rtlCol="0"/>
            <a:lstStyle/>
            <a:p>
              <a:endParaRPr/>
            </a:p>
          </p:txBody>
        </p:sp>
      </p:grpSp>
      <p:sp>
        <p:nvSpPr>
          <p:cNvPr id="16" name="object 16">
            <a:extLst>
              <a:ext uri="{FF2B5EF4-FFF2-40B4-BE49-F238E27FC236}">
                <a16:creationId xmlns:a16="http://schemas.microsoft.com/office/drawing/2014/main" id="{6C550714-CD99-F939-A9CE-6B2F81BC3AB1}"/>
              </a:ext>
            </a:extLst>
          </p:cNvPr>
          <p:cNvSpPr txBox="1"/>
          <p:nvPr/>
        </p:nvSpPr>
        <p:spPr>
          <a:xfrm>
            <a:off x="3132835" y="2586329"/>
            <a:ext cx="1649095" cy="960119"/>
          </a:xfrm>
          <a:prstGeom prst="rect">
            <a:avLst/>
          </a:prstGeom>
        </p:spPr>
        <p:txBody>
          <a:bodyPr vert="horz" wrap="square" lIns="0" tIns="12065" rIns="0" bIns="0" rtlCol="0">
            <a:spAutoFit/>
          </a:bodyPr>
          <a:lstStyle/>
          <a:p>
            <a:pPr marL="67310" marR="30480" indent="-32384">
              <a:lnSpc>
                <a:spcPct val="107100"/>
              </a:lnSpc>
              <a:spcBef>
                <a:spcPts val="95"/>
              </a:spcBef>
            </a:pPr>
            <a:r>
              <a:rPr sz="1700" b="1" spc="-5" dirty="0">
                <a:solidFill>
                  <a:srgbClr val="FFFFFF"/>
                </a:solidFill>
                <a:latin typeface="Calibri"/>
                <a:cs typeface="Calibri"/>
              </a:rPr>
              <a:t>Loading</a:t>
            </a:r>
            <a:r>
              <a:rPr sz="1700" b="1" spc="-20" dirty="0">
                <a:solidFill>
                  <a:srgbClr val="FFFFFF"/>
                </a:solidFill>
                <a:latin typeface="Calibri"/>
                <a:cs typeface="Calibri"/>
              </a:rPr>
              <a:t> </a:t>
            </a:r>
            <a:r>
              <a:rPr sz="1700" b="1" spc="-10" dirty="0">
                <a:solidFill>
                  <a:srgbClr val="FFFFFF"/>
                </a:solidFill>
                <a:latin typeface="Calibri"/>
                <a:cs typeface="Calibri"/>
              </a:rPr>
              <a:t>Data</a:t>
            </a:r>
            <a:r>
              <a:rPr sz="1700" b="1" spc="-50" dirty="0">
                <a:solidFill>
                  <a:srgbClr val="FFFFFF"/>
                </a:solidFill>
                <a:latin typeface="Calibri"/>
                <a:cs typeface="Calibri"/>
              </a:rPr>
              <a:t> </a:t>
            </a:r>
            <a:r>
              <a:rPr sz="1700" b="1" spc="-10" dirty="0">
                <a:solidFill>
                  <a:srgbClr val="FFFFFF"/>
                </a:solidFill>
                <a:latin typeface="Calibri"/>
                <a:cs typeface="Calibri"/>
              </a:rPr>
              <a:t>into </a:t>
            </a:r>
            <a:r>
              <a:rPr sz="1700" b="1" spc="-365" dirty="0">
                <a:solidFill>
                  <a:srgbClr val="FFFFFF"/>
                </a:solidFill>
                <a:latin typeface="Calibri"/>
                <a:cs typeface="Calibri"/>
              </a:rPr>
              <a:t> </a:t>
            </a:r>
            <a:r>
              <a:rPr sz="1700" b="1" spc="-5" dirty="0">
                <a:solidFill>
                  <a:srgbClr val="FFFFFF"/>
                </a:solidFill>
                <a:latin typeface="Calibri"/>
                <a:cs typeface="Calibri"/>
              </a:rPr>
              <a:t>Google</a:t>
            </a:r>
            <a:r>
              <a:rPr sz="1700" b="1" spc="-40" dirty="0">
                <a:solidFill>
                  <a:srgbClr val="FFFFFF"/>
                </a:solidFill>
                <a:latin typeface="Calibri"/>
                <a:cs typeface="Calibri"/>
              </a:rPr>
              <a:t> </a:t>
            </a:r>
            <a:r>
              <a:rPr sz="1700" b="1" spc="-5" dirty="0">
                <a:solidFill>
                  <a:srgbClr val="FFFFFF"/>
                </a:solidFill>
                <a:latin typeface="Calibri"/>
                <a:cs typeface="Calibri"/>
              </a:rPr>
              <a:t>BigQuery</a:t>
            </a:r>
            <a:endParaRPr sz="1700">
              <a:latin typeface="Calibri"/>
              <a:cs typeface="Calibri"/>
            </a:endParaRPr>
          </a:p>
          <a:p>
            <a:pPr marL="12700">
              <a:lnSpc>
                <a:spcPct val="100000"/>
              </a:lnSpc>
              <a:spcBef>
                <a:spcPts val="950"/>
              </a:spcBef>
            </a:pPr>
            <a:r>
              <a:rPr sz="1700" b="1" dirty="0">
                <a:solidFill>
                  <a:srgbClr val="FFFFFF"/>
                </a:solidFill>
                <a:latin typeface="Calibri"/>
                <a:cs typeface="Calibri"/>
              </a:rPr>
              <a:t>(D</a:t>
            </a:r>
            <a:r>
              <a:rPr sz="1700" b="1" spc="-10" dirty="0">
                <a:solidFill>
                  <a:srgbClr val="FFFFFF"/>
                </a:solidFill>
                <a:latin typeface="Calibri"/>
                <a:cs typeface="Calibri"/>
              </a:rPr>
              <a:t>a</a:t>
            </a:r>
            <a:r>
              <a:rPr sz="1700" b="1" spc="-15" dirty="0">
                <a:solidFill>
                  <a:srgbClr val="FFFFFF"/>
                </a:solidFill>
                <a:latin typeface="Calibri"/>
                <a:cs typeface="Calibri"/>
              </a:rPr>
              <a:t>t</a:t>
            </a:r>
            <a:r>
              <a:rPr sz="1700" b="1" dirty="0">
                <a:solidFill>
                  <a:srgbClr val="FFFFFF"/>
                </a:solidFill>
                <a:latin typeface="Calibri"/>
                <a:cs typeface="Calibri"/>
              </a:rPr>
              <a:t>a</a:t>
            </a:r>
            <a:r>
              <a:rPr sz="1700" b="1" spc="-30" dirty="0">
                <a:solidFill>
                  <a:srgbClr val="FFFFFF"/>
                </a:solidFill>
                <a:latin typeface="Calibri"/>
                <a:cs typeface="Calibri"/>
              </a:rPr>
              <a:t> </a:t>
            </a:r>
            <a:r>
              <a:rPr sz="1700" b="1" spc="-60" dirty="0">
                <a:solidFill>
                  <a:srgbClr val="FFFFFF"/>
                </a:solidFill>
                <a:latin typeface="Calibri"/>
                <a:cs typeface="Calibri"/>
              </a:rPr>
              <a:t>W</a:t>
            </a:r>
            <a:r>
              <a:rPr sz="1700" b="1" dirty="0">
                <a:solidFill>
                  <a:srgbClr val="FFFFFF"/>
                </a:solidFill>
                <a:latin typeface="Calibri"/>
                <a:cs typeface="Calibri"/>
              </a:rPr>
              <a:t>a</a:t>
            </a:r>
            <a:r>
              <a:rPr sz="1700" b="1" spc="-35" dirty="0">
                <a:solidFill>
                  <a:srgbClr val="FFFFFF"/>
                </a:solidFill>
                <a:latin typeface="Calibri"/>
                <a:cs typeface="Calibri"/>
              </a:rPr>
              <a:t>r</a:t>
            </a:r>
            <a:r>
              <a:rPr sz="1700" b="1" spc="-10" dirty="0">
                <a:solidFill>
                  <a:srgbClr val="FFFFFF"/>
                </a:solidFill>
                <a:latin typeface="Calibri"/>
                <a:cs typeface="Calibri"/>
              </a:rPr>
              <a:t>e</a:t>
            </a:r>
            <a:r>
              <a:rPr sz="1700" b="1" dirty="0">
                <a:solidFill>
                  <a:srgbClr val="FFFFFF"/>
                </a:solidFill>
                <a:latin typeface="Calibri"/>
                <a:cs typeface="Calibri"/>
              </a:rPr>
              <a:t>h</a:t>
            </a:r>
            <a:r>
              <a:rPr sz="1700" b="1" spc="-10" dirty="0">
                <a:solidFill>
                  <a:srgbClr val="FFFFFF"/>
                </a:solidFill>
                <a:latin typeface="Calibri"/>
                <a:cs typeface="Calibri"/>
              </a:rPr>
              <a:t>o</a:t>
            </a:r>
            <a:r>
              <a:rPr sz="1700" b="1" dirty="0">
                <a:solidFill>
                  <a:srgbClr val="FFFFFF"/>
                </a:solidFill>
                <a:latin typeface="Calibri"/>
                <a:cs typeface="Calibri"/>
              </a:rPr>
              <a:t>use)</a:t>
            </a:r>
            <a:endParaRPr sz="1700">
              <a:latin typeface="Calibri"/>
              <a:cs typeface="Calibri"/>
            </a:endParaRPr>
          </a:p>
        </p:txBody>
      </p:sp>
      <p:sp>
        <p:nvSpPr>
          <p:cNvPr id="17" name="object 17">
            <a:extLst>
              <a:ext uri="{FF2B5EF4-FFF2-40B4-BE49-F238E27FC236}">
                <a16:creationId xmlns:a16="http://schemas.microsoft.com/office/drawing/2014/main" id="{599DF932-E8B0-DD6D-2BCC-295C1037FE3E}"/>
              </a:ext>
            </a:extLst>
          </p:cNvPr>
          <p:cNvSpPr/>
          <p:nvPr/>
        </p:nvSpPr>
        <p:spPr>
          <a:xfrm>
            <a:off x="5454396" y="2290572"/>
            <a:ext cx="1964689" cy="1559560"/>
          </a:xfrm>
          <a:custGeom>
            <a:avLst/>
            <a:gdLst/>
            <a:ahLst/>
            <a:cxnLst/>
            <a:rect l="l" t="t" r="r" b="b"/>
            <a:pathLst>
              <a:path w="1964690" h="1559560">
                <a:moveTo>
                  <a:pt x="1964436" y="0"/>
                </a:moveTo>
                <a:lnTo>
                  <a:pt x="0" y="0"/>
                </a:lnTo>
                <a:lnTo>
                  <a:pt x="0" y="1559052"/>
                </a:lnTo>
                <a:lnTo>
                  <a:pt x="1964436" y="1559052"/>
                </a:lnTo>
                <a:lnTo>
                  <a:pt x="1964436" y="0"/>
                </a:lnTo>
                <a:close/>
              </a:path>
            </a:pathLst>
          </a:custGeom>
          <a:solidFill>
            <a:srgbClr val="0068FF"/>
          </a:solidFill>
        </p:spPr>
        <p:txBody>
          <a:bodyPr wrap="square" lIns="0" tIns="0" rIns="0" bIns="0" rtlCol="0"/>
          <a:lstStyle/>
          <a:p>
            <a:endParaRPr/>
          </a:p>
        </p:txBody>
      </p:sp>
      <p:sp>
        <p:nvSpPr>
          <p:cNvPr id="18" name="object 18">
            <a:extLst>
              <a:ext uri="{FF2B5EF4-FFF2-40B4-BE49-F238E27FC236}">
                <a16:creationId xmlns:a16="http://schemas.microsoft.com/office/drawing/2014/main" id="{37664B31-CC5B-020C-9C37-E335CB7043FC}"/>
              </a:ext>
            </a:extLst>
          </p:cNvPr>
          <p:cNvSpPr txBox="1"/>
          <p:nvPr/>
        </p:nvSpPr>
        <p:spPr>
          <a:xfrm>
            <a:off x="5676391" y="2516530"/>
            <a:ext cx="1521460" cy="1071245"/>
          </a:xfrm>
          <a:prstGeom prst="rect">
            <a:avLst/>
          </a:prstGeom>
        </p:spPr>
        <p:txBody>
          <a:bodyPr vert="horz" wrap="square" lIns="0" tIns="13335" rIns="0" bIns="0" rtlCol="0">
            <a:spAutoFit/>
          </a:bodyPr>
          <a:lstStyle/>
          <a:p>
            <a:pPr marL="12700" marR="5080" indent="-1270" algn="ctr">
              <a:lnSpc>
                <a:spcPct val="107100"/>
              </a:lnSpc>
              <a:spcBef>
                <a:spcPts val="105"/>
              </a:spcBef>
            </a:pPr>
            <a:r>
              <a:rPr sz="1600" b="1" spc="-10" dirty="0">
                <a:solidFill>
                  <a:srgbClr val="FFFFFF"/>
                </a:solidFill>
                <a:latin typeface="Segoe UI"/>
                <a:cs typeface="Segoe UI"/>
              </a:rPr>
              <a:t>Performing </a:t>
            </a:r>
            <a:r>
              <a:rPr sz="1600" b="1" spc="-5" dirty="0">
                <a:solidFill>
                  <a:srgbClr val="FFFFFF"/>
                </a:solidFill>
                <a:latin typeface="Segoe UI"/>
                <a:cs typeface="Segoe UI"/>
              </a:rPr>
              <a:t> </a:t>
            </a:r>
            <a:r>
              <a:rPr sz="1600" b="1" spc="-10" dirty="0">
                <a:solidFill>
                  <a:srgbClr val="FFFFFF"/>
                </a:solidFill>
                <a:latin typeface="Segoe UI"/>
                <a:cs typeface="Segoe UI"/>
              </a:rPr>
              <a:t>mapping, </a:t>
            </a:r>
            <a:r>
              <a:rPr sz="1600" b="1" spc="-5" dirty="0">
                <a:solidFill>
                  <a:srgbClr val="FFFFFF"/>
                </a:solidFill>
                <a:latin typeface="Segoe UI"/>
                <a:cs typeface="Segoe UI"/>
              </a:rPr>
              <a:t> </a:t>
            </a:r>
            <a:r>
              <a:rPr sz="1600" b="1" spc="-10" dirty="0">
                <a:solidFill>
                  <a:srgbClr val="FFFFFF"/>
                </a:solidFill>
                <a:latin typeface="Segoe UI"/>
                <a:cs typeface="Segoe UI"/>
              </a:rPr>
              <a:t>transformation, </a:t>
            </a:r>
            <a:r>
              <a:rPr sz="1600" b="1" spc="-430" dirty="0">
                <a:solidFill>
                  <a:srgbClr val="FFFFFF"/>
                </a:solidFill>
                <a:latin typeface="Segoe UI"/>
                <a:cs typeface="Segoe UI"/>
              </a:rPr>
              <a:t> </a:t>
            </a:r>
            <a:r>
              <a:rPr sz="1600" b="1" spc="-5" dirty="0">
                <a:solidFill>
                  <a:srgbClr val="FFFFFF"/>
                </a:solidFill>
                <a:latin typeface="Segoe UI"/>
                <a:cs typeface="Segoe UI"/>
              </a:rPr>
              <a:t>and</a:t>
            </a:r>
            <a:r>
              <a:rPr sz="1600" b="1" spc="-40" dirty="0">
                <a:solidFill>
                  <a:srgbClr val="FFFFFF"/>
                </a:solidFill>
                <a:latin typeface="Segoe UI"/>
                <a:cs typeface="Segoe UI"/>
              </a:rPr>
              <a:t> </a:t>
            </a:r>
            <a:r>
              <a:rPr sz="1600" b="1" spc="-10" dirty="0">
                <a:solidFill>
                  <a:srgbClr val="FFFFFF"/>
                </a:solidFill>
                <a:latin typeface="Segoe UI"/>
                <a:cs typeface="Segoe UI"/>
              </a:rPr>
              <a:t>processing</a:t>
            </a:r>
            <a:endParaRPr sz="1600">
              <a:latin typeface="Segoe UI"/>
              <a:cs typeface="Segoe UI"/>
            </a:endParaRPr>
          </a:p>
        </p:txBody>
      </p:sp>
      <p:sp>
        <p:nvSpPr>
          <p:cNvPr id="19" name="object 19">
            <a:extLst>
              <a:ext uri="{FF2B5EF4-FFF2-40B4-BE49-F238E27FC236}">
                <a16:creationId xmlns:a16="http://schemas.microsoft.com/office/drawing/2014/main" id="{259901D7-CA22-8A7A-C52C-91D4D5D1EF52}"/>
              </a:ext>
            </a:extLst>
          </p:cNvPr>
          <p:cNvSpPr txBox="1"/>
          <p:nvPr/>
        </p:nvSpPr>
        <p:spPr>
          <a:xfrm>
            <a:off x="9241535" y="4802123"/>
            <a:ext cx="2569845" cy="1216660"/>
          </a:xfrm>
          <a:prstGeom prst="rect">
            <a:avLst/>
          </a:prstGeom>
          <a:solidFill>
            <a:srgbClr val="0068FF"/>
          </a:solidFill>
        </p:spPr>
        <p:txBody>
          <a:bodyPr vert="horz" wrap="square" lIns="0" tIns="635" rIns="0" bIns="0" rtlCol="0">
            <a:spAutoFit/>
          </a:bodyPr>
          <a:lstStyle/>
          <a:p>
            <a:pPr>
              <a:lnSpc>
                <a:spcPct val="100000"/>
              </a:lnSpc>
              <a:spcBef>
                <a:spcPts val="5"/>
              </a:spcBef>
            </a:pPr>
            <a:endParaRPr sz="2200">
              <a:latin typeface="Times New Roman"/>
              <a:cs typeface="Times New Roman"/>
            </a:endParaRPr>
          </a:p>
          <a:p>
            <a:pPr marL="392430" marR="211454" indent="-114300">
              <a:lnSpc>
                <a:spcPts val="2160"/>
              </a:lnSpc>
              <a:spcBef>
                <a:spcPts val="5"/>
              </a:spcBef>
            </a:pPr>
            <a:r>
              <a:rPr sz="2000" b="1" spc="-5" dirty="0">
                <a:solidFill>
                  <a:srgbClr val="FFFFFF"/>
                </a:solidFill>
                <a:latin typeface="Calibri"/>
                <a:cs typeface="Calibri"/>
              </a:rPr>
              <a:t>Dashboard</a:t>
            </a:r>
            <a:r>
              <a:rPr sz="2000" b="1" spc="-60" dirty="0">
                <a:solidFill>
                  <a:srgbClr val="FFFFFF"/>
                </a:solidFill>
                <a:latin typeface="Calibri"/>
                <a:cs typeface="Calibri"/>
              </a:rPr>
              <a:t> </a:t>
            </a:r>
            <a:r>
              <a:rPr sz="2000" b="1" spc="-10" dirty="0">
                <a:solidFill>
                  <a:srgbClr val="FFFFFF"/>
                </a:solidFill>
                <a:latin typeface="Calibri"/>
                <a:cs typeface="Calibri"/>
              </a:rPr>
              <a:t>creation </a:t>
            </a:r>
            <a:r>
              <a:rPr sz="2000" b="1" spc="-434" dirty="0">
                <a:solidFill>
                  <a:srgbClr val="FFFFFF"/>
                </a:solidFill>
                <a:latin typeface="Calibri"/>
                <a:cs typeface="Calibri"/>
              </a:rPr>
              <a:t> </a:t>
            </a:r>
            <a:r>
              <a:rPr sz="2000" b="1" dirty="0">
                <a:solidFill>
                  <a:srgbClr val="FFFFFF"/>
                </a:solidFill>
                <a:latin typeface="Calibri"/>
                <a:cs typeface="Calibri"/>
              </a:rPr>
              <a:t>on</a:t>
            </a:r>
            <a:r>
              <a:rPr sz="2000" b="1" spc="-15" dirty="0">
                <a:solidFill>
                  <a:srgbClr val="FFFFFF"/>
                </a:solidFill>
                <a:latin typeface="Calibri"/>
                <a:cs typeface="Calibri"/>
              </a:rPr>
              <a:t> </a:t>
            </a:r>
            <a:r>
              <a:rPr sz="2000" b="1" spc="-10" dirty="0">
                <a:solidFill>
                  <a:srgbClr val="FFFFFF"/>
                </a:solidFill>
                <a:latin typeface="Calibri"/>
                <a:cs typeface="Calibri"/>
              </a:rPr>
              <a:t>Looker</a:t>
            </a:r>
            <a:r>
              <a:rPr sz="2000" b="1" spc="-20" dirty="0">
                <a:solidFill>
                  <a:srgbClr val="FFFFFF"/>
                </a:solidFill>
                <a:latin typeface="Calibri"/>
                <a:cs typeface="Calibri"/>
              </a:rPr>
              <a:t> </a:t>
            </a:r>
            <a:r>
              <a:rPr sz="2000" b="1" dirty="0">
                <a:solidFill>
                  <a:srgbClr val="FFFFFF"/>
                </a:solidFill>
                <a:latin typeface="Calibri"/>
                <a:cs typeface="Calibri"/>
              </a:rPr>
              <a:t>Studio</a:t>
            </a:r>
            <a:endParaRPr sz="2000">
              <a:latin typeface="Calibri"/>
              <a:cs typeface="Calibri"/>
            </a:endParaRPr>
          </a:p>
        </p:txBody>
      </p:sp>
      <p:grpSp>
        <p:nvGrpSpPr>
          <p:cNvPr id="20" name="object 20">
            <a:extLst>
              <a:ext uri="{FF2B5EF4-FFF2-40B4-BE49-F238E27FC236}">
                <a16:creationId xmlns:a16="http://schemas.microsoft.com/office/drawing/2014/main" id="{E5A2680E-02D9-EA03-4126-A1C82EA96EC8}"/>
              </a:ext>
            </a:extLst>
          </p:cNvPr>
          <p:cNvGrpSpPr/>
          <p:nvPr/>
        </p:nvGrpSpPr>
        <p:grpSpPr>
          <a:xfrm>
            <a:off x="4884165" y="2372614"/>
            <a:ext cx="4673600" cy="3256279"/>
            <a:chOff x="4884165" y="2372614"/>
            <a:chExt cx="4673600" cy="3256279"/>
          </a:xfrm>
        </p:grpSpPr>
        <p:sp>
          <p:nvSpPr>
            <p:cNvPr id="21" name="object 21">
              <a:extLst>
                <a:ext uri="{FF2B5EF4-FFF2-40B4-BE49-F238E27FC236}">
                  <a16:creationId xmlns:a16="http://schemas.microsoft.com/office/drawing/2014/main" id="{7B911E0C-6CBF-BC2C-DC72-B14A131984EF}"/>
                </a:ext>
              </a:extLst>
            </p:cNvPr>
            <p:cNvSpPr/>
            <p:nvPr/>
          </p:nvSpPr>
          <p:spPr>
            <a:xfrm>
              <a:off x="4884166" y="2378963"/>
              <a:ext cx="4667250" cy="3249930"/>
            </a:xfrm>
            <a:custGeom>
              <a:avLst/>
              <a:gdLst/>
              <a:ahLst/>
              <a:cxnLst/>
              <a:rect l="l" t="t" r="r" b="b"/>
              <a:pathLst>
                <a:path w="4667250" h="3249929">
                  <a:moveTo>
                    <a:pt x="559562" y="690372"/>
                  </a:moveTo>
                  <a:lnTo>
                    <a:pt x="548665" y="684022"/>
                  </a:lnTo>
                  <a:lnTo>
                    <a:pt x="470916" y="638683"/>
                  </a:lnTo>
                  <a:lnTo>
                    <a:pt x="467106" y="639699"/>
                  </a:lnTo>
                  <a:lnTo>
                    <a:pt x="463550" y="645795"/>
                  </a:lnTo>
                  <a:lnTo>
                    <a:pt x="464566" y="649605"/>
                  </a:lnTo>
                  <a:lnTo>
                    <a:pt x="523544" y="684022"/>
                  </a:lnTo>
                  <a:lnTo>
                    <a:pt x="0" y="684022"/>
                  </a:lnTo>
                  <a:lnTo>
                    <a:pt x="0" y="696722"/>
                  </a:lnTo>
                  <a:lnTo>
                    <a:pt x="523544" y="696722"/>
                  </a:lnTo>
                  <a:lnTo>
                    <a:pt x="464566" y="731139"/>
                  </a:lnTo>
                  <a:lnTo>
                    <a:pt x="463550" y="734949"/>
                  </a:lnTo>
                  <a:lnTo>
                    <a:pt x="467106" y="741045"/>
                  </a:lnTo>
                  <a:lnTo>
                    <a:pt x="470916" y="742061"/>
                  </a:lnTo>
                  <a:lnTo>
                    <a:pt x="548665" y="696722"/>
                  </a:lnTo>
                  <a:lnTo>
                    <a:pt x="559562" y="690372"/>
                  </a:lnTo>
                  <a:close/>
                </a:path>
                <a:path w="4667250" h="3249929">
                  <a:moveTo>
                    <a:pt x="3078734" y="703326"/>
                  </a:moveTo>
                  <a:lnTo>
                    <a:pt x="3067837" y="696976"/>
                  </a:lnTo>
                  <a:lnTo>
                    <a:pt x="2990088" y="651637"/>
                  </a:lnTo>
                  <a:lnTo>
                    <a:pt x="2986278" y="652653"/>
                  </a:lnTo>
                  <a:lnTo>
                    <a:pt x="2982722" y="658749"/>
                  </a:lnTo>
                  <a:lnTo>
                    <a:pt x="2983738" y="662559"/>
                  </a:lnTo>
                  <a:lnTo>
                    <a:pt x="3042716" y="696976"/>
                  </a:lnTo>
                  <a:lnTo>
                    <a:pt x="2511552" y="696976"/>
                  </a:lnTo>
                  <a:lnTo>
                    <a:pt x="2511552" y="709676"/>
                  </a:lnTo>
                  <a:lnTo>
                    <a:pt x="3042716" y="709676"/>
                  </a:lnTo>
                  <a:lnTo>
                    <a:pt x="2983738" y="744093"/>
                  </a:lnTo>
                  <a:lnTo>
                    <a:pt x="2982722" y="747903"/>
                  </a:lnTo>
                  <a:lnTo>
                    <a:pt x="2986278" y="753999"/>
                  </a:lnTo>
                  <a:lnTo>
                    <a:pt x="2990088" y="755015"/>
                  </a:lnTo>
                  <a:lnTo>
                    <a:pt x="3067837" y="709676"/>
                  </a:lnTo>
                  <a:lnTo>
                    <a:pt x="3078734" y="703326"/>
                  </a:lnTo>
                  <a:close/>
                </a:path>
                <a:path w="4667250" h="3249929">
                  <a:moveTo>
                    <a:pt x="4253992" y="3211411"/>
                  </a:moveTo>
                  <a:lnTo>
                    <a:pt x="4241355" y="3205099"/>
                  </a:lnTo>
                  <a:lnTo>
                    <a:pt x="4177792" y="3173349"/>
                  </a:lnTo>
                  <a:lnTo>
                    <a:pt x="4177792" y="3205099"/>
                  </a:lnTo>
                  <a:lnTo>
                    <a:pt x="1743583" y="3205099"/>
                  </a:lnTo>
                  <a:lnTo>
                    <a:pt x="1743583" y="1373378"/>
                  </a:lnTo>
                  <a:lnTo>
                    <a:pt x="1743583" y="1367028"/>
                  </a:lnTo>
                  <a:lnTo>
                    <a:pt x="1743583" y="1360678"/>
                  </a:lnTo>
                  <a:lnTo>
                    <a:pt x="1633728" y="1360678"/>
                  </a:lnTo>
                  <a:lnTo>
                    <a:pt x="1633728" y="1373378"/>
                  </a:lnTo>
                  <a:lnTo>
                    <a:pt x="1730883" y="1373378"/>
                  </a:lnTo>
                  <a:lnTo>
                    <a:pt x="1730883" y="3217761"/>
                  </a:lnTo>
                  <a:lnTo>
                    <a:pt x="4177792" y="3217761"/>
                  </a:lnTo>
                  <a:lnTo>
                    <a:pt x="4177792" y="3249511"/>
                  </a:lnTo>
                  <a:lnTo>
                    <a:pt x="4241292" y="3217761"/>
                  </a:lnTo>
                  <a:lnTo>
                    <a:pt x="4253992" y="3211411"/>
                  </a:lnTo>
                  <a:close/>
                </a:path>
                <a:path w="4667250" h="3249929">
                  <a:moveTo>
                    <a:pt x="4666742" y="0"/>
                  </a:moveTo>
                  <a:lnTo>
                    <a:pt x="3100070" y="0"/>
                  </a:lnTo>
                  <a:lnTo>
                    <a:pt x="3100070" y="1438656"/>
                  </a:lnTo>
                  <a:lnTo>
                    <a:pt x="4666742" y="1438656"/>
                  </a:lnTo>
                  <a:lnTo>
                    <a:pt x="4666742" y="0"/>
                  </a:lnTo>
                  <a:close/>
                </a:path>
              </a:pathLst>
            </a:custGeom>
            <a:solidFill>
              <a:srgbClr val="0068FF"/>
            </a:solidFill>
          </p:spPr>
          <p:txBody>
            <a:bodyPr wrap="square" lIns="0" tIns="0" rIns="0" bIns="0" rtlCol="0"/>
            <a:lstStyle/>
            <a:p>
              <a:endParaRPr/>
            </a:p>
          </p:txBody>
        </p:sp>
        <p:sp>
          <p:nvSpPr>
            <p:cNvPr id="22" name="object 22">
              <a:extLst>
                <a:ext uri="{FF2B5EF4-FFF2-40B4-BE49-F238E27FC236}">
                  <a16:creationId xmlns:a16="http://schemas.microsoft.com/office/drawing/2014/main" id="{79ADB16E-FF27-D6A2-E97D-2ED9A0B25FEE}"/>
                </a:ext>
              </a:extLst>
            </p:cNvPr>
            <p:cNvSpPr/>
            <p:nvPr/>
          </p:nvSpPr>
          <p:spPr>
            <a:xfrm>
              <a:off x="7984235" y="2378964"/>
              <a:ext cx="1567180" cy="1438910"/>
            </a:xfrm>
            <a:custGeom>
              <a:avLst/>
              <a:gdLst/>
              <a:ahLst/>
              <a:cxnLst/>
              <a:rect l="l" t="t" r="r" b="b"/>
              <a:pathLst>
                <a:path w="1567179" h="1438910">
                  <a:moveTo>
                    <a:pt x="0" y="1438656"/>
                  </a:moveTo>
                  <a:lnTo>
                    <a:pt x="1566672" y="1438656"/>
                  </a:lnTo>
                  <a:lnTo>
                    <a:pt x="1566672" y="0"/>
                  </a:lnTo>
                  <a:lnTo>
                    <a:pt x="0" y="0"/>
                  </a:lnTo>
                  <a:lnTo>
                    <a:pt x="0" y="1438656"/>
                  </a:lnTo>
                  <a:close/>
                </a:path>
              </a:pathLst>
            </a:custGeom>
            <a:ln w="12700">
              <a:solidFill>
                <a:srgbClr val="FFFFFF"/>
              </a:solidFill>
            </a:ln>
          </p:spPr>
          <p:txBody>
            <a:bodyPr wrap="square" lIns="0" tIns="0" rIns="0" bIns="0" rtlCol="0"/>
            <a:lstStyle/>
            <a:p>
              <a:endParaRPr/>
            </a:p>
          </p:txBody>
        </p:sp>
      </p:grpSp>
      <p:sp>
        <p:nvSpPr>
          <p:cNvPr id="23" name="object 23">
            <a:extLst>
              <a:ext uri="{FF2B5EF4-FFF2-40B4-BE49-F238E27FC236}">
                <a16:creationId xmlns:a16="http://schemas.microsoft.com/office/drawing/2014/main" id="{3DCE543F-031B-91F0-9F87-F1D7B0FBF793}"/>
              </a:ext>
            </a:extLst>
          </p:cNvPr>
          <p:cNvSpPr txBox="1"/>
          <p:nvPr/>
        </p:nvSpPr>
        <p:spPr>
          <a:xfrm>
            <a:off x="7984235" y="2378964"/>
            <a:ext cx="1567180" cy="1438910"/>
          </a:xfrm>
          <a:prstGeom prst="rect">
            <a:avLst/>
          </a:prstGeom>
        </p:spPr>
        <p:txBody>
          <a:bodyPr vert="horz" wrap="square" lIns="0" tIns="3175" rIns="0" bIns="0" rtlCol="0">
            <a:spAutoFit/>
          </a:bodyPr>
          <a:lstStyle/>
          <a:p>
            <a:pPr>
              <a:lnSpc>
                <a:spcPct val="100000"/>
              </a:lnSpc>
              <a:spcBef>
                <a:spcPts val="25"/>
              </a:spcBef>
            </a:pPr>
            <a:endParaRPr sz="1450">
              <a:latin typeface="Times New Roman"/>
              <a:cs typeface="Times New Roman"/>
            </a:endParaRPr>
          </a:p>
          <a:p>
            <a:pPr marL="231775" marR="224790" indent="51435" algn="ctr">
              <a:lnSpc>
                <a:spcPts val="1939"/>
              </a:lnSpc>
            </a:pPr>
            <a:r>
              <a:rPr sz="1800" b="1" spc="-5" dirty="0">
                <a:solidFill>
                  <a:srgbClr val="FFFFFF"/>
                </a:solidFill>
                <a:latin typeface="Calibri"/>
                <a:cs typeface="Calibri"/>
              </a:rPr>
              <a:t>Dashboard </a:t>
            </a:r>
            <a:r>
              <a:rPr sz="1800" b="1" spc="-395" dirty="0">
                <a:solidFill>
                  <a:srgbClr val="FFFFFF"/>
                </a:solidFill>
                <a:latin typeface="Calibri"/>
                <a:cs typeface="Calibri"/>
              </a:rPr>
              <a:t> </a:t>
            </a:r>
            <a:r>
              <a:rPr sz="1800" b="1" spc="-10" dirty="0">
                <a:solidFill>
                  <a:srgbClr val="FFFFFF"/>
                </a:solidFill>
                <a:latin typeface="Calibri"/>
                <a:cs typeface="Calibri"/>
              </a:rPr>
              <a:t>Creation</a:t>
            </a:r>
            <a:r>
              <a:rPr sz="1800" b="1" spc="-90" dirty="0">
                <a:solidFill>
                  <a:srgbClr val="FFFFFF"/>
                </a:solidFill>
                <a:latin typeface="Calibri"/>
                <a:cs typeface="Calibri"/>
              </a:rPr>
              <a:t> </a:t>
            </a:r>
            <a:r>
              <a:rPr sz="1800" b="1" dirty="0">
                <a:solidFill>
                  <a:srgbClr val="FFFFFF"/>
                </a:solidFill>
                <a:latin typeface="Calibri"/>
                <a:cs typeface="Calibri"/>
              </a:rPr>
              <a:t>on </a:t>
            </a:r>
            <a:r>
              <a:rPr sz="1800" b="1" spc="-390" dirty="0">
                <a:solidFill>
                  <a:srgbClr val="FFFFFF"/>
                </a:solidFill>
                <a:latin typeface="Calibri"/>
                <a:cs typeface="Calibri"/>
              </a:rPr>
              <a:t> </a:t>
            </a:r>
            <a:r>
              <a:rPr sz="1800" b="1" spc="-10" dirty="0">
                <a:solidFill>
                  <a:srgbClr val="FFFFFF"/>
                </a:solidFill>
                <a:latin typeface="Calibri"/>
                <a:cs typeface="Calibri"/>
              </a:rPr>
              <a:t>Looker </a:t>
            </a:r>
            <a:r>
              <a:rPr sz="1800" b="1" spc="-5" dirty="0">
                <a:solidFill>
                  <a:srgbClr val="FFFFFF"/>
                </a:solidFill>
                <a:latin typeface="Calibri"/>
                <a:cs typeface="Calibri"/>
              </a:rPr>
              <a:t> </a:t>
            </a:r>
            <a:r>
              <a:rPr sz="1800" b="1" dirty="0">
                <a:solidFill>
                  <a:srgbClr val="FFFFFF"/>
                </a:solidFill>
                <a:latin typeface="Calibri"/>
                <a:cs typeface="Calibri"/>
              </a:rPr>
              <a:t>Studio</a:t>
            </a:r>
            <a:endParaRPr sz="1800">
              <a:latin typeface="Calibri"/>
              <a:cs typeface="Calibri"/>
            </a:endParaRPr>
          </a:p>
        </p:txBody>
      </p:sp>
      <p:grpSp>
        <p:nvGrpSpPr>
          <p:cNvPr id="24" name="object 24">
            <a:extLst>
              <a:ext uri="{FF2B5EF4-FFF2-40B4-BE49-F238E27FC236}">
                <a16:creationId xmlns:a16="http://schemas.microsoft.com/office/drawing/2014/main" id="{807D408E-96A4-A308-E65C-31F02E299FC7}"/>
              </a:ext>
            </a:extLst>
          </p:cNvPr>
          <p:cNvGrpSpPr/>
          <p:nvPr/>
        </p:nvGrpSpPr>
        <p:grpSpPr>
          <a:xfrm>
            <a:off x="1566672" y="3034029"/>
            <a:ext cx="2418715" cy="2566670"/>
            <a:chOff x="1566672" y="3034029"/>
            <a:chExt cx="2418715" cy="2566670"/>
          </a:xfrm>
        </p:grpSpPr>
        <p:sp>
          <p:nvSpPr>
            <p:cNvPr id="25" name="object 25">
              <a:extLst>
                <a:ext uri="{FF2B5EF4-FFF2-40B4-BE49-F238E27FC236}">
                  <a16:creationId xmlns:a16="http://schemas.microsoft.com/office/drawing/2014/main" id="{3EF9C257-657D-A1C3-60AC-4C26D7CB9371}"/>
                </a:ext>
              </a:extLst>
            </p:cNvPr>
            <p:cNvSpPr/>
            <p:nvPr/>
          </p:nvSpPr>
          <p:spPr>
            <a:xfrm>
              <a:off x="2629788" y="3034029"/>
              <a:ext cx="103505" cy="1581150"/>
            </a:xfrm>
            <a:custGeom>
              <a:avLst/>
              <a:gdLst/>
              <a:ahLst/>
              <a:cxnLst/>
              <a:rect l="l" t="t" r="r" b="b"/>
              <a:pathLst>
                <a:path w="103505" h="1581150">
                  <a:moveTo>
                    <a:pt x="7112" y="1484630"/>
                  </a:moveTo>
                  <a:lnTo>
                    <a:pt x="1016" y="1488186"/>
                  </a:lnTo>
                  <a:lnTo>
                    <a:pt x="0" y="1491996"/>
                  </a:lnTo>
                  <a:lnTo>
                    <a:pt x="51688" y="1580642"/>
                  </a:lnTo>
                  <a:lnTo>
                    <a:pt x="59020" y="1568069"/>
                  </a:lnTo>
                  <a:lnTo>
                    <a:pt x="45338" y="1568069"/>
                  </a:lnTo>
                  <a:lnTo>
                    <a:pt x="45338" y="1544646"/>
                  </a:lnTo>
                  <a:lnTo>
                    <a:pt x="10922" y="1485646"/>
                  </a:lnTo>
                  <a:lnTo>
                    <a:pt x="7112" y="1484630"/>
                  </a:lnTo>
                  <a:close/>
                </a:path>
                <a:path w="103505" h="1581150">
                  <a:moveTo>
                    <a:pt x="45339" y="1544646"/>
                  </a:moveTo>
                  <a:lnTo>
                    <a:pt x="45338" y="1568069"/>
                  </a:lnTo>
                  <a:lnTo>
                    <a:pt x="58038" y="1568069"/>
                  </a:lnTo>
                  <a:lnTo>
                    <a:pt x="58038" y="1564894"/>
                  </a:lnTo>
                  <a:lnTo>
                    <a:pt x="46228" y="1564894"/>
                  </a:lnTo>
                  <a:lnTo>
                    <a:pt x="51688" y="1555532"/>
                  </a:lnTo>
                  <a:lnTo>
                    <a:pt x="45339" y="1544646"/>
                  </a:lnTo>
                  <a:close/>
                </a:path>
                <a:path w="103505" h="1581150">
                  <a:moveTo>
                    <a:pt x="96266" y="1484630"/>
                  </a:moveTo>
                  <a:lnTo>
                    <a:pt x="92456" y="1485646"/>
                  </a:lnTo>
                  <a:lnTo>
                    <a:pt x="58038" y="1544646"/>
                  </a:lnTo>
                  <a:lnTo>
                    <a:pt x="58038" y="1568069"/>
                  </a:lnTo>
                  <a:lnTo>
                    <a:pt x="59020" y="1568069"/>
                  </a:lnTo>
                  <a:lnTo>
                    <a:pt x="103378" y="1491996"/>
                  </a:lnTo>
                  <a:lnTo>
                    <a:pt x="102362" y="1488186"/>
                  </a:lnTo>
                  <a:lnTo>
                    <a:pt x="96266" y="1484630"/>
                  </a:lnTo>
                  <a:close/>
                </a:path>
                <a:path w="103505" h="1581150">
                  <a:moveTo>
                    <a:pt x="51688" y="1555532"/>
                  </a:moveTo>
                  <a:lnTo>
                    <a:pt x="46228" y="1564894"/>
                  </a:lnTo>
                  <a:lnTo>
                    <a:pt x="57150" y="1564894"/>
                  </a:lnTo>
                  <a:lnTo>
                    <a:pt x="51688" y="1555532"/>
                  </a:lnTo>
                  <a:close/>
                </a:path>
                <a:path w="103505" h="1581150">
                  <a:moveTo>
                    <a:pt x="58038" y="1544646"/>
                  </a:moveTo>
                  <a:lnTo>
                    <a:pt x="51688" y="1555532"/>
                  </a:lnTo>
                  <a:lnTo>
                    <a:pt x="57150" y="1564894"/>
                  </a:lnTo>
                  <a:lnTo>
                    <a:pt x="58038" y="1564894"/>
                  </a:lnTo>
                  <a:lnTo>
                    <a:pt x="58038" y="1544646"/>
                  </a:lnTo>
                  <a:close/>
                </a:path>
                <a:path w="103505" h="1581150">
                  <a:moveTo>
                    <a:pt x="58038" y="0"/>
                  </a:moveTo>
                  <a:lnTo>
                    <a:pt x="45338" y="0"/>
                  </a:lnTo>
                  <a:lnTo>
                    <a:pt x="45339" y="1544646"/>
                  </a:lnTo>
                  <a:lnTo>
                    <a:pt x="51688" y="1555532"/>
                  </a:lnTo>
                  <a:lnTo>
                    <a:pt x="58038" y="1544646"/>
                  </a:lnTo>
                  <a:lnTo>
                    <a:pt x="58038" y="0"/>
                  </a:lnTo>
                  <a:close/>
                </a:path>
              </a:pathLst>
            </a:custGeom>
            <a:solidFill>
              <a:srgbClr val="0068FF"/>
            </a:solidFill>
          </p:spPr>
          <p:txBody>
            <a:bodyPr wrap="square" lIns="0" tIns="0" rIns="0" bIns="0" rtlCol="0"/>
            <a:lstStyle/>
            <a:p>
              <a:endParaRPr/>
            </a:p>
          </p:txBody>
        </p:sp>
        <p:sp>
          <p:nvSpPr>
            <p:cNvPr id="26" name="object 26">
              <a:extLst>
                <a:ext uri="{FF2B5EF4-FFF2-40B4-BE49-F238E27FC236}">
                  <a16:creationId xmlns:a16="http://schemas.microsoft.com/office/drawing/2014/main" id="{0ECB78BE-0091-004C-DA49-AD48393E41B6}"/>
                </a:ext>
              </a:extLst>
            </p:cNvPr>
            <p:cNvSpPr/>
            <p:nvPr/>
          </p:nvSpPr>
          <p:spPr>
            <a:xfrm>
              <a:off x="1566672" y="4611623"/>
              <a:ext cx="2418715" cy="989330"/>
            </a:xfrm>
            <a:custGeom>
              <a:avLst/>
              <a:gdLst/>
              <a:ahLst/>
              <a:cxnLst/>
              <a:rect l="l" t="t" r="r" b="b"/>
              <a:pathLst>
                <a:path w="2418715" h="989329">
                  <a:moveTo>
                    <a:pt x="2418588" y="0"/>
                  </a:moveTo>
                  <a:lnTo>
                    <a:pt x="0" y="0"/>
                  </a:lnTo>
                  <a:lnTo>
                    <a:pt x="0" y="989076"/>
                  </a:lnTo>
                  <a:lnTo>
                    <a:pt x="2418588" y="989076"/>
                  </a:lnTo>
                  <a:lnTo>
                    <a:pt x="2418588" y="0"/>
                  </a:lnTo>
                  <a:close/>
                </a:path>
              </a:pathLst>
            </a:custGeom>
            <a:solidFill>
              <a:srgbClr val="FFFFFF"/>
            </a:solidFill>
          </p:spPr>
          <p:txBody>
            <a:bodyPr wrap="square" lIns="0" tIns="0" rIns="0" bIns="0" rtlCol="0"/>
            <a:lstStyle/>
            <a:p>
              <a:endParaRPr/>
            </a:p>
          </p:txBody>
        </p:sp>
      </p:grpSp>
      <p:sp>
        <p:nvSpPr>
          <p:cNvPr id="27" name="object 27">
            <a:extLst>
              <a:ext uri="{FF2B5EF4-FFF2-40B4-BE49-F238E27FC236}">
                <a16:creationId xmlns:a16="http://schemas.microsoft.com/office/drawing/2014/main" id="{34950CED-5FE3-4210-96FA-71AA448E4D47}"/>
              </a:ext>
            </a:extLst>
          </p:cNvPr>
          <p:cNvSpPr txBox="1"/>
          <p:nvPr/>
        </p:nvSpPr>
        <p:spPr>
          <a:xfrm>
            <a:off x="1566672" y="4611623"/>
            <a:ext cx="2418715" cy="989330"/>
          </a:xfrm>
          <a:prstGeom prst="rect">
            <a:avLst/>
          </a:prstGeom>
          <a:ln w="12700">
            <a:solidFill>
              <a:srgbClr val="4471C4"/>
            </a:solidFill>
          </a:ln>
        </p:spPr>
        <p:txBody>
          <a:bodyPr vert="horz" wrap="square" lIns="0" tIns="198755" rIns="0" bIns="0" rtlCol="0">
            <a:spAutoFit/>
          </a:bodyPr>
          <a:lstStyle/>
          <a:p>
            <a:pPr algn="ctr">
              <a:lnSpc>
                <a:spcPct val="100000"/>
              </a:lnSpc>
              <a:spcBef>
                <a:spcPts val="1565"/>
              </a:spcBef>
            </a:pPr>
            <a:r>
              <a:rPr sz="1800" dirty="0">
                <a:latin typeface="Calibri"/>
                <a:cs typeface="Calibri"/>
              </a:rPr>
              <a:t>Google</a:t>
            </a:r>
            <a:r>
              <a:rPr sz="1800" spc="-25" dirty="0">
                <a:latin typeface="Calibri"/>
                <a:cs typeface="Calibri"/>
              </a:rPr>
              <a:t> </a:t>
            </a:r>
            <a:r>
              <a:rPr sz="1800" spc="-5" dirty="0">
                <a:latin typeface="Calibri"/>
                <a:cs typeface="Calibri"/>
              </a:rPr>
              <a:t>cloud</a:t>
            </a:r>
            <a:r>
              <a:rPr sz="1800" spc="-15" dirty="0">
                <a:latin typeface="Calibri"/>
                <a:cs typeface="Calibri"/>
              </a:rPr>
              <a:t> </a:t>
            </a:r>
            <a:r>
              <a:rPr sz="1800" spc="-5" dirty="0">
                <a:latin typeface="Calibri"/>
                <a:cs typeface="Calibri"/>
              </a:rPr>
              <a:t>functions</a:t>
            </a:r>
            <a:endParaRPr sz="1800">
              <a:latin typeface="Calibri"/>
              <a:cs typeface="Calibri"/>
            </a:endParaRPr>
          </a:p>
          <a:p>
            <a:pPr algn="ctr">
              <a:lnSpc>
                <a:spcPct val="100000"/>
              </a:lnSpc>
              <a:spcBef>
                <a:spcPts val="160"/>
              </a:spcBef>
            </a:pPr>
            <a:r>
              <a:rPr sz="1800" dirty="0">
                <a:latin typeface="Calibri"/>
                <a:cs typeface="Calibri"/>
              </a:rPr>
              <a:t>and</a:t>
            </a:r>
            <a:r>
              <a:rPr sz="1800" spc="-25" dirty="0">
                <a:latin typeface="Calibri"/>
                <a:cs typeface="Calibri"/>
              </a:rPr>
              <a:t> </a:t>
            </a:r>
            <a:r>
              <a:rPr sz="1800" spc="-5" dirty="0">
                <a:latin typeface="Calibri"/>
                <a:cs typeface="Calibri"/>
              </a:rPr>
              <a:t>scheduler</a:t>
            </a:r>
            <a:endParaRPr sz="1800">
              <a:latin typeface="Calibri"/>
              <a:cs typeface="Calibri"/>
            </a:endParaRPr>
          </a:p>
        </p:txBody>
      </p:sp>
    </p:spTree>
    <p:extLst>
      <p:ext uri="{BB962C8B-B14F-4D97-AF65-F5344CB8AC3E}">
        <p14:creationId xmlns:p14="http://schemas.microsoft.com/office/powerpoint/2010/main" val="1747347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558" y="2325370"/>
            <a:ext cx="4652010" cy="1763395"/>
          </a:xfrm>
          <a:prstGeom prst="rect">
            <a:avLst/>
          </a:prstGeom>
        </p:spPr>
        <p:txBody>
          <a:bodyPr vert="horz" wrap="square" lIns="0" tIns="116205" rIns="0" bIns="0" rtlCol="0">
            <a:spAutoFit/>
          </a:bodyPr>
          <a:lstStyle/>
          <a:p>
            <a:pPr marL="12700" marR="5080">
              <a:lnSpc>
                <a:spcPts val="6480"/>
              </a:lnSpc>
              <a:spcBef>
                <a:spcPts val="915"/>
              </a:spcBef>
            </a:pPr>
            <a:r>
              <a:rPr spc="-894" dirty="0">
                <a:solidFill>
                  <a:srgbClr val="FFFFFF"/>
                </a:solidFill>
              </a:rPr>
              <a:t>T</a:t>
            </a:r>
            <a:r>
              <a:rPr spc="-155" dirty="0">
                <a:solidFill>
                  <a:srgbClr val="FFFFFF"/>
                </a:solidFill>
              </a:rPr>
              <a:t>o</a:t>
            </a:r>
            <a:r>
              <a:rPr spc="-95" dirty="0">
                <a:solidFill>
                  <a:srgbClr val="FFFFFF"/>
                </a:solidFill>
              </a:rPr>
              <a:t>ol</a:t>
            </a:r>
            <a:r>
              <a:rPr spc="-100" dirty="0">
                <a:solidFill>
                  <a:srgbClr val="FFFFFF"/>
                </a:solidFill>
              </a:rPr>
              <a:t>s</a:t>
            </a:r>
            <a:r>
              <a:rPr spc="-280" dirty="0">
                <a:solidFill>
                  <a:srgbClr val="FFFFFF"/>
                </a:solidFill>
              </a:rPr>
              <a:t> </a:t>
            </a:r>
            <a:r>
              <a:rPr spc="-355" dirty="0">
                <a:solidFill>
                  <a:srgbClr val="FFFFFF"/>
                </a:solidFill>
              </a:rPr>
              <a:t>&amp;  </a:t>
            </a:r>
            <a:r>
              <a:rPr spc="-894" dirty="0">
                <a:solidFill>
                  <a:srgbClr val="FFFFFF"/>
                </a:solidFill>
              </a:rPr>
              <a:t>T</a:t>
            </a:r>
            <a:r>
              <a:rPr spc="-190" dirty="0">
                <a:solidFill>
                  <a:srgbClr val="FFFFFF"/>
                </a:solidFill>
              </a:rPr>
              <a:t>erminologies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81644" y="0"/>
            <a:ext cx="3610610" cy="6858000"/>
          </a:xfrm>
          <a:custGeom>
            <a:avLst/>
            <a:gdLst/>
            <a:ahLst/>
            <a:cxnLst/>
            <a:rect l="l" t="t" r="r" b="b"/>
            <a:pathLst>
              <a:path w="3610609" h="6858000">
                <a:moveTo>
                  <a:pt x="3610356" y="0"/>
                </a:moveTo>
                <a:lnTo>
                  <a:pt x="0" y="0"/>
                </a:lnTo>
                <a:lnTo>
                  <a:pt x="48158" y="317"/>
                </a:lnTo>
                <a:lnTo>
                  <a:pt x="96177" y="1257"/>
                </a:lnTo>
                <a:lnTo>
                  <a:pt x="144030" y="2832"/>
                </a:lnTo>
                <a:lnTo>
                  <a:pt x="191731" y="5016"/>
                </a:lnTo>
                <a:lnTo>
                  <a:pt x="239268" y="7810"/>
                </a:lnTo>
                <a:lnTo>
                  <a:pt x="286639" y="11214"/>
                </a:lnTo>
                <a:lnTo>
                  <a:pt x="333844" y="15240"/>
                </a:lnTo>
                <a:lnTo>
                  <a:pt x="380860" y="19862"/>
                </a:lnTo>
                <a:lnTo>
                  <a:pt x="427710" y="25082"/>
                </a:lnTo>
                <a:lnTo>
                  <a:pt x="474370" y="30899"/>
                </a:lnTo>
                <a:lnTo>
                  <a:pt x="520852" y="37299"/>
                </a:lnTo>
                <a:lnTo>
                  <a:pt x="567143" y="44297"/>
                </a:lnTo>
                <a:lnTo>
                  <a:pt x="613232" y="51879"/>
                </a:lnTo>
                <a:lnTo>
                  <a:pt x="659130" y="60032"/>
                </a:lnTo>
                <a:lnTo>
                  <a:pt x="704824" y="68770"/>
                </a:lnTo>
                <a:lnTo>
                  <a:pt x="750316" y="78079"/>
                </a:lnTo>
                <a:lnTo>
                  <a:pt x="795591" y="87960"/>
                </a:lnTo>
                <a:lnTo>
                  <a:pt x="840651" y="98399"/>
                </a:lnTo>
                <a:lnTo>
                  <a:pt x="885507" y="109397"/>
                </a:lnTo>
                <a:lnTo>
                  <a:pt x="930122" y="120967"/>
                </a:lnTo>
                <a:lnTo>
                  <a:pt x="974534" y="133070"/>
                </a:lnTo>
                <a:lnTo>
                  <a:pt x="1018705" y="145732"/>
                </a:lnTo>
                <a:lnTo>
                  <a:pt x="1062634" y="158940"/>
                </a:lnTo>
                <a:lnTo>
                  <a:pt x="1106335" y="172681"/>
                </a:lnTo>
                <a:lnTo>
                  <a:pt x="1149807" y="186969"/>
                </a:lnTo>
                <a:lnTo>
                  <a:pt x="1193012" y="201790"/>
                </a:lnTo>
                <a:lnTo>
                  <a:pt x="1235989" y="217131"/>
                </a:lnTo>
                <a:lnTo>
                  <a:pt x="1278699" y="233006"/>
                </a:lnTo>
                <a:lnTo>
                  <a:pt x="1321155" y="249402"/>
                </a:lnTo>
                <a:lnTo>
                  <a:pt x="1363357" y="266306"/>
                </a:lnTo>
                <a:lnTo>
                  <a:pt x="1405293" y="283730"/>
                </a:lnTo>
                <a:lnTo>
                  <a:pt x="1446949" y="301663"/>
                </a:lnTo>
                <a:lnTo>
                  <a:pt x="1488351" y="320103"/>
                </a:lnTo>
                <a:lnTo>
                  <a:pt x="1529461" y="339051"/>
                </a:lnTo>
                <a:lnTo>
                  <a:pt x="1570304" y="358495"/>
                </a:lnTo>
                <a:lnTo>
                  <a:pt x="1610855" y="378421"/>
                </a:lnTo>
                <a:lnTo>
                  <a:pt x="1651127" y="398856"/>
                </a:lnTo>
                <a:lnTo>
                  <a:pt x="1691093" y="419760"/>
                </a:lnTo>
                <a:lnTo>
                  <a:pt x="1730781" y="441159"/>
                </a:lnTo>
                <a:lnTo>
                  <a:pt x="1770151" y="463029"/>
                </a:lnTo>
                <a:lnTo>
                  <a:pt x="1809229" y="485381"/>
                </a:lnTo>
                <a:lnTo>
                  <a:pt x="1848002" y="508203"/>
                </a:lnTo>
                <a:lnTo>
                  <a:pt x="1886458" y="531482"/>
                </a:lnTo>
                <a:lnTo>
                  <a:pt x="1924608" y="555231"/>
                </a:lnTo>
                <a:lnTo>
                  <a:pt x="1962429" y="579450"/>
                </a:lnTo>
                <a:lnTo>
                  <a:pt x="1999932" y="604113"/>
                </a:lnTo>
                <a:lnTo>
                  <a:pt x="2037105" y="629221"/>
                </a:lnTo>
                <a:lnTo>
                  <a:pt x="2073948" y="654786"/>
                </a:lnTo>
                <a:lnTo>
                  <a:pt x="2110460" y="680796"/>
                </a:lnTo>
                <a:lnTo>
                  <a:pt x="2146630" y="707237"/>
                </a:lnTo>
                <a:lnTo>
                  <a:pt x="2182457" y="734123"/>
                </a:lnTo>
                <a:lnTo>
                  <a:pt x="2217940" y="761441"/>
                </a:lnTo>
                <a:lnTo>
                  <a:pt x="2253081" y="789178"/>
                </a:lnTo>
                <a:lnTo>
                  <a:pt x="2287854" y="817346"/>
                </a:lnTo>
                <a:lnTo>
                  <a:pt x="2322284" y="845934"/>
                </a:lnTo>
                <a:lnTo>
                  <a:pt x="2356345" y="874928"/>
                </a:lnTo>
                <a:lnTo>
                  <a:pt x="2390038" y="904341"/>
                </a:lnTo>
                <a:lnTo>
                  <a:pt x="2423363" y="934173"/>
                </a:lnTo>
                <a:lnTo>
                  <a:pt x="2456307" y="964399"/>
                </a:lnTo>
                <a:lnTo>
                  <a:pt x="2488882" y="995032"/>
                </a:lnTo>
                <a:lnTo>
                  <a:pt x="2521077" y="1026058"/>
                </a:lnTo>
                <a:lnTo>
                  <a:pt x="2552890" y="1057465"/>
                </a:lnTo>
                <a:lnTo>
                  <a:pt x="2584297" y="1089279"/>
                </a:lnTo>
                <a:lnTo>
                  <a:pt x="2615323" y="1121473"/>
                </a:lnTo>
                <a:lnTo>
                  <a:pt x="2645956" y="1154049"/>
                </a:lnTo>
                <a:lnTo>
                  <a:pt x="2676182" y="1186992"/>
                </a:lnTo>
                <a:lnTo>
                  <a:pt x="2706014" y="1220317"/>
                </a:lnTo>
                <a:lnTo>
                  <a:pt x="2735427" y="1254010"/>
                </a:lnTo>
                <a:lnTo>
                  <a:pt x="2764421" y="1288072"/>
                </a:lnTo>
                <a:lnTo>
                  <a:pt x="2793009" y="1322501"/>
                </a:lnTo>
                <a:lnTo>
                  <a:pt x="2821178" y="1357274"/>
                </a:lnTo>
                <a:lnTo>
                  <a:pt x="2848914" y="1392415"/>
                </a:lnTo>
                <a:lnTo>
                  <a:pt x="2876232" y="1427899"/>
                </a:lnTo>
                <a:lnTo>
                  <a:pt x="2903118" y="1463725"/>
                </a:lnTo>
                <a:lnTo>
                  <a:pt x="2929559" y="1499895"/>
                </a:lnTo>
                <a:lnTo>
                  <a:pt x="2955569" y="1536407"/>
                </a:lnTo>
                <a:lnTo>
                  <a:pt x="2981134" y="1573250"/>
                </a:lnTo>
                <a:lnTo>
                  <a:pt x="3006242" y="1610423"/>
                </a:lnTo>
                <a:lnTo>
                  <a:pt x="3030905" y="1647926"/>
                </a:lnTo>
                <a:lnTo>
                  <a:pt x="3055124" y="1685747"/>
                </a:lnTo>
                <a:lnTo>
                  <a:pt x="3078873" y="1723898"/>
                </a:lnTo>
                <a:lnTo>
                  <a:pt x="3102152" y="1762353"/>
                </a:lnTo>
                <a:lnTo>
                  <a:pt x="3124974" y="1801126"/>
                </a:lnTo>
                <a:lnTo>
                  <a:pt x="3147326" y="1840204"/>
                </a:lnTo>
                <a:lnTo>
                  <a:pt x="3169196" y="1879574"/>
                </a:lnTo>
                <a:lnTo>
                  <a:pt x="3190595" y="1919262"/>
                </a:lnTo>
                <a:lnTo>
                  <a:pt x="3211499" y="1959229"/>
                </a:lnTo>
                <a:lnTo>
                  <a:pt x="3231934" y="1999500"/>
                </a:lnTo>
                <a:lnTo>
                  <a:pt x="3251860" y="2040051"/>
                </a:lnTo>
                <a:lnTo>
                  <a:pt x="3271304" y="2080895"/>
                </a:lnTo>
                <a:lnTo>
                  <a:pt x="3290252" y="2122005"/>
                </a:lnTo>
                <a:lnTo>
                  <a:pt x="3308693" y="2163407"/>
                </a:lnTo>
                <a:lnTo>
                  <a:pt x="3326625" y="2205063"/>
                </a:lnTo>
                <a:lnTo>
                  <a:pt x="3344049" y="2246998"/>
                </a:lnTo>
                <a:lnTo>
                  <a:pt x="3360953" y="2289200"/>
                </a:lnTo>
                <a:lnTo>
                  <a:pt x="3377349" y="2331656"/>
                </a:lnTo>
                <a:lnTo>
                  <a:pt x="3393224" y="2374366"/>
                </a:lnTo>
                <a:lnTo>
                  <a:pt x="3408565" y="2417343"/>
                </a:lnTo>
                <a:lnTo>
                  <a:pt x="3423386" y="2460548"/>
                </a:lnTo>
                <a:lnTo>
                  <a:pt x="3437674" y="2504021"/>
                </a:lnTo>
                <a:lnTo>
                  <a:pt x="3451415" y="2547721"/>
                </a:lnTo>
                <a:lnTo>
                  <a:pt x="3464623" y="2591651"/>
                </a:lnTo>
                <a:lnTo>
                  <a:pt x="3477285" y="2635821"/>
                </a:lnTo>
                <a:lnTo>
                  <a:pt x="3489388" y="2680233"/>
                </a:lnTo>
                <a:lnTo>
                  <a:pt x="3500958" y="2724848"/>
                </a:lnTo>
                <a:lnTo>
                  <a:pt x="3511956" y="2769705"/>
                </a:lnTo>
                <a:lnTo>
                  <a:pt x="3522395" y="2814764"/>
                </a:lnTo>
                <a:lnTo>
                  <a:pt x="3532276" y="2860040"/>
                </a:lnTo>
                <a:lnTo>
                  <a:pt x="3541585" y="2905531"/>
                </a:lnTo>
                <a:lnTo>
                  <a:pt x="3550323" y="2951226"/>
                </a:lnTo>
                <a:lnTo>
                  <a:pt x="3558476" y="2997123"/>
                </a:lnTo>
                <a:lnTo>
                  <a:pt x="3566058" y="3043212"/>
                </a:lnTo>
                <a:lnTo>
                  <a:pt x="3573056" y="3089503"/>
                </a:lnTo>
                <a:lnTo>
                  <a:pt x="3579457" y="3135985"/>
                </a:lnTo>
                <a:lnTo>
                  <a:pt x="3585273" y="3182645"/>
                </a:lnTo>
                <a:lnTo>
                  <a:pt x="3590493" y="3229495"/>
                </a:lnTo>
                <a:lnTo>
                  <a:pt x="3595116" y="3276511"/>
                </a:lnTo>
                <a:lnTo>
                  <a:pt x="3599142" y="3323717"/>
                </a:lnTo>
                <a:lnTo>
                  <a:pt x="3602545" y="3371088"/>
                </a:lnTo>
                <a:lnTo>
                  <a:pt x="3605339" y="3418624"/>
                </a:lnTo>
                <a:lnTo>
                  <a:pt x="3605809" y="3429012"/>
                </a:lnTo>
                <a:lnTo>
                  <a:pt x="3605339" y="3439388"/>
                </a:lnTo>
                <a:lnTo>
                  <a:pt x="3602545" y="3486924"/>
                </a:lnTo>
                <a:lnTo>
                  <a:pt x="3599142" y="3534295"/>
                </a:lnTo>
                <a:lnTo>
                  <a:pt x="3595116" y="3581501"/>
                </a:lnTo>
                <a:lnTo>
                  <a:pt x="3590493" y="3628517"/>
                </a:lnTo>
                <a:lnTo>
                  <a:pt x="3585273" y="3675367"/>
                </a:lnTo>
                <a:lnTo>
                  <a:pt x="3579457" y="3722027"/>
                </a:lnTo>
                <a:lnTo>
                  <a:pt x="3573056" y="3768509"/>
                </a:lnTo>
                <a:lnTo>
                  <a:pt x="3566058" y="3814800"/>
                </a:lnTo>
                <a:lnTo>
                  <a:pt x="3558476" y="3860889"/>
                </a:lnTo>
                <a:lnTo>
                  <a:pt x="3550323" y="3906786"/>
                </a:lnTo>
                <a:lnTo>
                  <a:pt x="3541585" y="3952481"/>
                </a:lnTo>
                <a:lnTo>
                  <a:pt x="3532276" y="3997972"/>
                </a:lnTo>
                <a:lnTo>
                  <a:pt x="3522395" y="4043248"/>
                </a:lnTo>
                <a:lnTo>
                  <a:pt x="3511956" y="4088307"/>
                </a:lnTo>
                <a:lnTo>
                  <a:pt x="3500958" y="4133164"/>
                </a:lnTo>
                <a:lnTo>
                  <a:pt x="3489388" y="4177779"/>
                </a:lnTo>
                <a:lnTo>
                  <a:pt x="3477285" y="4222191"/>
                </a:lnTo>
                <a:lnTo>
                  <a:pt x="3464623" y="4266362"/>
                </a:lnTo>
                <a:lnTo>
                  <a:pt x="3451415" y="4310291"/>
                </a:lnTo>
                <a:lnTo>
                  <a:pt x="3437674" y="4353992"/>
                </a:lnTo>
                <a:lnTo>
                  <a:pt x="3423386" y="4397464"/>
                </a:lnTo>
                <a:lnTo>
                  <a:pt x="3408565" y="4440669"/>
                </a:lnTo>
                <a:lnTo>
                  <a:pt x="3393224" y="4483646"/>
                </a:lnTo>
                <a:lnTo>
                  <a:pt x="3377349" y="4526356"/>
                </a:lnTo>
                <a:lnTo>
                  <a:pt x="3360953" y="4568812"/>
                </a:lnTo>
                <a:lnTo>
                  <a:pt x="3344049" y="4611014"/>
                </a:lnTo>
                <a:lnTo>
                  <a:pt x="3326625" y="4652950"/>
                </a:lnTo>
                <a:lnTo>
                  <a:pt x="3308693" y="4694606"/>
                </a:lnTo>
                <a:lnTo>
                  <a:pt x="3290252" y="4736008"/>
                </a:lnTo>
                <a:lnTo>
                  <a:pt x="3271304" y="4777117"/>
                </a:lnTo>
                <a:lnTo>
                  <a:pt x="3251860" y="4817961"/>
                </a:lnTo>
                <a:lnTo>
                  <a:pt x="3231934" y="4858512"/>
                </a:lnTo>
                <a:lnTo>
                  <a:pt x="3211499" y="4898783"/>
                </a:lnTo>
                <a:lnTo>
                  <a:pt x="3190595" y="4938750"/>
                </a:lnTo>
                <a:lnTo>
                  <a:pt x="3169196" y="4978438"/>
                </a:lnTo>
                <a:lnTo>
                  <a:pt x="3147326" y="5017808"/>
                </a:lnTo>
                <a:lnTo>
                  <a:pt x="3124974" y="5056886"/>
                </a:lnTo>
                <a:lnTo>
                  <a:pt x="3102152" y="5095659"/>
                </a:lnTo>
                <a:lnTo>
                  <a:pt x="3078873" y="5134114"/>
                </a:lnTo>
                <a:lnTo>
                  <a:pt x="3055124" y="5172265"/>
                </a:lnTo>
                <a:lnTo>
                  <a:pt x="3030905" y="5210086"/>
                </a:lnTo>
                <a:lnTo>
                  <a:pt x="3006242" y="5247589"/>
                </a:lnTo>
                <a:lnTo>
                  <a:pt x="2981134" y="5284762"/>
                </a:lnTo>
                <a:lnTo>
                  <a:pt x="2955569" y="5321605"/>
                </a:lnTo>
                <a:lnTo>
                  <a:pt x="2929559" y="5358117"/>
                </a:lnTo>
                <a:lnTo>
                  <a:pt x="2903118" y="5394287"/>
                </a:lnTo>
                <a:lnTo>
                  <a:pt x="2876232" y="5430113"/>
                </a:lnTo>
                <a:lnTo>
                  <a:pt x="2848914" y="5465597"/>
                </a:lnTo>
                <a:lnTo>
                  <a:pt x="2821178" y="5500738"/>
                </a:lnTo>
                <a:lnTo>
                  <a:pt x="2793009" y="5535511"/>
                </a:lnTo>
                <a:lnTo>
                  <a:pt x="2764421" y="5569940"/>
                </a:lnTo>
                <a:lnTo>
                  <a:pt x="2735427" y="5604002"/>
                </a:lnTo>
                <a:lnTo>
                  <a:pt x="2706014" y="5637695"/>
                </a:lnTo>
                <a:lnTo>
                  <a:pt x="2676182" y="5671020"/>
                </a:lnTo>
                <a:lnTo>
                  <a:pt x="2645956" y="5703963"/>
                </a:lnTo>
                <a:lnTo>
                  <a:pt x="2615323" y="5736539"/>
                </a:lnTo>
                <a:lnTo>
                  <a:pt x="2584297" y="5768733"/>
                </a:lnTo>
                <a:lnTo>
                  <a:pt x="2552890" y="5800534"/>
                </a:lnTo>
                <a:lnTo>
                  <a:pt x="2521077" y="5831954"/>
                </a:lnTo>
                <a:lnTo>
                  <a:pt x="2488882" y="5862980"/>
                </a:lnTo>
                <a:lnTo>
                  <a:pt x="2456307" y="5893613"/>
                </a:lnTo>
                <a:lnTo>
                  <a:pt x="2423363" y="5923839"/>
                </a:lnTo>
                <a:lnTo>
                  <a:pt x="2390038" y="5953671"/>
                </a:lnTo>
                <a:lnTo>
                  <a:pt x="2356345" y="5983084"/>
                </a:lnTo>
                <a:lnTo>
                  <a:pt x="2322284" y="6012078"/>
                </a:lnTo>
                <a:lnTo>
                  <a:pt x="2287854" y="6040666"/>
                </a:lnTo>
                <a:lnTo>
                  <a:pt x="2253081" y="6068834"/>
                </a:lnTo>
                <a:lnTo>
                  <a:pt x="2217940" y="6096571"/>
                </a:lnTo>
                <a:lnTo>
                  <a:pt x="2182457" y="6123889"/>
                </a:lnTo>
                <a:lnTo>
                  <a:pt x="2146630" y="6150775"/>
                </a:lnTo>
                <a:lnTo>
                  <a:pt x="2110460" y="6177216"/>
                </a:lnTo>
                <a:lnTo>
                  <a:pt x="2073948" y="6203226"/>
                </a:lnTo>
                <a:lnTo>
                  <a:pt x="2037105" y="6228791"/>
                </a:lnTo>
                <a:lnTo>
                  <a:pt x="1999932" y="6253899"/>
                </a:lnTo>
                <a:lnTo>
                  <a:pt x="1962429" y="6278562"/>
                </a:lnTo>
                <a:lnTo>
                  <a:pt x="1924608" y="6302781"/>
                </a:lnTo>
                <a:lnTo>
                  <a:pt x="1886458" y="6326530"/>
                </a:lnTo>
                <a:lnTo>
                  <a:pt x="1848002" y="6349809"/>
                </a:lnTo>
                <a:lnTo>
                  <a:pt x="1809229" y="6372631"/>
                </a:lnTo>
                <a:lnTo>
                  <a:pt x="1770151" y="6394983"/>
                </a:lnTo>
                <a:lnTo>
                  <a:pt x="1730781" y="6416853"/>
                </a:lnTo>
                <a:lnTo>
                  <a:pt x="1691093" y="6438252"/>
                </a:lnTo>
                <a:lnTo>
                  <a:pt x="1651127" y="6459156"/>
                </a:lnTo>
                <a:lnTo>
                  <a:pt x="1610855" y="6479591"/>
                </a:lnTo>
                <a:lnTo>
                  <a:pt x="1570304" y="6499517"/>
                </a:lnTo>
                <a:lnTo>
                  <a:pt x="1529461" y="6518961"/>
                </a:lnTo>
                <a:lnTo>
                  <a:pt x="1488351" y="6537909"/>
                </a:lnTo>
                <a:lnTo>
                  <a:pt x="1446949" y="6556349"/>
                </a:lnTo>
                <a:lnTo>
                  <a:pt x="1405293" y="6574282"/>
                </a:lnTo>
                <a:lnTo>
                  <a:pt x="1363357" y="6591706"/>
                </a:lnTo>
                <a:lnTo>
                  <a:pt x="1321155" y="6608610"/>
                </a:lnTo>
                <a:lnTo>
                  <a:pt x="1278699" y="6625006"/>
                </a:lnTo>
                <a:lnTo>
                  <a:pt x="1235989" y="6640881"/>
                </a:lnTo>
                <a:lnTo>
                  <a:pt x="1193012" y="6656222"/>
                </a:lnTo>
                <a:lnTo>
                  <a:pt x="1149807" y="6671043"/>
                </a:lnTo>
                <a:lnTo>
                  <a:pt x="1106335" y="6685331"/>
                </a:lnTo>
                <a:lnTo>
                  <a:pt x="1062634" y="6699072"/>
                </a:lnTo>
                <a:lnTo>
                  <a:pt x="1018705" y="6712280"/>
                </a:lnTo>
                <a:lnTo>
                  <a:pt x="974534" y="6724942"/>
                </a:lnTo>
                <a:lnTo>
                  <a:pt x="930122" y="6737045"/>
                </a:lnTo>
                <a:lnTo>
                  <a:pt x="885507" y="6748615"/>
                </a:lnTo>
                <a:lnTo>
                  <a:pt x="840651" y="6759613"/>
                </a:lnTo>
                <a:lnTo>
                  <a:pt x="795591" y="6770052"/>
                </a:lnTo>
                <a:lnTo>
                  <a:pt x="750316" y="6779933"/>
                </a:lnTo>
                <a:lnTo>
                  <a:pt x="704824" y="6789242"/>
                </a:lnTo>
                <a:lnTo>
                  <a:pt x="659130" y="6797967"/>
                </a:lnTo>
                <a:lnTo>
                  <a:pt x="613232" y="6806133"/>
                </a:lnTo>
                <a:lnTo>
                  <a:pt x="567143" y="6813715"/>
                </a:lnTo>
                <a:lnTo>
                  <a:pt x="520852" y="6820713"/>
                </a:lnTo>
                <a:lnTo>
                  <a:pt x="474370" y="6827113"/>
                </a:lnTo>
                <a:lnTo>
                  <a:pt x="427710" y="6832930"/>
                </a:lnTo>
                <a:lnTo>
                  <a:pt x="380860" y="6838150"/>
                </a:lnTo>
                <a:lnTo>
                  <a:pt x="333844" y="6842773"/>
                </a:lnTo>
                <a:lnTo>
                  <a:pt x="286639" y="6846786"/>
                </a:lnTo>
                <a:lnTo>
                  <a:pt x="239268" y="6850202"/>
                </a:lnTo>
                <a:lnTo>
                  <a:pt x="191731" y="6852996"/>
                </a:lnTo>
                <a:lnTo>
                  <a:pt x="144030" y="6855180"/>
                </a:lnTo>
                <a:lnTo>
                  <a:pt x="96177" y="6856755"/>
                </a:lnTo>
                <a:lnTo>
                  <a:pt x="48158" y="6857695"/>
                </a:lnTo>
                <a:lnTo>
                  <a:pt x="0" y="6858000"/>
                </a:lnTo>
                <a:lnTo>
                  <a:pt x="3610356" y="6858000"/>
                </a:lnTo>
                <a:lnTo>
                  <a:pt x="3610356" y="3610356"/>
                </a:lnTo>
                <a:lnTo>
                  <a:pt x="3610356" y="3247644"/>
                </a:lnTo>
                <a:lnTo>
                  <a:pt x="3610356" y="0"/>
                </a:lnTo>
                <a:close/>
              </a:path>
            </a:pathLst>
          </a:custGeom>
          <a:solidFill>
            <a:srgbClr val="0068FF"/>
          </a:solidFill>
        </p:spPr>
        <p:txBody>
          <a:bodyPr wrap="square" lIns="0" tIns="0" rIns="0" bIns="0" rtlCol="0"/>
          <a:lstStyle/>
          <a:p>
            <a:endParaRPr/>
          </a:p>
        </p:txBody>
      </p:sp>
      <p:sp>
        <p:nvSpPr>
          <p:cNvPr id="3" name="object 3"/>
          <p:cNvSpPr/>
          <p:nvPr/>
        </p:nvSpPr>
        <p:spPr>
          <a:xfrm>
            <a:off x="0" y="0"/>
            <a:ext cx="934719" cy="934719"/>
          </a:xfrm>
          <a:custGeom>
            <a:avLst/>
            <a:gdLst/>
            <a:ahLst/>
            <a:cxnLst/>
            <a:rect l="l" t="t" r="r" b="b"/>
            <a:pathLst>
              <a:path w="934719" h="934719">
                <a:moveTo>
                  <a:pt x="934212" y="0"/>
                </a:moveTo>
                <a:lnTo>
                  <a:pt x="0" y="0"/>
                </a:lnTo>
                <a:lnTo>
                  <a:pt x="0" y="934212"/>
                </a:lnTo>
                <a:lnTo>
                  <a:pt x="48074" y="932996"/>
                </a:lnTo>
                <a:lnTo>
                  <a:pt x="95517" y="929389"/>
                </a:lnTo>
                <a:lnTo>
                  <a:pt x="142271" y="923448"/>
                </a:lnTo>
                <a:lnTo>
                  <a:pt x="188276" y="915234"/>
                </a:lnTo>
                <a:lnTo>
                  <a:pt x="233473" y="904803"/>
                </a:lnTo>
                <a:lnTo>
                  <a:pt x="277805" y="892215"/>
                </a:lnTo>
                <a:lnTo>
                  <a:pt x="321213" y="877529"/>
                </a:lnTo>
                <a:lnTo>
                  <a:pt x="363637" y="860804"/>
                </a:lnTo>
                <a:lnTo>
                  <a:pt x="405019" y="842097"/>
                </a:lnTo>
                <a:lnTo>
                  <a:pt x="445300" y="821467"/>
                </a:lnTo>
                <a:lnTo>
                  <a:pt x="484422" y="798974"/>
                </a:lnTo>
                <a:lnTo>
                  <a:pt x="522326" y="774676"/>
                </a:lnTo>
                <a:lnTo>
                  <a:pt x="558953" y="748631"/>
                </a:lnTo>
                <a:lnTo>
                  <a:pt x="594245" y="720899"/>
                </a:lnTo>
                <a:lnTo>
                  <a:pt x="628142" y="691538"/>
                </a:lnTo>
                <a:lnTo>
                  <a:pt x="660587" y="660606"/>
                </a:lnTo>
                <a:lnTo>
                  <a:pt x="691520" y="628162"/>
                </a:lnTo>
                <a:lnTo>
                  <a:pt x="720883" y="594266"/>
                </a:lnTo>
                <a:lnTo>
                  <a:pt x="748616" y="558975"/>
                </a:lnTo>
                <a:lnTo>
                  <a:pt x="774663" y="522348"/>
                </a:lnTo>
                <a:lnTo>
                  <a:pt x="798962" y="484445"/>
                </a:lnTo>
                <a:lnTo>
                  <a:pt x="821457" y="445323"/>
                </a:lnTo>
                <a:lnTo>
                  <a:pt x="842088" y="405041"/>
                </a:lnTo>
                <a:lnTo>
                  <a:pt x="860796" y="363658"/>
                </a:lnTo>
                <a:lnTo>
                  <a:pt x="877524" y="321233"/>
                </a:lnTo>
                <a:lnTo>
                  <a:pt x="892211" y="277824"/>
                </a:lnTo>
                <a:lnTo>
                  <a:pt x="904800" y="233490"/>
                </a:lnTo>
                <a:lnTo>
                  <a:pt x="915232" y="188290"/>
                </a:lnTo>
                <a:lnTo>
                  <a:pt x="923447" y="142282"/>
                </a:lnTo>
                <a:lnTo>
                  <a:pt x="929388" y="95525"/>
                </a:lnTo>
                <a:lnTo>
                  <a:pt x="932996" y="48078"/>
                </a:lnTo>
                <a:lnTo>
                  <a:pt x="934212" y="0"/>
                </a:lnTo>
                <a:close/>
              </a:path>
            </a:pathLst>
          </a:custGeom>
          <a:solidFill>
            <a:srgbClr val="627083"/>
          </a:solidFill>
        </p:spPr>
        <p:txBody>
          <a:bodyPr wrap="square" lIns="0" tIns="0" rIns="0" bIns="0" rtlCol="0"/>
          <a:lstStyle/>
          <a:p>
            <a:endParaRPr/>
          </a:p>
        </p:txBody>
      </p:sp>
      <p:grpSp>
        <p:nvGrpSpPr>
          <p:cNvPr id="4" name="object 4"/>
          <p:cNvGrpSpPr/>
          <p:nvPr/>
        </p:nvGrpSpPr>
        <p:grpSpPr>
          <a:xfrm>
            <a:off x="8081771" y="5591555"/>
            <a:ext cx="1572895" cy="1266825"/>
            <a:chOff x="8081771" y="5591555"/>
            <a:chExt cx="1572895" cy="1266825"/>
          </a:xfrm>
        </p:grpSpPr>
        <p:sp>
          <p:nvSpPr>
            <p:cNvPr id="5" name="object 5"/>
            <p:cNvSpPr/>
            <p:nvPr/>
          </p:nvSpPr>
          <p:spPr>
            <a:xfrm>
              <a:off x="8868155" y="5591555"/>
              <a:ext cx="786765" cy="1266825"/>
            </a:xfrm>
            <a:custGeom>
              <a:avLst/>
              <a:gdLst/>
              <a:ahLst/>
              <a:cxnLst/>
              <a:rect l="l" t="t" r="r" b="b"/>
              <a:pathLst>
                <a:path w="786765" h="1266825">
                  <a:moveTo>
                    <a:pt x="786384" y="0"/>
                  </a:moveTo>
                  <a:lnTo>
                    <a:pt x="705993" y="4051"/>
                  </a:lnTo>
                  <a:lnTo>
                    <a:pt x="658845" y="10279"/>
                  </a:lnTo>
                  <a:lnTo>
                    <a:pt x="612618" y="19248"/>
                  </a:lnTo>
                  <a:lnTo>
                    <a:pt x="567397" y="30873"/>
                  </a:lnTo>
                  <a:lnTo>
                    <a:pt x="523268" y="45068"/>
                  </a:lnTo>
                  <a:lnTo>
                    <a:pt x="480316" y="61748"/>
                  </a:lnTo>
                  <a:lnTo>
                    <a:pt x="438625" y="80827"/>
                  </a:lnTo>
                  <a:lnTo>
                    <a:pt x="398283" y="102220"/>
                  </a:lnTo>
                  <a:lnTo>
                    <a:pt x="359374" y="125843"/>
                  </a:lnTo>
                  <a:lnTo>
                    <a:pt x="321984" y="151609"/>
                  </a:lnTo>
                  <a:lnTo>
                    <a:pt x="286198" y="179433"/>
                  </a:lnTo>
                  <a:lnTo>
                    <a:pt x="252101" y="209231"/>
                  </a:lnTo>
                  <a:lnTo>
                    <a:pt x="219779" y="240916"/>
                  </a:lnTo>
                  <a:lnTo>
                    <a:pt x="189318" y="274403"/>
                  </a:lnTo>
                  <a:lnTo>
                    <a:pt x="160803" y="309608"/>
                  </a:lnTo>
                  <a:lnTo>
                    <a:pt x="134319" y="346444"/>
                  </a:lnTo>
                  <a:lnTo>
                    <a:pt x="109952" y="384827"/>
                  </a:lnTo>
                  <a:lnTo>
                    <a:pt x="87787" y="424671"/>
                  </a:lnTo>
                  <a:lnTo>
                    <a:pt x="67909" y="465891"/>
                  </a:lnTo>
                  <a:lnTo>
                    <a:pt x="50405" y="508401"/>
                  </a:lnTo>
                  <a:lnTo>
                    <a:pt x="35359" y="552117"/>
                  </a:lnTo>
                  <a:lnTo>
                    <a:pt x="22858" y="596952"/>
                  </a:lnTo>
                  <a:lnTo>
                    <a:pt x="12985" y="642822"/>
                  </a:lnTo>
                  <a:lnTo>
                    <a:pt x="5828" y="689641"/>
                  </a:lnTo>
                  <a:lnTo>
                    <a:pt x="1471" y="737325"/>
                  </a:lnTo>
                  <a:lnTo>
                    <a:pt x="0" y="785787"/>
                  </a:lnTo>
                  <a:lnTo>
                    <a:pt x="0" y="1266443"/>
                  </a:lnTo>
                  <a:lnTo>
                    <a:pt x="47907" y="1265009"/>
                  </a:lnTo>
                  <a:lnTo>
                    <a:pt x="95055" y="1260761"/>
                  </a:lnTo>
                  <a:lnTo>
                    <a:pt x="141361" y="1253783"/>
                  </a:lnTo>
                  <a:lnTo>
                    <a:pt x="186744" y="1244155"/>
                  </a:lnTo>
                  <a:lnTo>
                    <a:pt x="231120" y="1231961"/>
                  </a:lnTo>
                  <a:lnTo>
                    <a:pt x="274407" y="1217283"/>
                  </a:lnTo>
                  <a:lnTo>
                    <a:pt x="316524" y="1200202"/>
                  </a:lnTo>
                  <a:lnTo>
                    <a:pt x="357388" y="1180800"/>
                  </a:lnTo>
                  <a:lnTo>
                    <a:pt x="396917" y="1159161"/>
                  </a:lnTo>
                  <a:lnTo>
                    <a:pt x="435028" y="1135366"/>
                  </a:lnTo>
                  <a:lnTo>
                    <a:pt x="471640" y="1109498"/>
                  </a:lnTo>
                  <a:lnTo>
                    <a:pt x="506670" y="1081638"/>
                  </a:lnTo>
                  <a:lnTo>
                    <a:pt x="540036" y="1051869"/>
                  </a:lnTo>
                  <a:lnTo>
                    <a:pt x="571655" y="1020272"/>
                  </a:lnTo>
                  <a:lnTo>
                    <a:pt x="601446" y="986931"/>
                  </a:lnTo>
                  <a:lnTo>
                    <a:pt x="629327" y="951927"/>
                  </a:lnTo>
                  <a:lnTo>
                    <a:pt x="655214" y="915343"/>
                  </a:lnTo>
                  <a:lnTo>
                    <a:pt x="679026" y="877261"/>
                  </a:lnTo>
                  <a:lnTo>
                    <a:pt x="700681" y="837762"/>
                  </a:lnTo>
                  <a:lnTo>
                    <a:pt x="720096" y="796930"/>
                  </a:lnTo>
                  <a:lnTo>
                    <a:pt x="737189" y="754845"/>
                  </a:lnTo>
                  <a:lnTo>
                    <a:pt x="751878" y="711592"/>
                  </a:lnTo>
                  <a:lnTo>
                    <a:pt x="764081" y="667250"/>
                  </a:lnTo>
                  <a:lnTo>
                    <a:pt x="773715" y="621904"/>
                  </a:lnTo>
                  <a:lnTo>
                    <a:pt x="780698" y="575635"/>
                  </a:lnTo>
                  <a:lnTo>
                    <a:pt x="784948" y="528525"/>
                  </a:lnTo>
                  <a:lnTo>
                    <a:pt x="786384" y="480656"/>
                  </a:lnTo>
                  <a:lnTo>
                    <a:pt x="786384" y="0"/>
                  </a:lnTo>
                  <a:close/>
                </a:path>
              </a:pathLst>
            </a:custGeom>
            <a:solidFill>
              <a:srgbClr val="0068FF"/>
            </a:solidFill>
          </p:spPr>
          <p:txBody>
            <a:bodyPr wrap="square" lIns="0" tIns="0" rIns="0" bIns="0" rtlCol="0"/>
            <a:lstStyle/>
            <a:p>
              <a:endParaRPr/>
            </a:p>
          </p:txBody>
        </p:sp>
        <p:sp>
          <p:nvSpPr>
            <p:cNvPr id="6" name="object 6"/>
            <p:cNvSpPr/>
            <p:nvPr/>
          </p:nvSpPr>
          <p:spPr>
            <a:xfrm>
              <a:off x="8081771" y="5591555"/>
              <a:ext cx="786765" cy="1266825"/>
            </a:xfrm>
            <a:custGeom>
              <a:avLst/>
              <a:gdLst/>
              <a:ahLst/>
              <a:cxnLst/>
              <a:rect l="l" t="t" r="r" b="b"/>
              <a:pathLst>
                <a:path w="786765" h="1266825">
                  <a:moveTo>
                    <a:pt x="0" y="0"/>
                  </a:moveTo>
                  <a:lnTo>
                    <a:pt x="0" y="480656"/>
                  </a:lnTo>
                  <a:lnTo>
                    <a:pt x="1435" y="528525"/>
                  </a:lnTo>
                  <a:lnTo>
                    <a:pt x="5685" y="575635"/>
                  </a:lnTo>
                  <a:lnTo>
                    <a:pt x="12668" y="621904"/>
                  </a:lnTo>
                  <a:lnTo>
                    <a:pt x="22302" y="667250"/>
                  </a:lnTo>
                  <a:lnTo>
                    <a:pt x="34505" y="711592"/>
                  </a:lnTo>
                  <a:lnTo>
                    <a:pt x="49194" y="754845"/>
                  </a:lnTo>
                  <a:lnTo>
                    <a:pt x="66287" y="796930"/>
                  </a:lnTo>
                  <a:lnTo>
                    <a:pt x="85702" y="837762"/>
                  </a:lnTo>
                  <a:lnTo>
                    <a:pt x="107357" y="877261"/>
                  </a:lnTo>
                  <a:lnTo>
                    <a:pt x="131169" y="915343"/>
                  </a:lnTo>
                  <a:lnTo>
                    <a:pt x="157056" y="951927"/>
                  </a:lnTo>
                  <a:lnTo>
                    <a:pt x="184937" y="986931"/>
                  </a:lnTo>
                  <a:lnTo>
                    <a:pt x="214728" y="1020272"/>
                  </a:lnTo>
                  <a:lnTo>
                    <a:pt x="246347" y="1051869"/>
                  </a:lnTo>
                  <a:lnTo>
                    <a:pt x="279713" y="1081638"/>
                  </a:lnTo>
                  <a:lnTo>
                    <a:pt x="314743" y="1109498"/>
                  </a:lnTo>
                  <a:lnTo>
                    <a:pt x="351355" y="1135366"/>
                  </a:lnTo>
                  <a:lnTo>
                    <a:pt x="389466" y="1159161"/>
                  </a:lnTo>
                  <a:lnTo>
                    <a:pt x="428995" y="1180800"/>
                  </a:lnTo>
                  <a:lnTo>
                    <a:pt x="469859" y="1200202"/>
                  </a:lnTo>
                  <a:lnTo>
                    <a:pt x="511976" y="1217283"/>
                  </a:lnTo>
                  <a:lnTo>
                    <a:pt x="555263" y="1231961"/>
                  </a:lnTo>
                  <a:lnTo>
                    <a:pt x="599639" y="1244155"/>
                  </a:lnTo>
                  <a:lnTo>
                    <a:pt x="645022" y="1253783"/>
                  </a:lnTo>
                  <a:lnTo>
                    <a:pt x="691328" y="1260761"/>
                  </a:lnTo>
                  <a:lnTo>
                    <a:pt x="738476" y="1265009"/>
                  </a:lnTo>
                  <a:lnTo>
                    <a:pt x="786383" y="1266443"/>
                  </a:lnTo>
                  <a:lnTo>
                    <a:pt x="786383" y="785787"/>
                  </a:lnTo>
                  <a:lnTo>
                    <a:pt x="784912" y="737325"/>
                  </a:lnTo>
                  <a:lnTo>
                    <a:pt x="780555" y="689641"/>
                  </a:lnTo>
                  <a:lnTo>
                    <a:pt x="773398" y="642822"/>
                  </a:lnTo>
                  <a:lnTo>
                    <a:pt x="763525" y="596952"/>
                  </a:lnTo>
                  <a:lnTo>
                    <a:pt x="751024" y="552117"/>
                  </a:lnTo>
                  <a:lnTo>
                    <a:pt x="735978" y="508401"/>
                  </a:lnTo>
                  <a:lnTo>
                    <a:pt x="718474" y="465891"/>
                  </a:lnTo>
                  <a:lnTo>
                    <a:pt x="698596" y="424671"/>
                  </a:lnTo>
                  <a:lnTo>
                    <a:pt x="676431" y="384827"/>
                  </a:lnTo>
                  <a:lnTo>
                    <a:pt x="652064" y="346444"/>
                  </a:lnTo>
                  <a:lnTo>
                    <a:pt x="625580" y="309608"/>
                  </a:lnTo>
                  <a:lnTo>
                    <a:pt x="597065" y="274403"/>
                  </a:lnTo>
                  <a:lnTo>
                    <a:pt x="566604" y="240916"/>
                  </a:lnTo>
                  <a:lnTo>
                    <a:pt x="534282" y="209231"/>
                  </a:lnTo>
                  <a:lnTo>
                    <a:pt x="500185" y="179433"/>
                  </a:lnTo>
                  <a:lnTo>
                    <a:pt x="464399" y="151609"/>
                  </a:lnTo>
                  <a:lnTo>
                    <a:pt x="427009" y="125843"/>
                  </a:lnTo>
                  <a:lnTo>
                    <a:pt x="388100" y="102220"/>
                  </a:lnTo>
                  <a:lnTo>
                    <a:pt x="347758" y="80827"/>
                  </a:lnTo>
                  <a:lnTo>
                    <a:pt x="306067" y="61748"/>
                  </a:lnTo>
                  <a:lnTo>
                    <a:pt x="263115" y="45068"/>
                  </a:lnTo>
                  <a:lnTo>
                    <a:pt x="218986" y="30873"/>
                  </a:lnTo>
                  <a:lnTo>
                    <a:pt x="173765" y="19248"/>
                  </a:lnTo>
                  <a:lnTo>
                    <a:pt x="127538" y="10279"/>
                  </a:lnTo>
                  <a:lnTo>
                    <a:pt x="80391" y="4051"/>
                  </a:lnTo>
                  <a:lnTo>
                    <a:pt x="0" y="0"/>
                  </a:lnTo>
                  <a:close/>
                </a:path>
              </a:pathLst>
            </a:custGeom>
            <a:solidFill>
              <a:srgbClr val="44536A"/>
            </a:solidFill>
          </p:spPr>
          <p:txBody>
            <a:bodyPr wrap="square" lIns="0" tIns="0" rIns="0" bIns="0" rtlCol="0"/>
            <a:lstStyle/>
            <a:p>
              <a:endParaRPr/>
            </a:p>
          </p:txBody>
        </p:sp>
      </p:grpSp>
      <p:sp>
        <p:nvSpPr>
          <p:cNvPr id="7" name="object 7"/>
          <p:cNvSpPr txBox="1">
            <a:spLocks noGrp="1"/>
          </p:cNvSpPr>
          <p:nvPr>
            <p:ph type="title"/>
          </p:nvPr>
        </p:nvSpPr>
        <p:spPr>
          <a:xfrm>
            <a:off x="1246428" y="887679"/>
            <a:ext cx="2082164" cy="757555"/>
          </a:xfrm>
          <a:prstGeom prst="rect">
            <a:avLst/>
          </a:prstGeom>
        </p:spPr>
        <p:txBody>
          <a:bodyPr vert="horz" wrap="square" lIns="0" tIns="12700" rIns="0" bIns="0" rtlCol="0">
            <a:spAutoFit/>
          </a:bodyPr>
          <a:lstStyle/>
          <a:p>
            <a:pPr marL="12700">
              <a:lnSpc>
                <a:spcPct val="100000"/>
              </a:lnSpc>
              <a:spcBef>
                <a:spcPts val="100"/>
              </a:spcBef>
            </a:pPr>
            <a:r>
              <a:rPr sz="4800" spc="-40" dirty="0"/>
              <a:t>Agenda</a:t>
            </a:r>
            <a:endParaRPr sz="4800"/>
          </a:p>
        </p:txBody>
      </p:sp>
      <p:sp>
        <p:nvSpPr>
          <p:cNvPr id="8" name="object 8"/>
          <p:cNvSpPr txBox="1"/>
          <p:nvPr/>
        </p:nvSpPr>
        <p:spPr>
          <a:xfrm>
            <a:off x="1246428" y="2133600"/>
            <a:ext cx="6221172" cy="4253087"/>
          </a:xfrm>
          <a:prstGeom prst="rect">
            <a:avLst/>
          </a:prstGeom>
        </p:spPr>
        <p:txBody>
          <a:bodyPr vert="horz" wrap="square" lIns="0" tIns="53975" rIns="0" bIns="0" rtlCol="0">
            <a:spAutoFit/>
          </a:bodyPr>
          <a:lstStyle/>
          <a:p>
            <a:pPr marL="12700">
              <a:lnSpc>
                <a:spcPct val="100000"/>
              </a:lnSpc>
              <a:spcBef>
                <a:spcPts val="425"/>
              </a:spcBef>
            </a:pPr>
            <a:r>
              <a:rPr sz="2800" spc="-110" dirty="0">
                <a:latin typeface="Trebuchet MS"/>
                <a:cs typeface="Trebuchet MS"/>
              </a:rPr>
              <a:t>Introduction</a:t>
            </a:r>
            <a:r>
              <a:rPr lang="en-US" sz="2800" spc="-110" dirty="0">
                <a:latin typeface="Trebuchet MS"/>
                <a:cs typeface="Trebuchet MS"/>
              </a:rPr>
              <a:t> – About GroupM Nexus</a:t>
            </a:r>
          </a:p>
          <a:p>
            <a:pPr marL="12700">
              <a:lnSpc>
                <a:spcPct val="100000"/>
              </a:lnSpc>
              <a:spcBef>
                <a:spcPts val="425"/>
              </a:spcBef>
            </a:pPr>
            <a:r>
              <a:rPr lang="en-US" sz="2800" spc="-110" dirty="0">
                <a:latin typeface="Trebuchet MS"/>
                <a:cs typeface="Trebuchet MS"/>
              </a:rPr>
              <a:t>		 - About parent Company</a:t>
            </a:r>
            <a:endParaRPr sz="2800" dirty="0">
              <a:latin typeface="Trebuchet MS"/>
              <a:cs typeface="Trebuchet MS"/>
            </a:endParaRPr>
          </a:p>
          <a:p>
            <a:pPr marL="12700">
              <a:spcBef>
                <a:spcPts val="320"/>
              </a:spcBef>
            </a:pPr>
            <a:r>
              <a:rPr lang="en-US" sz="2800" spc="90" dirty="0">
                <a:latin typeface="Trebuchet MS"/>
                <a:cs typeface="Trebuchet MS"/>
              </a:rPr>
              <a:t>Project Overview</a:t>
            </a:r>
            <a:endParaRPr lang="en-US" sz="2800" spc="-215" dirty="0">
              <a:latin typeface="Trebuchet MS"/>
              <a:cs typeface="Trebuchet MS"/>
            </a:endParaRPr>
          </a:p>
          <a:p>
            <a:pPr marL="12700">
              <a:lnSpc>
                <a:spcPct val="100000"/>
              </a:lnSpc>
              <a:spcBef>
                <a:spcPts val="320"/>
              </a:spcBef>
            </a:pPr>
            <a:r>
              <a:rPr sz="2800" spc="-215" dirty="0">
                <a:latin typeface="Trebuchet MS"/>
                <a:cs typeface="Trebuchet MS"/>
              </a:rPr>
              <a:t>L</a:t>
            </a:r>
            <a:r>
              <a:rPr sz="2800" spc="-250" dirty="0">
                <a:latin typeface="Trebuchet MS"/>
                <a:cs typeface="Trebuchet MS"/>
              </a:rPr>
              <a:t>e</a:t>
            </a:r>
            <a:r>
              <a:rPr sz="2800" spc="-40" dirty="0">
                <a:latin typeface="Trebuchet MS"/>
                <a:cs typeface="Trebuchet MS"/>
              </a:rPr>
              <a:t>a</a:t>
            </a:r>
            <a:r>
              <a:rPr sz="2800" spc="-125" dirty="0">
                <a:latin typeface="Trebuchet MS"/>
                <a:cs typeface="Trebuchet MS"/>
              </a:rPr>
              <a:t>rn</a:t>
            </a:r>
            <a:r>
              <a:rPr sz="2800" spc="-100" dirty="0">
                <a:latin typeface="Trebuchet MS"/>
                <a:cs typeface="Trebuchet MS"/>
              </a:rPr>
              <a:t>i</a:t>
            </a:r>
            <a:r>
              <a:rPr sz="2800" spc="-170" dirty="0">
                <a:latin typeface="Trebuchet MS"/>
                <a:cs typeface="Trebuchet MS"/>
              </a:rPr>
              <a:t>n</a:t>
            </a:r>
            <a:r>
              <a:rPr sz="2800" spc="5" dirty="0">
                <a:latin typeface="Trebuchet MS"/>
                <a:cs typeface="Trebuchet MS"/>
              </a:rPr>
              <a:t>g</a:t>
            </a:r>
            <a:r>
              <a:rPr sz="2800" spc="90" dirty="0">
                <a:latin typeface="Trebuchet MS"/>
                <a:cs typeface="Trebuchet MS"/>
              </a:rPr>
              <a:t>s</a:t>
            </a:r>
            <a:r>
              <a:rPr sz="2800" spc="-365" dirty="0">
                <a:latin typeface="Trebuchet MS"/>
                <a:cs typeface="Trebuchet MS"/>
              </a:rPr>
              <a:t> </a:t>
            </a:r>
            <a:r>
              <a:rPr sz="2800" spc="-285" dirty="0">
                <a:latin typeface="Trebuchet MS"/>
                <a:cs typeface="Trebuchet MS"/>
              </a:rPr>
              <a:t>&amp;</a:t>
            </a:r>
            <a:r>
              <a:rPr sz="2800" spc="-200" dirty="0">
                <a:latin typeface="Trebuchet MS"/>
                <a:cs typeface="Trebuchet MS"/>
              </a:rPr>
              <a:t> </a:t>
            </a:r>
            <a:r>
              <a:rPr sz="2800" spc="-120" dirty="0">
                <a:latin typeface="Trebuchet MS"/>
                <a:cs typeface="Trebuchet MS"/>
              </a:rPr>
              <a:t>R</a:t>
            </a:r>
            <a:r>
              <a:rPr sz="2800" spc="-175" dirty="0">
                <a:latin typeface="Trebuchet MS"/>
                <a:cs typeface="Trebuchet MS"/>
              </a:rPr>
              <a:t>e</a:t>
            </a:r>
            <a:r>
              <a:rPr sz="2800" spc="-185" dirty="0">
                <a:latin typeface="Trebuchet MS"/>
                <a:cs typeface="Trebuchet MS"/>
              </a:rPr>
              <a:t>fle</a:t>
            </a:r>
            <a:r>
              <a:rPr sz="2800" spc="-170" dirty="0">
                <a:latin typeface="Trebuchet MS"/>
                <a:cs typeface="Trebuchet MS"/>
              </a:rPr>
              <a:t>c</a:t>
            </a:r>
            <a:r>
              <a:rPr sz="2800" spc="-180" dirty="0">
                <a:latin typeface="Trebuchet MS"/>
                <a:cs typeface="Trebuchet MS"/>
              </a:rPr>
              <a:t>t</a:t>
            </a:r>
            <a:r>
              <a:rPr sz="2800" spc="-155" dirty="0">
                <a:latin typeface="Trebuchet MS"/>
                <a:cs typeface="Trebuchet MS"/>
              </a:rPr>
              <a:t>i</a:t>
            </a:r>
            <a:r>
              <a:rPr sz="2800" spc="-45" dirty="0">
                <a:latin typeface="Trebuchet MS"/>
                <a:cs typeface="Trebuchet MS"/>
              </a:rPr>
              <a:t>o</a:t>
            </a:r>
            <a:r>
              <a:rPr sz="2800" spc="-120" dirty="0">
                <a:latin typeface="Trebuchet MS"/>
                <a:cs typeface="Trebuchet MS"/>
              </a:rPr>
              <a:t>n</a:t>
            </a:r>
            <a:r>
              <a:rPr sz="2800" spc="90" dirty="0">
                <a:latin typeface="Trebuchet MS"/>
                <a:cs typeface="Trebuchet MS"/>
              </a:rPr>
              <a:t>s</a:t>
            </a:r>
            <a:endParaRPr lang="en-US" sz="2800" spc="90" dirty="0">
              <a:latin typeface="Trebuchet MS"/>
              <a:cs typeface="Trebuchet MS"/>
            </a:endParaRPr>
          </a:p>
          <a:p>
            <a:pPr marL="12700">
              <a:lnSpc>
                <a:spcPct val="100000"/>
              </a:lnSpc>
              <a:spcBef>
                <a:spcPts val="320"/>
              </a:spcBef>
            </a:pPr>
            <a:r>
              <a:rPr lang="en-US" sz="2800" spc="90" dirty="0" err="1">
                <a:latin typeface="Trebuchet MS"/>
                <a:cs typeface="Trebuchet MS"/>
              </a:rPr>
              <a:t>Termologies</a:t>
            </a:r>
            <a:endParaRPr lang="en-US" sz="2800" spc="90" dirty="0">
              <a:latin typeface="Trebuchet MS"/>
              <a:cs typeface="Trebuchet MS"/>
            </a:endParaRPr>
          </a:p>
          <a:p>
            <a:pPr marL="12700">
              <a:lnSpc>
                <a:spcPct val="100000"/>
              </a:lnSpc>
              <a:spcBef>
                <a:spcPts val="320"/>
              </a:spcBef>
            </a:pPr>
            <a:endParaRPr lang="en-US" sz="2800" spc="90" dirty="0">
              <a:latin typeface="Trebuchet MS"/>
              <a:cs typeface="Trebuchet MS"/>
            </a:endParaRPr>
          </a:p>
          <a:p>
            <a:pPr marL="12700">
              <a:lnSpc>
                <a:spcPct val="100000"/>
              </a:lnSpc>
              <a:spcBef>
                <a:spcPts val="320"/>
              </a:spcBef>
            </a:pPr>
            <a:endParaRPr lang="en-US" sz="2800" spc="90" dirty="0">
              <a:latin typeface="Trebuchet MS"/>
              <a:cs typeface="Trebuchet MS"/>
            </a:endParaRPr>
          </a:p>
          <a:p>
            <a:pPr marL="12700">
              <a:lnSpc>
                <a:spcPct val="100000"/>
              </a:lnSpc>
              <a:spcBef>
                <a:spcPts val="320"/>
              </a:spcBef>
            </a:pPr>
            <a:endParaRPr lang="en-US" sz="2800" spc="90" dirty="0">
              <a:latin typeface="Trebuchet MS"/>
              <a:cs typeface="Trebuchet MS"/>
            </a:endParaRPr>
          </a:p>
          <a:p>
            <a:pPr marL="12700">
              <a:lnSpc>
                <a:spcPct val="100000"/>
              </a:lnSpc>
              <a:spcBef>
                <a:spcPts val="320"/>
              </a:spcBef>
            </a:pPr>
            <a:endParaRPr sz="2800" dirty="0">
              <a:latin typeface="Trebuchet MS"/>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4727" y="795020"/>
            <a:ext cx="4273550" cy="1426845"/>
          </a:xfrm>
          <a:prstGeom prst="rect">
            <a:avLst/>
          </a:prstGeom>
        </p:spPr>
        <p:txBody>
          <a:bodyPr vert="horz" wrap="square" lIns="0" tIns="43815" rIns="0" bIns="0" rtlCol="0">
            <a:spAutoFit/>
          </a:bodyPr>
          <a:lstStyle/>
          <a:p>
            <a:pPr marL="12700" marR="5080">
              <a:lnSpc>
                <a:spcPct val="89900"/>
              </a:lnSpc>
              <a:spcBef>
                <a:spcPts val="345"/>
              </a:spcBef>
            </a:pPr>
            <a:r>
              <a:rPr sz="2000" b="0" spc="-130" dirty="0">
                <a:latin typeface="Trebuchet MS"/>
                <a:cs typeface="Trebuchet MS"/>
              </a:rPr>
              <a:t>1</a:t>
            </a:r>
            <a:r>
              <a:rPr sz="2000" b="0" spc="-90" dirty="0">
                <a:latin typeface="Trebuchet MS"/>
                <a:cs typeface="Trebuchet MS"/>
              </a:rPr>
              <a:t>.</a:t>
            </a:r>
            <a:r>
              <a:rPr sz="2000" b="0" spc="-185" dirty="0">
                <a:latin typeface="Trebuchet MS"/>
                <a:cs typeface="Trebuchet MS"/>
              </a:rPr>
              <a:t> </a:t>
            </a:r>
            <a:r>
              <a:rPr sz="2000" spc="-70" dirty="0"/>
              <a:t>G</a:t>
            </a:r>
            <a:r>
              <a:rPr sz="2000" spc="-50" dirty="0"/>
              <a:t>o</a:t>
            </a:r>
            <a:r>
              <a:rPr sz="2000" spc="-45" dirty="0"/>
              <a:t>o</a:t>
            </a:r>
            <a:r>
              <a:rPr sz="2000" spc="-35" dirty="0"/>
              <a:t>gl</a:t>
            </a:r>
            <a:r>
              <a:rPr sz="2000" spc="-45" dirty="0"/>
              <a:t>e</a:t>
            </a:r>
            <a:r>
              <a:rPr sz="2000" spc="-120" dirty="0"/>
              <a:t> </a:t>
            </a:r>
            <a:r>
              <a:rPr sz="2000" spc="-60" dirty="0"/>
              <a:t>Cloud</a:t>
            </a:r>
            <a:r>
              <a:rPr sz="2000" spc="-100" dirty="0"/>
              <a:t> </a:t>
            </a:r>
            <a:r>
              <a:rPr sz="2000" spc="-30" dirty="0"/>
              <a:t>Pla</a:t>
            </a:r>
            <a:r>
              <a:rPr sz="2000" spc="-60" dirty="0"/>
              <a:t>t</a:t>
            </a:r>
            <a:r>
              <a:rPr sz="2000" spc="-95" dirty="0"/>
              <a:t>f</a:t>
            </a:r>
            <a:r>
              <a:rPr sz="2000" spc="-70" dirty="0"/>
              <a:t>orm</a:t>
            </a:r>
            <a:r>
              <a:rPr sz="2000" spc="-110" dirty="0"/>
              <a:t> </a:t>
            </a:r>
            <a:r>
              <a:rPr sz="2000" spc="-30" dirty="0"/>
              <a:t>(</a:t>
            </a:r>
            <a:r>
              <a:rPr sz="2000" spc="-50" dirty="0"/>
              <a:t>G</a:t>
            </a:r>
            <a:r>
              <a:rPr sz="2000" spc="-55" dirty="0"/>
              <a:t>C</a:t>
            </a:r>
            <a:r>
              <a:rPr sz="2000" spc="-65" dirty="0"/>
              <a:t>P</a:t>
            </a:r>
            <a:r>
              <a:rPr sz="2000" spc="-50" dirty="0"/>
              <a:t>):  </a:t>
            </a:r>
            <a:r>
              <a:rPr sz="2000" b="0" spc="-60" dirty="0">
                <a:latin typeface="Trebuchet MS"/>
                <a:cs typeface="Trebuchet MS"/>
              </a:rPr>
              <a:t>F</a:t>
            </a:r>
            <a:r>
              <a:rPr sz="2000" b="0" spc="-40" dirty="0">
                <a:latin typeface="Trebuchet MS"/>
                <a:cs typeface="Trebuchet MS"/>
              </a:rPr>
              <a:t>ou</a:t>
            </a:r>
            <a:r>
              <a:rPr sz="2000" b="0" spc="-70" dirty="0">
                <a:latin typeface="Trebuchet MS"/>
                <a:cs typeface="Trebuchet MS"/>
              </a:rPr>
              <a:t>n</a:t>
            </a:r>
            <a:r>
              <a:rPr sz="2000" b="0" spc="-75" dirty="0">
                <a:latin typeface="Trebuchet MS"/>
                <a:cs typeface="Trebuchet MS"/>
              </a:rPr>
              <a:t>d</a:t>
            </a:r>
            <a:r>
              <a:rPr sz="2000" b="0" spc="-45" dirty="0">
                <a:latin typeface="Trebuchet MS"/>
                <a:cs typeface="Trebuchet MS"/>
              </a:rPr>
              <a:t>a</a:t>
            </a:r>
            <a:r>
              <a:rPr sz="2000" b="0" spc="-125" dirty="0">
                <a:latin typeface="Trebuchet MS"/>
                <a:cs typeface="Trebuchet MS"/>
              </a:rPr>
              <a:t>t</a:t>
            </a:r>
            <a:r>
              <a:rPr sz="2000" b="0" spc="-105" dirty="0">
                <a:latin typeface="Trebuchet MS"/>
                <a:cs typeface="Trebuchet MS"/>
              </a:rPr>
              <a:t>i</a:t>
            </a:r>
            <a:r>
              <a:rPr sz="2000" b="0" spc="-30" dirty="0">
                <a:latin typeface="Trebuchet MS"/>
                <a:cs typeface="Trebuchet MS"/>
              </a:rPr>
              <a:t>o</a:t>
            </a:r>
            <a:r>
              <a:rPr sz="2000" b="0" spc="-45" dirty="0">
                <a:latin typeface="Trebuchet MS"/>
                <a:cs typeface="Trebuchet MS"/>
              </a:rPr>
              <a:t>n</a:t>
            </a:r>
            <a:r>
              <a:rPr sz="2000" b="0" spc="-190" dirty="0">
                <a:latin typeface="Trebuchet MS"/>
                <a:cs typeface="Trebuchet MS"/>
              </a:rPr>
              <a:t> </a:t>
            </a:r>
            <a:r>
              <a:rPr sz="2000" b="0" spc="-145" dirty="0">
                <a:latin typeface="Trebuchet MS"/>
                <a:cs typeface="Trebuchet MS"/>
              </a:rPr>
              <a:t>f</a:t>
            </a:r>
            <a:r>
              <a:rPr sz="2000" b="0" spc="-20" dirty="0">
                <a:latin typeface="Trebuchet MS"/>
                <a:cs typeface="Trebuchet MS"/>
              </a:rPr>
              <a:t>o</a:t>
            </a:r>
            <a:r>
              <a:rPr sz="2000" b="0" spc="-100" dirty="0">
                <a:latin typeface="Trebuchet MS"/>
                <a:cs typeface="Trebuchet MS"/>
              </a:rPr>
              <a:t>r</a:t>
            </a:r>
            <a:r>
              <a:rPr sz="2000" b="0" spc="-170" dirty="0">
                <a:latin typeface="Trebuchet MS"/>
                <a:cs typeface="Trebuchet MS"/>
              </a:rPr>
              <a:t> </a:t>
            </a:r>
            <a:r>
              <a:rPr sz="2000" b="0" spc="-30" dirty="0">
                <a:latin typeface="Trebuchet MS"/>
                <a:cs typeface="Trebuchet MS"/>
              </a:rPr>
              <a:t>h</a:t>
            </a:r>
            <a:r>
              <a:rPr sz="2000" b="0" spc="-55" dirty="0">
                <a:latin typeface="Trebuchet MS"/>
                <a:cs typeface="Trebuchet MS"/>
              </a:rPr>
              <a:t>o</a:t>
            </a:r>
            <a:r>
              <a:rPr sz="2000" b="0" spc="5" dirty="0">
                <a:latin typeface="Trebuchet MS"/>
                <a:cs typeface="Trebuchet MS"/>
              </a:rPr>
              <a:t>s</a:t>
            </a:r>
            <a:r>
              <a:rPr sz="2000" b="0" spc="-125" dirty="0">
                <a:latin typeface="Trebuchet MS"/>
                <a:cs typeface="Trebuchet MS"/>
              </a:rPr>
              <a:t>t</a:t>
            </a:r>
            <a:r>
              <a:rPr sz="2000" b="0" spc="-105" dirty="0">
                <a:latin typeface="Trebuchet MS"/>
                <a:cs typeface="Trebuchet MS"/>
              </a:rPr>
              <a:t>i</a:t>
            </a:r>
            <a:r>
              <a:rPr sz="2000" b="0" spc="-125" dirty="0">
                <a:latin typeface="Trebuchet MS"/>
                <a:cs typeface="Trebuchet MS"/>
              </a:rPr>
              <a:t>n</a:t>
            </a:r>
            <a:r>
              <a:rPr sz="2000" b="0" spc="90" dirty="0">
                <a:latin typeface="Trebuchet MS"/>
                <a:cs typeface="Trebuchet MS"/>
              </a:rPr>
              <a:t>g</a:t>
            </a:r>
            <a:r>
              <a:rPr sz="2000" b="0" spc="-275" dirty="0">
                <a:latin typeface="Trebuchet MS"/>
                <a:cs typeface="Trebuchet MS"/>
              </a:rPr>
              <a:t> </a:t>
            </a:r>
            <a:r>
              <a:rPr sz="2000" b="0" spc="-114" dirty="0">
                <a:latin typeface="Trebuchet MS"/>
                <a:cs typeface="Trebuchet MS"/>
              </a:rPr>
              <a:t>E</a:t>
            </a:r>
            <a:r>
              <a:rPr sz="2000" b="0" spc="-195" dirty="0">
                <a:latin typeface="Trebuchet MS"/>
                <a:cs typeface="Trebuchet MS"/>
              </a:rPr>
              <a:t>T</a:t>
            </a:r>
            <a:r>
              <a:rPr sz="2000" b="0" dirty="0">
                <a:latin typeface="Trebuchet MS"/>
                <a:cs typeface="Trebuchet MS"/>
              </a:rPr>
              <a:t>L</a:t>
            </a:r>
            <a:r>
              <a:rPr sz="2000" b="0" spc="-325" dirty="0">
                <a:latin typeface="Trebuchet MS"/>
                <a:cs typeface="Trebuchet MS"/>
              </a:rPr>
              <a:t> </a:t>
            </a:r>
            <a:r>
              <a:rPr sz="2000" b="0" spc="-25" dirty="0">
                <a:latin typeface="Trebuchet MS"/>
                <a:cs typeface="Trebuchet MS"/>
              </a:rPr>
              <a:t>p</a:t>
            </a:r>
            <a:r>
              <a:rPr sz="2000" b="0" spc="-130" dirty="0">
                <a:latin typeface="Trebuchet MS"/>
                <a:cs typeface="Trebuchet MS"/>
              </a:rPr>
              <a:t>i</a:t>
            </a:r>
            <a:r>
              <a:rPr sz="2000" b="0" spc="-50" dirty="0">
                <a:latin typeface="Trebuchet MS"/>
                <a:cs typeface="Trebuchet MS"/>
              </a:rPr>
              <a:t>p</a:t>
            </a:r>
            <a:r>
              <a:rPr sz="2000" b="0" spc="-114" dirty="0">
                <a:latin typeface="Trebuchet MS"/>
                <a:cs typeface="Trebuchet MS"/>
              </a:rPr>
              <a:t>e</a:t>
            </a:r>
            <a:r>
              <a:rPr sz="2000" b="0" spc="-125" dirty="0">
                <a:latin typeface="Trebuchet MS"/>
                <a:cs typeface="Trebuchet MS"/>
              </a:rPr>
              <a:t>l</a:t>
            </a:r>
            <a:r>
              <a:rPr sz="2000" b="0" spc="-105" dirty="0">
                <a:latin typeface="Trebuchet MS"/>
                <a:cs typeface="Trebuchet MS"/>
              </a:rPr>
              <a:t>i</a:t>
            </a:r>
            <a:r>
              <a:rPr sz="2000" b="0" spc="-55" dirty="0">
                <a:latin typeface="Trebuchet MS"/>
                <a:cs typeface="Trebuchet MS"/>
              </a:rPr>
              <a:t>ne  </a:t>
            </a:r>
            <a:r>
              <a:rPr sz="2000" b="0" spc="-130" dirty="0">
                <a:latin typeface="Trebuchet MS"/>
                <a:cs typeface="Trebuchet MS"/>
              </a:rPr>
              <a:t>c</a:t>
            </a:r>
            <a:r>
              <a:rPr sz="2000" b="0" spc="-45" dirty="0">
                <a:latin typeface="Trebuchet MS"/>
                <a:cs typeface="Trebuchet MS"/>
              </a:rPr>
              <a:t>o</a:t>
            </a:r>
            <a:r>
              <a:rPr sz="2000" b="0" spc="-55" dirty="0">
                <a:latin typeface="Trebuchet MS"/>
                <a:cs typeface="Trebuchet MS"/>
              </a:rPr>
              <a:t>m</a:t>
            </a:r>
            <a:r>
              <a:rPr sz="2000" b="0" spc="-50" dirty="0">
                <a:latin typeface="Trebuchet MS"/>
                <a:cs typeface="Trebuchet MS"/>
              </a:rPr>
              <a:t>p</a:t>
            </a:r>
            <a:r>
              <a:rPr sz="2000" b="0" spc="-30" dirty="0">
                <a:latin typeface="Trebuchet MS"/>
                <a:cs typeface="Trebuchet MS"/>
              </a:rPr>
              <a:t>o</a:t>
            </a:r>
            <a:r>
              <a:rPr sz="2000" b="0" spc="-70" dirty="0">
                <a:latin typeface="Trebuchet MS"/>
                <a:cs typeface="Trebuchet MS"/>
              </a:rPr>
              <a:t>n</a:t>
            </a:r>
            <a:r>
              <a:rPr sz="2000" b="0" spc="-75" dirty="0">
                <a:latin typeface="Trebuchet MS"/>
                <a:cs typeface="Trebuchet MS"/>
              </a:rPr>
              <a:t>e</a:t>
            </a:r>
            <a:r>
              <a:rPr sz="2000" b="0" spc="-90" dirty="0">
                <a:latin typeface="Trebuchet MS"/>
                <a:cs typeface="Trebuchet MS"/>
              </a:rPr>
              <a:t>n</a:t>
            </a:r>
            <a:r>
              <a:rPr sz="2000" b="0" spc="-135" dirty="0">
                <a:latin typeface="Trebuchet MS"/>
                <a:cs typeface="Trebuchet MS"/>
              </a:rPr>
              <a:t>t</a:t>
            </a:r>
            <a:r>
              <a:rPr sz="2000" b="0" spc="15" dirty="0">
                <a:latin typeface="Trebuchet MS"/>
                <a:cs typeface="Trebuchet MS"/>
              </a:rPr>
              <a:t>s</a:t>
            </a:r>
            <a:r>
              <a:rPr sz="2000" b="0" spc="-210" dirty="0">
                <a:latin typeface="Trebuchet MS"/>
                <a:cs typeface="Trebuchet MS"/>
              </a:rPr>
              <a:t>,</a:t>
            </a:r>
            <a:r>
              <a:rPr sz="2000" b="0" spc="-195" dirty="0">
                <a:latin typeface="Trebuchet MS"/>
                <a:cs typeface="Trebuchet MS"/>
              </a:rPr>
              <a:t> </a:t>
            </a:r>
            <a:r>
              <a:rPr sz="2000" b="0" spc="-65" dirty="0">
                <a:latin typeface="Trebuchet MS"/>
                <a:cs typeface="Trebuchet MS"/>
              </a:rPr>
              <a:t>o</a:t>
            </a:r>
            <a:r>
              <a:rPr sz="2000" b="0" spc="-95" dirty="0">
                <a:latin typeface="Trebuchet MS"/>
                <a:cs typeface="Trebuchet MS"/>
              </a:rPr>
              <a:t>f</a:t>
            </a:r>
            <a:r>
              <a:rPr sz="2000" b="0" spc="-170" dirty="0">
                <a:latin typeface="Trebuchet MS"/>
                <a:cs typeface="Trebuchet MS"/>
              </a:rPr>
              <a:t>f</a:t>
            </a:r>
            <a:r>
              <a:rPr sz="2000" b="0" spc="-100" dirty="0">
                <a:latin typeface="Trebuchet MS"/>
                <a:cs typeface="Trebuchet MS"/>
              </a:rPr>
              <a:t>e</a:t>
            </a:r>
            <a:r>
              <a:rPr sz="2000" b="0" spc="-105" dirty="0">
                <a:latin typeface="Trebuchet MS"/>
                <a:cs typeface="Trebuchet MS"/>
              </a:rPr>
              <a:t>r</a:t>
            </a:r>
            <a:r>
              <a:rPr sz="2000" b="0" spc="-90" dirty="0">
                <a:latin typeface="Trebuchet MS"/>
                <a:cs typeface="Trebuchet MS"/>
              </a:rPr>
              <a:t>i</a:t>
            </a:r>
            <a:r>
              <a:rPr sz="2000" b="0" spc="-125" dirty="0">
                <a:latin typeface="Trebuchet MS"/>
                <a:cs typeface="Trebuchet MS"/>
              </a:rPr>
              <a:t>n</a:t>
            </a:r>
            <a:r>
              <a:rPr sz="2000" b="0" spc="90" dirty="0">
                <a:latin typeface="Trebuchet MS"/>
                <a:cs typeface="Trebuchet MS"/>
              </a:rPr>
              <a:t>g</a:t>
            </a:r>
            <a:r>
              <a:rPr sz="2000" b="0" spc="-275" dirty="0">
                <a:latin typeface="Trebuchet MS"/>
                <a:cs typeface="Trebuchet MS"/>
              </a:rPr>
              <a:t> </a:t>
            </a:r>
            <a:r>
              <a:rPr sz="2000" b="0" spc="-105" dirty="0">
                <a:latin typeface="Trebuchet MS"/>
                <a:cs typeface="Trebuchet MS"/>
              </a:rPr>
              <a:t>c</a:t>
            </a:r>
            <a:r>
              <a:rPr sz="2000" b="0" spc="-125" dirty="0">
                <a:latin typeface="Trebuchet MS"/>
                <a:cs typeface="Trebuchet MS"/>
              </a:rPr>
              <a:t>l</a:t>
            </a:r>
            <a:r>
              <a:rPr sz="2000" b="0" spc="-30" dirty="0">
                <a:latin typeface="Trebuchet MS"/>
                <a:cs typeface="Trebuchet MS"/>
              </a:rPr>
              <a:t>o</a:t>
            </a:r>
            <a:r>
              <a:rPr sz="2000" b="0" spc="-85" dirty="0">
                <a:latin typeface="Trebuchet MS"/>
                <a:cs typeface="Trebuchet MS"/>
              </a:rPr>
              <a:t>u</a:t>
            </a:r>
            <a:r>
              <a:rPr sz="2000" b="0" spc="15" dirty="0">
                <a:latin typeface="Trebuchet MS"/>
                <a:cs typeface="Trebuchet MS"/>
              </a:rPr>
              <a:t>d</a:t>
            </a:r>
            <a:r>
              <a:rPr sz="2000" b="0" spc="-225" dirty="0">
                <a:latin typeface="Trebuchet MS"/>
                <a:cs typeface="Trebuchet MS"/>
              </a:rPr>
              <a:t> </a:t>
            </a:r>
            <a:r>
              <a:rPr sz="2000" b="0" spc="5" dirty="0">
                <a:latin typeface="Trebuchet MS"/>
                <a:cs typeface="Trebuchet MS"/>
              </a:rPr>
              <a:t>s</a:t>
            </a:r>
            <a:r>
              <a:rPr sz="2000" b="0" spc="-110" dirty="0">
                <a:latin typeface="Trebuchet MS"/>
                <a:cs typeface="Trebuchet MS"/>
              </a:rPr>
              <a:t>e</a:t>
            </a:r>
            <a:r>
              <a:rPr sz="2000" b="0" spc="-85" dirty="0">
                <a:latin typeface="Trebuchet MS"/>
                <a:cs typeface="Trebuchet MS"/>
              </a:rPr>
              <a:t>r</a:t>
            </a:r>
            <a:r>
              <a:rPr sz="2000" b="0" spc="-35" dirty="0">
                <a:latin typeface="Trebuchet MS"/>
                <a:cs typeface="Trebuchet MS"/>
              </a:rPr>
              <a:t>v</a:t>
            </a:r>
            <a:r>
              <a:rPr sz="2000" b="0" spc="-130" dirty="0">
                <a:latin typeface="Trebuchet MS"/>
                <a:cs typeface="Trebuchet MS"/>
              </a:rPr>
              <a:t>ic</a:t>
            </a:r>
            <a:r>
              <a:rPr sz="2000" b="0" spc="-135" dirty="0">
                <a:latin typeface="Trebuchet MS"/>
                <a:cs typeface="Trebuchet MS"/>
              </a:rPr>
              <a:t>e</a:t>
            </a:r>
            <a:r>
              <a:rPr sz="2000" b="0" spc="70" dirty="0">
                <a:latin typeface="Trebuchet MS"/>
                <a:cs typeface="Trebuchet MS"/>
              </a:rPr>
              <a:t>s</a:t>
            </a:r>
            <a:r>
              <a:rPr sz="2000" b="0" spc="-250" dirty="0">
                <a:latin typeface="Trebuchet MS"/>
                <a:cs typeface="Trebuchet MS"/>
              </a:rPr>
              <a:t> </a:t>
            </a:r>
            <a:r>
              <a:rPr sz="2000" b="0" spc="-145" dirty="0">
                <a:latin typeface="Trebuchet MS"/>
                <a:cs typeface="Trebuchet MS"/>
              </a:rPr>
              <a:t>f</a:t>
            </a:r>
            <a:r>
              <a:rPr sz="2000" b="0" spc="-20" dirty="0">
                <a:latin typeface="Trebuchet MS"/>
                <a:cs typeface="Trebuchet MS"/>
              </a:rPr>
              <a:t>o</a:t>
            </a:r>
            <a:r>
              <a:rPr sz="2000" b="0" spc="-85" dirty="0">
                <a:latin typeface="Trebuchet MS"/>
                <a:cs typeface="Trebuchet MS"/>
              </a:rPr>
              <a:t>r  </a:t>
            </a:r>
            <a:r>
              <a:rPr sz="2000" b="0" spc="-90" dirty="0">
                <a:latin typeface="Trebuchet MS"/>
                <a:cs typeface="Trebuchet MS"/>
              </a:rPr>
              <a:t>d</a:t>
            </a:r>
            <a:r>
              <a:rPr sz="2000" b="0" spc="-60" dirty="0">
                <a:latin typeface="Trebuchet MS"/>
                <a:cs typeface="Trebuchet MS"/>
              </a:rPr>
              <a:t>a</a:t>
            </a:r>
            <a:r>
              <a:rPr sz="2000" b="0" spc="-210" dirty="0">
                <a:latin typeface="Trebuchet MS"/>
                <a:cs typeface="Trebuchet MS"/>
              </a:rPr>
              <a:t>t</a:t>
            </a:r>
            <a:r>
              <a:rPr sz="2000" b="0" spc="70" dirty="0">
                <a:latin typeface="Trebuchet MS"/>
                <a:cs typeface="Trebuchet MS"/>
              </a:rPr>
              <a:t>a</a:t>
            </a:r>
            <a:r>
              <a:rPr sz="2000" b="0" spc="-290" dirty="0">
                <a:latin typeface="Trebuchet MS"/>
                <a:cs typeface="Trebuchet MS"/>
              </a:rPr>
              <a:t> </a:t>
            </a:r>
            <a:r>
              <a:rPr sz="2000" b="0" spc="-25" dirty="0">
                <a:latin typeface="Trebuchet MS"/>
                <a:cs typeface="Trebuchet MS"/>
              </a:rPr>
              <a:t>p</a:t>
            </a:r>
            <a:r>
              <a:rPr sz="2000" b="0" spc="-135" dirty="0">
                <a:latin typeface="Trebuchet MS"/>
                <a:cs typeface="Trebuchet MS"/>
              </a:rPr>
              <a:t>r</a:t>
            </a:r>
            <a:r>
              <a:rPr sz="2000" b="0" spc="-45" dirty="0">
                <a:latin typeface="Trebuchet MS"/>
                <a:cs typeface="Trebuchet MS"/>
              </a:rPr>
              <a:t>o</a:t>
            </a:r>
            <a:r>
              <a:rPr sz="2000" b="0" spc="-105" dirty="0">
                <a:latin typeface="Trebuchet MS"/>
                <a:cs typeface="Trebuchet MS"/>
              </a:rPr>
              <a:t>c</a:t>
            </a:r>
            <a:r>
              <a:rPr sz="2000" b="0" spc="-135" dirty="0">
                <a:latin typeface="Trebuchet MS"/>
                <a:cs typeface="Trebuchet MS"/>
              </a:rPr>
              <a:t>e</a:t>
            </a:r>
            <a:r>
              <a:rPr sz="2000" b="0" spc="-10" dirty="0">
                <a:latin typeface="Trebuchet MS"/>
                <a:cs typeface="Trebuchet MS"/>
              </a:rPr>
              <a:t>ss</a:t>
            </a:r>
            <a:r>
              <a:rPr sz="2000" b="0" spc="-105" dirty="0">
                <a:latin typeface="Trebuchet MS"/>
                <a:cs typeface="Trebuchet MS"/>
              </a:rPr>
              <a:t>i</a:t>
            </a:r>
            <a:r>
              <a:rPr sz="2000" b="0" spc="-125" dirty="0">
                <a:latin typeface="Trebuchet MS"/>
                <a:cs typeface="Trebuchet MS"/>
              </a:rPr>
              <a:t>n</a:t>
            </a:r>
            <a:r>
              <a:rPr sz="2000" b="0" spc="20" dirty="0">
                <a:latin typeface="Trebuchet MS"/>
                <a:cs typeface="Trebuchet MS"/>
              </a:rPr>
              <a:t>g</a:t>
            </a:r>
            <a:r>
              <a:rPr sz="2000" b="0" spc="-210" dirty="0">
                <a:latin typeface="Trebuchet MS"/>
                <a:cs typeface="Trebuchet MS"/>
              </a:rPr>
              <a:t>,</a:t>
            </a:r>
            <a:r>
              <a:rPr sz="2000" b="0" spc="-195" dirty="0">
                <a:latin typeface="Trebuchet MS"/>
                <a:cs typeface="Trebuchet MS"/>
              </a:rPr>
              <a:t> </a:t>
            </a:r>
            <a:r>
              <a:rPr sz="2000" b="0" spc="-10" dirty="0">
                <a:latin typeface="Trebuchet MS"/>
                <a:cs typeface="Trebuchet MS"/>
              </a:rPr>
              <a:t>s</a:t>
            </a:r>
            <a:r>
              <a:rPr sz="2000" b="0" spc="-135" dirty="0">
                <a:latin typeface="Trebuchet MS"/>
                <a:cs typeface="Trebuchet MS"/>
              </a:rPr>
              <a:t>t</a:t>
            </a:r>
            <a:r>
              <a:rPr sz="2000" b="0" spc="-35" dirty="0">
                <a:latin typeface="Trebuchet MS"/>
                <a:cs typeface="Trebuchet MS"/>
              </a:rPr>
              <a:t>o</a:t>
            </a:r>
            <a:r>
              <a:rPr sz="2000" b="0" spc="-204" dirty="0">
                <a:latin typeface="Trebuchet MS"/>
                <a:cs typeface="Trebuchet MS"/>
              </a:rPr>
              <a:t>r</a:t>
            </a:r>
            <a:r>
              <a:rPr sz="2000" b="0" spc="-50" dirty="0">
                <a:latin typeface="Trebuchet MS"/>
                <a:cs typeface="Trebuchet MS"/>
              </a:rPr>
              <a:t>ag</a:t>
            </a:r>
            <a:r>
              <a:rPr sz="2000" b="0" spc="-145" dirty="0">
                <a:latin typeface="Trebuchet MS"/>
                <a:cs typeface="Trebuchet MS"/>
              </a:rPr>
              <a:t>e,</a:t>
            </a:r>
            <a:r>
              <a:rPr sz="2000" b="0" spc="-210" dirty="0">
                <a:latin typeface="Trebuchet MS"/>
                <a:cs typeface="Trebuchet MS"/>
              </a:rPr>
              <a:t> </a:t>
            </a:r>
            <a:r>
              <a:rPr sz="2000" b="0" spc="-50" dirty="0">
                <a:latin typeface="Trebuchet MS"/>
                <a:cs typeface="Trebuchet MS"/>
              </a:rPr>
              <a:t>a</a:t>
            </a:r>
            <a:r>
              <a:rPr sz="2000" b="0" spc="-90" dirty="0">
                <a:latin typeface="Trebuchet MS"/>
                <a:cs typeface="Trebuchet MS"/>
              </a:rPr>
              <a:t>n</a:t>
            </a:r>
            <a:r>
              <a:rPr sz="2000" b="0" spc="15" dirty="0">
                <a:latin typeface="Trebuchet MS"/>
                <a:cs typeface="Trebuchet MS"/>
              </a:rPr>
              <a:t>d</a:t>
            </a:r>
            <a:r>
              <a:rPr sz="2000" b="0" spc="-240" dirty="0">
                <a:latin typeface="Trebuchet MS"/>
                <a:cs typeface="Trebuchet MS"/>
              </a:rPr>
              <a:t> </a:t>
            </a:r>
            <a:r>
              <a:rPr sz="2000" b="0" spc="-50" dirty="0">
                <a:latin typeface="Trebuchet MS"/>
                <a:cs typeface="Trebuchet MS"/>
              </a:rPr>
              <a:t>a</a:t>
            </a:r>
            <a:r>
              <a:rPr sz="2000" b="0" spc="-140" dirty="0">
                <a:latin typeface="Trebuchet MS"/>
                <a:cs typeface="Trebuchet MS"/>
              </a:rPr>
              <a:t>n</a:t>
            </a:r>
            <a:r>
              <a:rPr sz="2000" b="0" spc="-15" dirty="0">
                <a:latin typeface="Trebuchet MS"/>
                <a:cs typeface="Trebuchet MS"/>
              </a:rPr>
              <a:t>a</a:t>
            </a:r>
            <a:r>
              <a:rPr sz="2000" b="0" spc="-140" dirty="0">
                <a:latin typeface="Trebuchet MS"/>
                <a:cs typeface="Trebuchet MS"/>
              </a:rPr>
              <a:t>l</a:t>
            </a:r>
            <a:r>
              <a:rPr sz="2000" b="0" spc="-65" dirty="0">
                <a:latin typeface="Trebuchet MS"/>
                <a:cs typeface="Trebuchet MS"/>
              </a:rPr>
              <a:t>y</a:t>
            </a:r>
            <a:r>
              <a:rPr sz="2000" b="0" spc="-125" dirty="0">
                <a:latin typeface="Trebuchet MS"/>
                <a:cs typeface="Trebuchet MS"/>
              </a:rPr>
              <a:t>t</a:t>
            </a:r>
            <a:r>
              <a:rPr sz="2000" b="0" spc="-130" dirty="0">
                <a:latin typeface="Trebuchet MS"/>
                <a:cs typeface="Trebuchet MS"/>
              </a:rPr>
              <a:t>ic</a:t>
            </a:r>
            <a:r>
              <a:rPr sz="2000" b="0" spc="70" dirty="0">
                <a:latin typeface="Trebuchet MS"/>
                <a:cs typeface="Trebuchet MS"/>
              </a:rPr>
              <a:t>s</a:t>
            </a:r>
            <a:r>
              <a:rPr sz="2000" b="0" spc="-285" dirty="0">
                <a:latin typeface="Trebuchet MS"/>
                <a:cs typeface="Trebuchet MS"/>
              </a:rPr>
              <a:t> </a:t>
            </a:r>
            <a:r>
              <a:rPr sz="2000" b="0" spc="-75" dirty="0">
                <a:latin typeface="Trebuchet MS"/>
                <a:cs typeface="Trebuchet MS"/>
              </a:rPr>
              <a:t>at  </a:t>
            </a:r>
            <a:r>
              <a:rPr sz="2000" b="0" spc="-114" dirty="0">
                <a:latin typeface="Trebuchet MS"/>
                <a:cs typeface="Trebuchet MS"/>
              </a:rPr>
              <a:t>scale.</a:t>
            </a:r>
            <a:endParaRPr sz="2000">
              <a:latin typeface="Trebuchet MS"/>
              <a:cs typeface="Trebuchet MS"/>
            </a:endParaRPr>
          </a:p>
        </p:txBody>
      </p:sp>
      <p:sp>
        <p:nvSpPr>
          <p:cNvPr id="3" name="object 3"/>
          <p:cNvSpPr txBox="1"/>
          <p:nvPr/>
        </p:nvSpPr>
        <p:spPr>
          <a:xfrm>
            <a:off x="744727" y="2293366"/>
            <a:ext cx="4407535" cy="3229730"/>
          </a:xfrm>
          <a:prstGeom prst="rect">
            <a:avLst/>
          </a:prstGeom>
        </p:spPr>
        <p:txBody>
          <a:bodyPr vert="horz" wrap="square" lIns="0" tIns="43815" rIns="0" bIns="0" rtlCol="0">
            <a:spAutoFit/>
          </a:bodyPr>
          <a:lstStyle/>
          <a:p>
            <a:pPr marL="12700" marR="41910">
              <a:lnSpc>
                <a:spcPct val="89900"/>
              </a:lnSpc>
              <a:spcBef>
                <a:spcPts val="345"/>
              </a:spcBef>
              <a:buFont typeface="Trebuchet MS"/>
              <a:buAutoNum type="arabicPeriod" startAt="2"/>
              <a:tabLst>
                <a:tab pos="266065" algn="l"/>
              </a:tabLst>
            </a:pPr>
            <a:r>
              <a:rPr sz="2000" b="1" spc="-70" dirty="0">
                <a:latin typeface="Trebuchet MS"/>
                <a:cs typeface="Trebuchet MS"/>
              </a:rPr>
              <a:t>G</a:t>
            </a:r>
            <a:r>
              <a:rPr sz="2000" b="1" spc="-50" dirty="0">
                <a:latin typeface="Trebuchet MS"/>
                <a:cs typeface="Trebuchet MS"/>
              </a:rPr>
              <a:t>o</a:t>
            </a:r>
            <a:r>
              <a:rPr sz="2000" b="1" spc="-45" dirty="0">
                <a:latin typeface="Trebuchet MS"/>
                <a:cs typeface="Trebuchet MS"/>
              </a:rPr>
              <a:t>o</a:t>
            </a:r>
            <a:r>
              <a:rPr sz="2000" b="1" spc="-35" dirty="0">
                <a:latin typeface="Trebuchet MS"/>
                <a:cs typeface="Trebuchet MS"/>
              </a:rPr>
              <a:t>gl</a:t>
            </a:r>
            <a:r>
              <a:rPr sz="2000" b="1" spc="-45" dirty="0">
                <a:latin typeface="Trebuchet MS"/>
                <a:cs typeface="Trebuchet MS"/>
              </a:rPr>
              <a:t>e</a:t>
            </a:r>
            <a:r>
              <a:rPr sz="2000" b="1" spc="-120" dirty="0">
                <a:latin typeface="Trebuchet MS"/>
                <a:cs typeface="Trebuchet MS"/>
              </a:rPr>
              <a:t> </a:t>
            </a:r>
            <a:r>
              <a:rPr sz="2000" b="1" spc="-60" dirty="0">
                <a:latin typeface="Trebuchet MS"/>
                <a:cs typeface="Trebuchet MS"/>
              </a:rPr>
              <a:t>Cloud</a:t>
            </a:r>
            <a:r>
              <a:rPr sz="2000" b="1" spc="-100" dirty="0">
                <a:latin typeface="Trebuchet MS"/>
                <a:cs typeface="Trebuchet MS"/>
              </a:rPr>
              <a:t> </a:t>
            </a:r>
            <a:r>
              <a:rPr sz="2000" b="1" spc="-260" dirty="0">
                <a:latin typeface="Trebuchet MS"/>
                <a:cs typeface="Trebuchet MS"/>
              </a:rPr>
              <a:t>F</a:t>
            </a:r>
            <a:r>
              <a:rPr sz="2000" b="1" spc="-130" dirty="0">
                <a:latin typeface="Trebuchet MS"/>
                <a:cs typeface="Trebuchet MS"/>
              </a:rPr>
              <a:t>u</a:t>
            </a:r>
            <a:r>
              <a:rPr sz="2000" b="1" spc="-135" dirty="0">
                <a:latin typeface="Trebuchet MS"/>
                <a:cs typeface="Trebuchet MS"/>
              </a:rPr>
              <a:t>n</a:t>
            </a:r>
            <a:r>
              <a:rPr sz="2000" b="1" spc="-95" dirty="0">
                <a:latin typeface="Trebuchet MS"/>
                <a:cs typeface="Trebuchet MS"/>
              </a:rPr>
              <a:t>c</a:t>
            </a:r>
            <a:r>
              <a:rPr sz="2000" b="1" spc="-85" dirty="0">
                <a:latin typeface="Trebuchet MS"/>
                <a:cs typeface="Trebuchet MS"/>
              </a:rPr>
              <a:t>tions</a:t>
            </a:r>
            <a:r>
              <a:rPr sz="2000" b="1" spc="-65" dirty="0">
                <a:latin typeface="Trebuchet MS"/>
                <a:cs typeface="Trebuchet MS"/>
              </a:rPr>
              <a:t>:</a:t>
            </a:r>
            <a:r>
              <a:rPr sz="2000" b="1" spc="-105" dirty="0">
                <a:latin typeface="Trebuchet MS"/>
                <a:cs typeface="Trebuchet MS"/>
              </a:rPr>
              <a:t> </a:t>
            </a:r>
            <a:r>
              <a:rPr sz="2000" spc="45" dirty="0">
                <a:latin typeface="Trebuchet MS"/>
                <a:cs typeface="Trebuchet MS"/>
              </a:rPr>
              <a:t>S</a:t>
            </a:r>
            <a:r>
              <a:rPr sz="2000" spc="-100" dirty="0">
                <a:latin typeface="Trebuchet MS"/>
                <a:cs typeface="Trebuchet MS"/>
              </a:rPr>
              <a:t>e</a:t>
            </a:r>
            <a:r>
              <a:rPr sz="2000" spc="-50" dirty="0">
                <a:latin typeface="Trebuchet MS"/>
                <a:cs typeface="Trebuchet MS"/>
              </a:rPr>
              <a:t>r</a:t>
            </a:r>
            <a:r>
              <a:rPr sz="2000" spc="-120" dirty="0">
                <a:latin typeface="Trebuchet MS"/>
                <a:cs typeface="Trebuchet MS"/>
              </a:rPr>
              <a:t>v</a:t>
            </a:r>
            <a:r>
              <a:rPr sz="2000" spc="-110" dirty="0">
                <a:latin typeface="Trebuchet MS"/>
                <a:cs typeface="Trebuchet MS"/>
              </a:rPr>
              <a:t>e</a:t>
            </a:r>
            <a:r>
              <a:rPr sz="2000" spc="-85" dirty="0">
                <a:latin typeface="Trebuchet MS"/>
                <a:cs typeface="Trebuchet MS"/>
              </a:rPr>
              <a:t>r</a:t>
            </a:r>
            <a:r>
              <a:rPr sz="2000" spc="-105" dirty="0">
                <a:latin typeface="Trebuchet MS"/>
                <a:cs typeface="Trebuchet MS"/>
              </a:rPr>
              <a:t>l</a:t>
            </a:r>
            <a:r>
              <a:rPr sz="2000" spc="-135" dirty="0">
                <a:latin typeface="Trebuchet MS"/>
                <a:cs typeface="Trebuchet MS"/>
              </a:rPr>
              <a:t>e</a:t>
            </a:r>
            <a:r>
              <a:rPr sz="2000" spc="-10" dirty="0">
                <a:latin typeface="Trebuchet MS"/>
                <a:cs typeface="Trebuchet MS"/>
              </a:rPr>
              <a:t>s</a:t>
            </a:r>
            <a:r>
              <a:rPr sz="2000" spc="55" dirty="0">
                <a:latin typeface="Trebuchet MS"/>
                <a:cs typeface="Trebuchet MS"/>
              </a:rPr>
              <a:t>s  </a:t>
            </a:r>
            <a:r>
              <a:rPr sz="2000" spc="-70" dirty="0">
                <a:latin typeface="Trebuchet MS"/>
                <a:cs typeface="Trebuchet MS"/>
              </a:rPr>
              <a:t>computing </a:t>
            </a:r>
            <a:r>
              <a:rPr sz="2000" spc="-85" dirty="0">
                <a:latin typeface="Trebuchet MS"/>
                <a:cs typeface="Trebuchet MS"/>
              </a:rPr>
              <a:t>service </a:t>
            </a:r>
            <a:r>
              <a:rPr sz="2000" spc="-80" dirty="0">
                <a:latin typeface="Trebuchet MS"/>
                <a:cs typeface="Trebuchet MS"/>
              </a:rPr>
              <a:t>acting </a:t>
            </a:r>
            <a:r>
              <a:rPr sz="2000" spc="5" dirty="0">
                <a:latin typeface="Trebuchet MS"/>
                <a:cs typeface="Trebuchet MS"/>
              </a:rPr>
              <a:t>as </a:t>
            </a:r>
            <a:r>
              <a:rPr sz="2000" spc="-175" dirty="0">
                <a:latin typeface="Trebuchet MS"/>
                <a:cs typeface="Trebuchet MS"/>
              </a:rPr>
              <a:t>ETL/ELT </a:t>
            </a:r>
            <a:r>
              <a:rPr sz="2000" spc="-170" dirty="0">
                <a:latin typeface="Trebuchet MS"/>
                <a:cs typeface="Trebuchet MS"/>
              </a:rPr>
              <a:t> </a:t>
            </a:r>
            <a:r>
              <a:rPr sz="2000" spc="-110" dirty="0">
                <a:latin typeface="Trebuchet MS"/>
                <a:cs typeface="Trebuchet MS"/>
              </a:rPr>
              <a:t>orchestrator,</a:t>
            </a:r>
            <a:r>
              <a:rPr sz="2000" spc="-185" dirty="0">
                <a:latin typeface="Trebuchet MS"/>
                <a:cs typeface="Trebuchet MS"/>
              </a:rPr>
              <a:t> </a:t>
            </a:r>
            <a:r>
              <a:rPr sz="2000" spc="-65" dirty="0">
                <a:latin typeface="Trebuchet MS"/>
                <a:cs typeface="Trebuchet MS"/>
              </a:rPr>
              <a:t>making</a:t>
            </a:r>
            <a:r>
              <a:rPr sz="2000" spc="-275" dirty="0">
                <a:latin typeface="Trebuchet MS"/>
                <a:cs typeface="Trebuchet MS"/>
              </a:rPr>
              <a:t> </a:t>
            </a:r>
            <a:r>
              <a:rPr sz="2000" spc="-20" dirty="0">
                <a:latin typeface="Trebuchet MS"/>
                <a:cs typeface="Trebuchet MS"/>
              </a:rPr>
              <a:t>API</a:t>
            </a:r>
            <a:r>
              <a:rPr sz="2000" spc="-254" dirty="0">
                <a:latin typeface="Trebuchet MS"/>
                <a:cs typeface="Trebuchet MS"/>
              </a:rPr>
              <a:t> </a:t>
            </a:r>
            <a:r>
              <a:rPr sz="2000" spc="-55" dirty="0">
                <a:latin typeface="Trebuchet MS"/>
                <a:cs typeface="Trebuchet MS"/>
              </a:rPr>
              <a:t>requests</a:t>
            </a:r>
            <a:r>
              <a:rPr sz="2000" spc="-260" dirty="0">
                <a:latin typeface="Trebuchet MS"/>
                <a:cs typeface="Trebuchet MS"/>
              </a:rPr>
              <a:t> </a:t>
            </a:r>
            <a:r>
              <a:rPr sz="2000" spc="-60" dirty="0">
                <a:latin typeface="Trebuchet MS"/>
                <a:cs typeface="Trebuchet MS"/>
              </a:rPr>
              <a:t>to</a:t>
            </a:r>
            <a:r>
              <a:rPr sz="2000" spc="-200" dirty="0">
                <a:latin typeface="Trebuchet MS"/>
                <a:cs typeface="Trebuchet MS"/>
              </a:rPr>
              <a:t> </a:t>
            </a:r>
            <a:r>
              <a:rPr sz="2000" spc="-120" dirty="0">
                <a:latin typeface="Trebuchet MS"/>
                <a:cs typeface="Trebuchet MS"/>
              </a:rPr>
              <a:t>fetch </a:t>
            </a:r>
            <a:r>
              <a:rPr sz="2000" spc="-585" dirty="0">
                <a:latin typeface="Trebuchet MS"/>
                <a:cs typeface="Trebuchet MS"/>
              </a:rPr>
              <a:t> </a:t>
            </a:r>
            <a:r>
              <a:rPr sz="2000" spc="-85" dirty="0">
                <a:latin typeface="Trebuchet MS"/>
                <a:cs typeface="Trebuchet MS"/>
              </a:rPr>
              <a:t>d</a:t>
            </a:r>
            <a:r>
              <a:rPr sz="2000" spc="-60" dirty="0">
                <a:latin typeface="Trebuchet MS"/>
                <a:cs typeface="Trebuchet MS"/>
              </a:rPr>
              <a:t>a</a:t>
            </a:r>
            <a:r>
              <a:rPr sz="2000" spc="-210" dirty="0">
                <a:latin typeface="Trebuchet MS"/>
                <a:cs typeface="Trebuchet MS"/>
              </a:rPr>
              <a:t>t</a:t>
            </a:r>
            <a:r>
              <a:rPr sz="2000" spc="70" dirty="0">
                <a:latin typeface="Trebuchet MS"/>
                <a:cs typeface="Trebuchet MS"/>
              </a:rPr>
              <a:t>a</a:t>
            </a:r>
            <a:r>
              <a:rPr sz="2000" spc="-285" dirty="0">
                <a:latin typeface="Trebuchet MS"/>
                <a:cs typeface="Trebuchet MS"/>
              </a:rPr>
              <a:t> </a:t>
            </a:r>
            <a:r>
              <a:rPr sz="2000" spc="-95" dirty="0">
                <a:latin typeface="Trebuchet MS"/>
                <a:cs typeface="Trebuchet MS"/>
              </a:rPr>
              <a:t>f</a:t>
            </a:r>
            <a:r>
              <a:rPr sz="2000" spc="-130" dirty="0">
                <a:latin typeface="Trebuchet MS"/>
                <a:cs typeface="Trebuchet MS"/>
              </a:rPr>
              <a:t>r</a:t>
            </a:r>
            <a:r>
              <a:rPr sz="2000" spc="-30" dirty="0">
                <a:latin typeface="Trebuchet MS"/>
                <a:cs typeface="Trebuchet MS"/>
              </a:rPr>
              <a:t>o</a:t>
            </a:r>
            <a:r>
              <a:rPr sz="2000" spc="10" dirty="0">
                <a:latin typeface="Trebuchet MS"/>
                <a:cs typeface="Trebuchet MS"/>
              </a:rPr>
              <a:t>m</a:t>
            </a:r>
            <a:r>
              <a:rPr sz="2000" spc="-235" dirty="0">
                <a:latin typeface="Trebuchet MS"/>
                <a:cs typeface="Trebuchet MS"/>
              </a:rPr>
              <a:t> </a:t>
            </a:r>
            <a:r>
              <a:rPr sz="2000" spc="-125" dirty="0">
                <a:latin typeface="Trebuchet MS"/>
                <a:cs typeface="Trebuchet MS"/>
              </a:rPr>
              <a:t>e</a:t>
            </a:r>
            <a:r>
              <a:rPr sz="2000" dirty="0">
                <a:latin typeface="Trebuchet MS"/>
                <a:cs typeface="Trebuchet MS"/>
              </a:rPr>
              <a:t>x</a:t>
            </a:r>
            <a:r>
              <a:rPr sz="2000" spc="-114" dirty="0">
                <a:latin typeface="Trebuchet MS"/>
                <a:cs typeface="Trebuchet MS"/>
              </a:rPr>
              <a:t>t</a:t>
            </a:r>
            <a:r>
              <a:rPr sz="2000" spc="-75" dirty="0">
                <a:latin typeface="Trebuchet MS"/>
                <a:cs typeface="Trebuchet MS"/>
              </a:rPr>
              <a:t>er</a:t>
            </a:r>
            <a:r>
              <a:rPr sz="2000" spc="-145" dirty="0">
                <a:latin typeface="Trebuchet MS"/>
                <a:cs typeface="Trebuchet MS"/>
              </a:rPr>
              <a:t>n</a:t>
            </a:r>
            <a:r>
              <a:rPr sz="2000" dirty="0">
                <a:latin typeface="Trebuchet MS"/>
                <a:cs typeface="Trebuchet MS"/>
              </a:rPr>
              <a:t>a</a:t>
            </a:r>
            <a:r>
              <a:rPr sz="2000" spc="-95" dirty="0">
                <a:latin typeface="Trebuchet MS"/>
                <a:cs typeface="Trebuchet MS"/>
              </a:rPr>
              <a:t>l</a:t>
            </a:r>
            <a:r>
              <a:rPr sz="2000" spc="-225" dirty="0">
                <a:latin typeface="Trebuchet MS"/>
                <a:cs typeface="Trebuchet MS"/>
              </a:rPr>
              <a:t> </a:t>
            </a:r>
            <a:r>
              <a:rPr sz="2000" spc="5" dirty="0">
                <a:latin typeface="Trebuchet MS"/>
                <a:cs typeface="Trebuchet MS"/>
              </a:rPr>
              <a:t>s</a:t>
            </a:r>
            <a:r>
              <a:rPr sz="2000" spc="-20" dirty="0">
                <a:latin typeface="Trebuchet MS"/>
                <a:cs typeface="Trebuchet MS"/>
              </a:rPr>
              <a:t>o</a:t>
            </a:r>
            <a:r>
              <a:rPr sz="2000" spc="-85" dirty="0">
                <a:latin typeface="Trebuchet MS"/>
                <a:cs typeface="Trebuchet MS"/>
              </a:rPr>
              <a:t>u</a:t>
            </a:r>
            <a:r>
              <a:rPr sz="2000" spc="-120" dirty="0">
                <a:latin typeface="Trebuchet MS"/>
                <a:cs typeface="Trebuchet MS"/>
              </a:rPr>
              <a:t>r</a:t>
            </a:r>
            <a:r>
              <a:rPr sz="2000" spc="-95" dirty="0">
                <a:latin typeface="Trebuchet MS"/>
                <a:cs typeface="Trebuchet MS"/>
              </a:rPr>
              <a:t>c</a:t>
            </a:r>
            <a:r>
              <a:rPr sz="2000" spc="-135" dirty="0">
                <a:latin typeface="Trebuchet MS"/>
                <a:cs typeface="Trebuchet MS"/>
              </a:rPr>
              <a:t>e</a:t>
            </a:r>
            <a:r>
              <a:rPr sz="2000" spc="15" dirty="0">
                <a:latin typeface="Trebuchet MS"/>
                <a:cs typeface="Trebuchet MS"/>
              </a:rPr>
              <a:t>s</a:t>
            </a:r>
            <a:r>
              <a:rPr sz="2000" spc="-210" dirty="0">
                <a:latin typeface="Trebuchet MS"/>
                <a:cs typeface="Trebuchet MS"/>
              </a:rPr>
              <a:t>.</a:t>
            </a:r>
            <a:endParaRPr sz="2000" dirty="0">
              <a:latin typeface="Trebuchet MS"/>
              <a:cs typeface="Trebuchet MS"/>
            </a:endParaRPr>
          </a:p>
          <a:p>
            <a:pPr marL="12700" marR="5080">
              <a:lnSpc>
                <a:spcPts val="2160"/>
              </a:lnSpc>
              <a:spcBef>
                <a:spcPts val="1040"/>
              </a:spcBef>
              <a:buFont typeface="Trebuchet MS"/>
              <a:buAutoNum type="arabicPeriod" startAt="2"/>
              <a:tabLst>
                <a:tab pos="266065" algn="l"/>
              </a:tabLst>
            </a:pPr>
            <a:r>
              <a:rPr sz="2000" b="1" spc="-70" dirty="0">
                <a:latin typeface="Trebuchet MS"/>
                <a:cs typeface="Trebuchet MS"/>
              </a:rPr>
              <a:t>G</a:t>
            </a:r>
            <a:r>
              <a:rPr sz="2000" b="1" spc="-50" dirty="0">
                <a:latin typeface="Trebuchet MS"/>
                <a:cs typeface="Trebuchet MS"/>
              </a:rPr>
              <a:t>o</a:t>
            </a:r>
            <a:r>
              <a:rPr sz="2000" b="1" spc="-45" dirty="0">
                <a:latin typeface="Trebuchet MS"/>
                <a:cs typeface="Trebuchet MS"/>
              </a:rPr>
              <a:t>o</a:t>
            </a:r>
            <a:r>
              <a:rPr sz="2000" b="1" spc="-35" dirty="0">
                <a:latin typeface="Trebuchet MS"/>
                <a:cs typeface="Trebuchet MS"/>
              </a:rPr>
              <a:t>gl</a:t>
            </a:r>
            <a:r>
              <a:rPr sz="2000" b="1" spc="-45" dirty="0">
                <a:latin typeface="Trebuchet MS"/>
                <a:cs typeface="Trebuchet MS"/>
              </a:rPr>
              <a:t>e</a:t>
            </a:r>
            <a:r>
              <a:rPr sz="2000" b="1" spc="-120" dirty="0">
                <a:latin typeface="Trebuchet MS"/>
                <a:cs typeface="Trebuchet MS"/>
              </a:rPr>
              <a:t> </a:t>
            </a:r>
            <a:r>
              <a:rPr sz="2000" b="1" spc="-60" dirty="0">
                <a:latin typeface="Trebuchet MS"/>
                <a:cs typeface="Trebuchet MS"/>
              </a:rPr>
              <a:t>Cloud</a:t>
            </a:r>
            <a:r>
              <a:rPr sz="2000" b="1" spc="-100" dirty="0">
                <a:latin typeface="Trebuchet MS"/>
                <a:cs typeface="Trebuchet MS"/>
              </a:rPr>
              <a:t> </a:t>
            </a:r>
            <a:r>
              <a:rPr sz="2000" b="1" spc="-35" dirty="0">
                <a:latin typeface="Trebuchet MS"/>
                <a:cs typeface="Trebuchet MS"/>
              </a:rPr>
              <a:t>S</a:t>
            </a:r>
            <a:r>
              <a:rPr sz="2000" b="1" spc="-40" dirty="0">
                <a:latin typeface="Trebuchet MS"/>
                <a:cs typeface="Trebuchet MS"/>
              </a:rPr>
              <a:t>c</a:t>
            </a:r>
            <a:r>
              <a:rPr sz="2000" b="1" spc="-130" dirty="0">
                <a:latin typeface="Trebuchet MS"/>
                <a:cs typeface="Trebuchet MS"/>
              </a:rPr>
              <a:t>h</a:t>
            </a:r>
            <a:r>
              <a:rPr sz="2000" b="1" spc="-110" dirty="0">
                <a:latin typeface="Trebuchet MS"/>
                <a:cs typeface="Trebuchet MS"/>
              </a:rPr>
              <a:t>e</a:t>
            </a:r>
            <a:r>
              <a:rPr sz="2000" b="1" spc="-60" dirty="0">
                <a:latin typeface="Trebuchet MS"/>
                <a:cs typeface="Trebuchet MS"/>
              </a:rPr>
              <a:t>d</a:t>
            </a:r>
            <a:r>
              <a:rPr sz="2000" b="1" spc="-65" dirty="0">
                <a:latin typeface="Trebuchet MS"/>
                <a:cs typeface="Trebuchet MS"/>
              </a:rPr>
              <a:t>u</a:t>
            </a:r>
            <a:r>
              <a:rPr sz="2000" b="1" spc="-130" dirty="0">
                <a:latin typeface="Trebuchet MS"/>
                <a:cs typeface="Trebuchet MS"/>
              </a:rPr>
              <a:t>ler:</a:t>
            </a:r>
            <a:r>
              <a:rPr sz="2000" b="1" spc="-90" dirty="0">
                <a:latin typeface="Trebuchet MS"/>
                <a:cs typeface="Trebuchet MS"/>
              </a:rPr>
              <a:t> </a:t>
            </a:r>
            <a:r>
              <a:rPr sz="2000" spc="195" dirty="0">
                <a:latin typeface="Trebuchet MS"/>
                <a:cs typeface="Trebuchet MS"/>
              </a:rPr>
              <a:t>M</a:t>
            </a:r>
            <a:r>
              <a:rPr sz="2000" dirty="0">
                <a:latin typeface="Trebuchet MS"/>
                <a:cs typeface="Trebuchet MS"/>
              </a:rPr>
              <a:t>a</a:t>
            </a:r>
            <a:r>
              <a:rPr sz="2000" spc="-125" dirty="0">
                <a:latin typeface="Trebuchet MS"/>
                <a:cs typeface="Trebuchet MS"/>
              </a:rPr>
              <a:t>n</a:t>
            </a:r>
            <a:r>
              <a:rPr sz="2000" spc="-45" dirty="0">
                <a:latin typeface="Trebuchet MS"/>
                <a:cs typeface="Trebuchet MS"/>
              </a:rPr>
              <a:t>a</a:t>
            </a:r>
            <a:r>
              <a:rPr sz="2000" spc="-50" dirty="0">
                <a:latin typeface="Trebuchet MS"/>
                <a:cs typeface="Trebuchet MS"/>
              </a:rPr>
              <a:t>g</a:t>
            </a:r>
            <a:r>
              <a:rPr sz="2000" spc="-135" dirty="0">
                <a:latin typeface="Trebuchet MS"/>
                <a:cs typeface="Trebuchet MS"/>
              </a:rPr>
              <a:t>e</a:t>
            </a:r>
            <a:r>
              <a:rPr sz="2000" spc="10" dirty="0">
                <a:latin typeface="Trebuchet MS"/>
                <a:cs typeface="Trebuchet MS"/>
              </a:rPr>
              <a:t>d  </a:t>
            </a:r>
            <a:r>
              <a:rPr sz="2000" spc="-105" dirty="0">
                <a:latin typeface="Trebuchet MS"/>
                <a:cs typeface="Trebuchet MS"/>
              </a:rPr>
              <a:t>c</a:t>
            </a:r>
            <a:r>
              <a:rPr sz="2000" spc="-135" dirty="0">
                <a:latin typeface="Trebuchet MS"/>
                <a:cs typeface="Trebuchet MS"/>
              </a:rPr>
              <a:t>r</a:t>
            </a:r>
            <a:r>
              <a:rPr sz="2000" spc="-30" dirty="0">
                <a:latin typeface="Trebuchet MS"/>
                <a:cs typeface="Trebuchet MS"/>
              </a:rPr>
              <a:t>o</a:t>
            </a:r>
            <a:r>
              <a:rPr sz="2000" spc="-25" dirty="0">
                <a:latin typeface="Trebuchet MS"/>
                <a:cs typeface="Trebuchet MS"/>
              </a:rPr>
              <a:t>n</a:t>
            </a:r>
            <a:r>
              <a:rPr sz="2000" spc="-190" dirty="0">
                <a:latin typeface="Trebuchet MS"/>
                <a:cs typeface="Trebuchet MS"/>
              </a:rPr>
              <a:t> </a:t>
            </a:r>
            <a:r>
              <a:rPr sz="2000" spc="-100" dirty="0">
                <a:latin typeface="Trebuchet MS"/>
                <a:cs typeface="Trebuchet MS"/>
              </a:rPr>
              <a:t>j</a:t>
            </a:r>
            <a:r>
              <a:rPr sz="2000" spc="-170" dirty="0">
                <a:latin typeface="Trebuchet MS"/>
                <a:cs typeface="Trebuchet MS"/>
              </a:rPr>
              <a:t>o</a:t>
            </a:r>
            <a:r>
              <a:rPr sz="2000" spc="15" dirty="0">
                <a:latin typeface="Trebuchet MS"/>
                <a:cs typeface="Trebuchet MS"/>
              </a:rPr>
              <a:t>b</a:t>
            </a:r>
            <a:r>
              <a:rPr sz="2000" spc="-235" dirty="0">
                <a:latin typeface="Trebuchet MS"/>
                <a:cs typeface="Trebuchet MS"/>
              </a:rPr>
              <a:t> </a:t>
            </a:r>
            <a:r>
              <a:rPr sz="2000" spc="15" dirty="0">
                <a:latin typeface="Trebuchet MS"/>
                <a:cs typeface="Trebuchet MS"/>
              </a:rPr>
              <a:t>s</a:t>
            </a:r>
            <a:r>
              <a:rPr sz="2000" spc="-100" dirty="0">
                <a:latin typeface="Trebuchet MS"/>
                <a:cs typeface="Trebuchet MS"/>
              </a:rPr>
              <a:t>e</a:t>
            </a:r>
            <a:r>
              <a:rPr sz="2000" spc="-50" dirty="0">
                <a:latin typeface="Trebuchet MS"/>
                <a:cs typeface="Trebuchet MS"/>
              </a:rPr>
              <a:t>r</a:t>
            </a:r>
            <a:r>
              <a:rPr sz="2000" spc="-100" dirty="0">
                <a:latin typeface="Trebuchet MS"/>
                <a:cs typeface="Trebuchet MS"/>
              </a:rPr>
              <a:t>v</a:t>
            </a:r>
            <a:r>
              <a:rPr sz="2000" spc="-130" dirty="0">
                <a:latin typeface="Trebuchet MS"/>
                <a:cs typeface="Trebuchet MS"/>
              </a:rPr>
              <a:t>ic</a:t>
            </a:r>
            <a:r>
              <a:rPr sz="2000" spc="-85" dirty="0">
                <a:latin typeface="Trebuchet MS"/>
                <a:cs typeface="Trebuchet MS"/>
              </a:rPr>
              <a:t>e</a:t>
            </a:r>
            <a:r>
              <a:rPr sz="2000" spc="-200" dirty="0">
                <a:latin typeface="Trebuchet MS"/>
                <a:cs typeface="Trebuchet MS"/>
              </a:rPr>
              <a:t> </a:t>
            </a:r>
            <a:r>
              <a:rPr sz="2000" spc="5" dirty="0">
                <a:latin typeface="Trebuchet MS"/>
                <a:cs typeface="Trebuchet MS"/>
              </a:rPr>
              <a:t>s</a:t>
            </a:r>
            <a:r>
              <a:rPr sz="2000" spc="-130" dirty="0">
                <a:latin typeface="Trebuchet MS"/>
                <a:cs typeface="Trebuchet MS"/>
              </a:rPr>
              <a:t>c</a:t>
            </a:r>
            <a:r>
              <a:rPr sz="2000" spc="-70" dirty="0">
                <a:latin typeface="Trebuchet MS"/>
                <a:cs typeface="Trebuchet MS"/>
              </a:rPr>
              <a:t>h</a:t>
            </a:r>
            <a:r>
              <a:rPr sz="2000" spc="-110" dirty="0">
                <a:latin typeface="Trebuchet MS"/>
                <a:cs typeface="Trebuchet MS"/>
              </a:rPr>
              <a:t>e</a:t>
            </a:r>
            <a:r>
              <a:rPr sz="2000" spc="-40" dirty="0">
                <a:latin typeface="Trebuchet MS"/>
                <a:cs typeface="Trebuchet MS"/>
              </a:rPr>
              <a:t>d</a:t>
            </a:r>
            <a:r>
              <a:rPr sz="2000" spc="-65" dirty="0">
                <a:latin typeface="Trebuchet MS"/>
                <a:cs typeface="Trebuchet MS"/>
              </a:rPr>
              <a:t>u</a:t>
            </a:r>
            <a:r>
              <a:rPr sz="2000" spc="-114" dirty="0">
                <a:latin typeface="Trebuchet MS"/>
                <a:cs typeface="Trebuchet MS"/>
              </a:rPr>
              <a:t>l</a:t>
            </a:r>
            <a:r>
              <a:rPr sz="2000" spc="-105" dirty="0">
                <a:latin typeface="Trebuchet MS"/>
                <a:cs typeface="Trebuchet MS"/>
              </a:rPr>
              <a:t>i</a:t>
            </a:r>
            <a:r>
              <a:rPr sz="2000" spc="-125" dirty="0">
                <a:latin typeface="Trebuchet MS"/>
                <a:cs typeface="Trebuchet MS"/>
              </a:rPr>
              <a:t>n</a:t>
            </a:r>
            <a:r>
              <a:rPr sz="2000" spc="90" dirty="0">
                <a:latin typeface="Trebuchet MS"/>
                <a:cs typeface="Trebuchet MS"/>
              </a:rPr>
              <a:t>g</a:t>
            </a:r>
            <a:r>
              <a:rPr sz="2000" spc="-275" dirty="0">
                <a:latin typeface="Trebuchet MS"/>
                <a:cs typeface="Trebuchet MS"/>
              </a:rPr>
              <a:t> </a:t>
            </a:r>
            <a:r>
              <a:rPr sz="2000" spc="-120" dirty="0">
                <a:latin typeface="Trebuchet MS"/>
                <a:cs typeface="Trebuchet MS"/>
              </a:rPr>
              <a:t>r</a:t>
            </a:r>
            <a:r>
              <a:rPr sz="2000" spc="-114" dirty="0">
                <a:latin typeface="Trebuchet MS"/>
                <a:cs typeface="Trebuchet MS"/>
              </a:rPr>
              <a:t>e</a:t>
            </a:r>
            <a:r>
              <a:rPr sz="2000" spc="-85" dirty="0">
                <a:latin typeface="Trebuchet MS"/>
                <a:cs typeface="Trebuchet MS"/>
              </a:rPr>
              <a:t>c</a:t>
            </a:r>
            <a:r>
              <a:rPr sz="2000" spc="-90" dirty="0">
                <a:latin typeface="Trebuchet MS"/>
                <a:cs typeface="Trebuchet MS"/>
              </a:rPr>
              <a:t>ur</a:t>
            </a:r>
            <a:r>
              <a:rPr sz="2000" spc="-70" dirty="0">
                <a:latin typeface="Trebuchet MS"/>
                <a:cs typeface="Trebuchet MS"/>
              </a:rPr>
              <a:t>r</a:t>
            </a:r>
            <a:r>
              <a:rPr sz="2000" spc="-40" dirty="0">
                <a:latin typeface="Trebuchet MS"/>
                <a:cs typeface="Trebuchet MS"/>
              </a:rPr>
              <a:t>i</a:t>
            </a:r>
            <a:r>
              <a:rPr sz="2000" spc="-150" dirty="0">
                <a:latin typeface="Trebuchet MS"/>
                <a:cs typeface="Trebuchet MS"/>
              </a:rPr>
              <a:t>n</a:t>
            </a:r>
            <a:r>
              <a:rPr sz="2000" spc="90" dirty="0">
                <a:latin typeface="Trebuchet MS"/>
                <a:cs typeface="Trebuchet MS"/>
              </a:rPr>
              <a:t>g</a:t>
            </a:r>
            <a:r>
              <a:rPr sz="2000" spc="-275" dirty="0">
                <a:latin typeface="Trebuchet MS"/>
                <a:cs typeface="Trebuchet MS"/>
              </a:rPr>
              <a:t> </a:t>
            </a:r>
            <a:r>
              <a:rPr sz="2000" spc="-195" dirty="0">
                <a:latin typeface="Trebuchet MS"/>
                <a:cs typeface="Trebuchet MS"/>
              </a:rPr>
              <a:t>t</a:t>
            </a:r>
            <a:r>
              <a:rPr sz="2000" spc="-10" dirty="0">
                <a:latin typeface="Trebuchet MS"/>
                <a:cs typeface="Trebuchet MS"/>
              </a:rPr>
              <a:t>a</a:t>
            </a:r>
            <a:r>
              <a:rPr sz="2000" spc="-20" dirty="0">
                <a:latin typeface="Trebuchet MS"/>
                <a:cs typeface="Trebuchet MS"/>
              </a:rPr>
              <a:t>s</a:t>
            </a:r>
            <a:r>
              <a:rPr sz="2000" spc="-140" dirty="0">
                <a:latin typeface="Trebuchet MS"/>
                <a:cs typeface="Trebuchet MS"/>
              </a:rPr>
              <a:t>k</a:t>
            </a:r>
            <a:r>
              <a:rPr sz="2000" spc="55" dirty="0">
                <a:latin typeface="Trebuchet MS"/>
                <a:cs typeface="Trebuchet MS"/>
              </a:rPr>
              <a:t>s  </a:t>
            </a:r>
            <a:r>
              <a:rPr sz="2000" spc="-114" dirty="0">
                <a:latin typeface="Trebuchet MS"/>
                <a:cs typeface="Trebuchet MS"/>
              </a:rPr>
              <a:t>t</a:t>
            </a:r>
            <a:r>
              <a:rPr sz="2000" spc="-5" dirty="0">
                <a:latin typeface="Trebuchet MS"/>
                <a:cs typeface="Trebuchet MS"/>
              </a:rPr>
              <a:t>o</a:t>
            </a:r>
            <a:r>
              <a:rPr sz="2000" spc="-195" dirty="0">
                <a:latin typeface="Trebuchet MS"/>
                <a:cs typeface="Trebuchet MS"/>
              </a:rPr>
              <a:t> </a:t>
            </a:r>
            <a:r>
              <a:rPr sz="2000" spc="-95" dirty="0">
                <a:latin typeface="Trebuchet MS"/>
                <a:cs typeface="Trebuchet MS"/>
              </a:rPr>
              <a:t>t</a:t>
            </a:r>
            <a:r>
              <a:rPr sz="2000" spc="-100" dirty="0">
                <a:latin typeface="Trebuchet MS"/>
                <a:cs typeface="Trebuchet MS"/>
              </a:rPr>
              <a:t>r</a:t>
            </a:r>
            <a:r>
              <a:rPr sz="2000" spc="-155" dirty="0">
                <a:latin typeface="Trebuchet MS"/>
                <a:cs typeface="Trebuchet MS"/>
              </a:rPr>
              <a:t>i</a:t>
            </a:r>
            <a:r>
              <a:rPr sz="2000" spc="-15" dirty="0">
                <a:latin typeface="Trebuchet MS"/>
                <a:cs typeface="Trebuchet MS"/>
              </a:rPr>
              <a:t>g</a:t>
            </a:r>
            <a:r>
              <a:rPr sz="2000" spc="-60" dirty="0">
                <a:latin typeface="Trebuchet MS"/>
                <a:cs typeface="Trebuchet MS"/>
              </a:rPr>
              <a:t>g</a:t>
            </a:r>
            <a:r>
              <a:rPr sz="2000" spc="-100" dirty="0">
                <a:latin typeface="Trebuchet MS"/>
                <a:cs typeface="Trebuchet MS"/>
              </a:rPr>
              <a:t>er</a:t>
            </a:r>
            <a:r>
              <a:rPr sz="2000" spc="-170" dirty="0">
                <a:latin typeface="Trebuchet MS"/>
                <a:cs typeface="Trebuchet MS"/>
              </a:rPr>
              <a:t> </a:t>
            </a:r>
            <a:r>
              <a:rPr sz="2000" spc="-100" dirty="0">
                <a:latin typeface="Trebuchet MS"/>
                <a:cs typeface="Trebuchet MS"/>
              </a:rPr>
              <a:t>C</a:t>
            </a:r>
            <a:r>
              <a:rPr sz="2000" spc="-140" dirty="0">
                <a:latin typeface="Trebuchet MS"/>
                <a:cs typeface="Trebuchet MS"/>
              </a:rPr>
              <a:t>l</a:t>
            </a:r>
            <a:r>
              <a:rPr sz="2000" spc="-20" dirty="0">
                <a:latin typeface="Trebuchet MS"/>
                <a:cs typeface="Trebuchet MS"/>
              </a:rPr>
              <a:t>o</a:t>
            </a:r>
            <a:r>
              <a:rPr sz="2000" spc="-85" dirty="0">
                <a:latin typeface="Trebuchet MS"/>
                <a:cs typeface="Trebuchet MS"/>
              </a:rPr>
              <a:t>u</a:t>
            </a:r>
            <a:r>
              <a:rPr sz="2000" spc="15" dirty="0">
                <a:latin typeface="Trebuchet MS"/>
                <a:cs typeface="Trebuchet MS"/>
              </a:rPr>
              <a:t>d</a:t>
            </a:r>
            <a:r>
              <a:rPr sz="2000" spc="-235" dirty="0">
                <a:latin typeface="Trebuchet MS"/>
                <a:cs typeface="Trebuchet MS"/>
              </a:rPr>
              <a:t> </a:t>
            </a:r>
            <a:r>
              <a:rPr sz="2000" spc="-35" dirty="0">
                <a:latin typeface="Trebuchet MS"/>
                <a:cs typeface="Trebuchet MS"/>
              </a:rPr>
              <a:t>F</a:t>
            </a:r>
            <a:r>
              <a:rPr sz="2000" spc="-50" dirty="0">
                <a:latin typeface="Trebuchet MS"/>
                <a:cs typeface="Trebuchet MS"/>
              </a:rPr>
              <a:t>u</a:t>
            </a:r>
            <a:r>
              <a:rPr sz="2000" spc="-65" dirty="0">
                <a:latin typeface="Trebuchet MS"/>
                <a:cs typeface="Trebuchet MS"/>
              </a:rPr>
              <a:t>n</a:t>
            </a:r>
            <a:r>
              <a:rPr sz="2000" spc="-85" dirty="0">
                <a:latin typeface="Trebuchet MS"/>
                <a:cs typeface="Trebuchet MS"/>
              </a:rPr>
              <a:t>c</a:t>
            </a:r>
            <a:r>
              <a:rPr sz="2000" spc="-125" dirty="0">
                <a:latin typeface="Trebuchet MS"/>
                <a:cs typeface="Trebuchet MS"/>
              </a:rPr>
              <a:t>t</a:t>
            </a:r>
            <a:r>
              <a:rPr sz="2000" spc="-105" dirty="0">
                <a:latin typeface="Trebuchet MS"/>
                <a:cs typeface="Trebuchet MS"/>
              </a:rPr>
              <a:t>i</a:t>
            </a:r>
            <a:r>
              <a:rPr sz="2000" spc="-20" dirty="0">
                <a:latin typeface="Trebuchet MS"/>
                <a:cs typeface="Trebuchet MS"/>
              </a:rPr>
              <a:t>o</a:t>
            </a:r>
            <a:r>
              <a:rPr sz="2000" spc="-90" dirty="0">
                <a:latin typeface="Trebuchet MS"/>
                <a:cs typeface="Trebuchet MS"/>
              </a:rPr>
              <a:t>n</a:t>
            </a:r>
            <a:r>
              <a:rPr sz="2000" spc="15" dirty="0">
                <a:latin typeface="Trebuchet MS"/>
                <a:cs typeface="Trebuchet MS"/>
              </a:rPr>
              <a:t>s</a:t>
            </a:r>
            <a:r>
              <a:rPr sz="2000" spc="-210" dirty="0">
                <a:latin typeface="Trebuchet MS"/>
                <a:cs typeface="Trebuchet MS"/>
              </a:rPr>
              <a:t>.</a:t>
            </a:r>
            <a:endParaRPr lang="en-US" sz="2000" spc="-210" dirty="0">
              <a:latin typeface="Trebuchet MS"/>
              <a:cs typeface="Trebuchet MS"/>
            </a:endParaRPr>
          </a:p>
          <a:p>
            <a:pPr marL="12700" marR="5080">
              <a:lnSpc>
                <a:spcPts val="2160"/>
              </a:lnSpc>
              <a:spcBef>
                <a:spcPts val="1040"/>
              </a:spcBef>
              <a:buFont typeface="Trebuchet MS"/>
              <a:buAutoNum type="arabicPeriod" startAt="2"/>
              <a:tabLst>
                <a:tab pos="266065" algn="l"/>
              </a:tabLst>
            </a:pPr>
            <a:endParaRPr lang="en-US" sz="2000" spc="-210" dirty="0">
              <a:latin typeface="Trebuchet MS"/>
              <a:cs typeface="Trebuchet MS"/>
            </a:endParaRPr>
          </a:p>
          <a:p>
            <a:pPr marL="12700" marR="5080">
              <a:lnSpc>
                <a:spcPts val="2160"/>
              </a:lnSpc>
              <a:spcBef>
                <a:spcPts val="1040"/>
              </a:spcBef>
              <a:buFont typeface="Trebuchet MS"/>
              <a:buAutoNum type="arabicPeriod" startAt="2"/>
              <a:tabLst>
                <a:tab pos="266065" algn="l"/>
              </a:tabLst>
            </a:pPr>
            <a:r>
              <a:rPr lang="en-US" sz="2000" b="1" spc="-30" dirty="0">
                <a:latin typeface="Trebuchet MS"/>
                <a:cs typeface="Trebuchet MS"/>
              </a:rPr>
              <a:t>Py</a:t>
            </a:r>
            <a:r>
              <a:rPr lang="en-US" sz="2000" b="1" spc="-95" dirty="0">
                <a:latin typeface="Trebuchet MS"/>
                <a:cs typeface="Trebuchet MS"/>
              </a:rPr>
              <a:t>t</a:t>
            </a:r>
            <a:r>
              <a:rPr lang="en-US" sz="2000" b="1" spc="-100" dirty="0">
                <a:latin typeface="Trebuchet MS"/>
                <a:cs typeface="Trebuchet MS"/>
              </a:rPr>
              <a:t>ho</a:t>
            </a:r>
            <a:r>
              <a:rPr lang="en-US" sz="2000" b="1" spc="-95" dirty="0">
                <a:latin typeface="Trebuchet MS"/>
                <a:cs typeface="Trebuchet MS"/>
              </a:rPr>
              <a:t>n</a:t>
            </a:r>
            <a:r>
              <a:rPr lang="en-US" sz="2000" b="1" spc="-100" dirty="0">
                <a:latin typeface="Trebuchet MS"/>
                <a:cs typeface="Trebuchet MS"/>
              </a:rPr>
              <a:t> </a:t>
            </a:r>
            <a:r>
              <a:rPr lang="en-US" sz="2000" b="1" dirty="0">
                <a:latin typeface="Trebuchet MS"/>
                <a:cs typeface="Trebuchet MS"/>
              </a:rPr>
              <a:t>S</a:t>
            </a:r>
            <a:r>
              <a:rPr lang="en-US" sz="2000" b="1" spc="-15" dirty="0">
                <a:latin typeface="Trebuchet MS"/>
                <a:cs typeface="Trebuchet MS"/>
              </a:rPr>
              <a:t>D</a:t>
            </a:r>
            <a:r>
              <a:rPr lang="en-US" sz="2000" b="1" spc="-10" dirty="0">
                <a:latin typeface="Trebuchet MS"/>
                <a:cs typeface="Trebuchet MS"/>
              </a:rPr>
              <a:t>K</a:t>
            </a:r>
            <a:r>
              <a:rPr lang="en-US" sz="2000" b="1" spc="-95" dirty="0">
                <a:latin typeface="Trebuchet MS"/>
                <a:cs typeface="Trebuchet MS"/>
              </a:rPr>
              <a:t> </a:t>
            </a:r>
            <a:r>
              <a:rPr lang="en-US" sz="2000" b="1" spc="-20" dirty="0">
                <a:latin typeface="Trebuchet MS"/>
                <a:cs typeface="Trebuchet MS"/>
              </a:rPr>
              <a:t>:</a:t>
            </a:r>
            <a:r>
              <a:rPr lang="en-US" sz="2000" spc="-20" dirty="0">
                <a:latin typeface="Trebuchet MS"/>
                <a:cs typeface="Trebuchet MS"/>
              </a:rPr>
              <a:t> It is used for creating the API and cleansing of the data.</a:t>
            </a:r>
            <a:endParaRPr sz="2000" dirty="0">
              <a:latin typeface="Trebuchet MS"/>
              <a:cs typeface="Trebuchet MS"/>
            </a:endParaRPr>
          </a:p>
        </p:txBody>
      </p:sp>
      <p:sp>
        <p:nvSpPr>
          <p:cNvPr id="7" name="object 7"/>
          <p:cNvSpPr txBox="1"/>
          <p:nvPr/>
        </p:nvSpPr>
        <p:spPr>
          <a:xfrm>
            <a:off x="6175628" y="977900"/>
            <a:ext cx="4330700" cy="4519827"/>
          </a:xfrm>
          <a:prstGeom prst="rect">
            <a:avLst/>
          </a:prstGeom>
        </p:spPr>
        <p:txBody>
          <a:bodyPr vert="horz" wrap="square" lIns="0" tIns="43815" rIns="0" bIns="0" rtlCol="0">
            <a:spAutoFit/>
          </a:bodyPr>
          <a:lstStyle/>
          <a:p>
            <a:pPr marL="12700" marR="200025">
              <a:lnSpc>
                <a:spcPct val="89900"/>
              </a:lnSpc>
              <a:spcBef>
                <a:spcPts val="345"/>
              </a:spcBef>
              <a:buFont typeface="Trebuchet MS"/>
              <a:buAutoNum type="arabicPeriod" startAt="5"/>
              <a:tabLst>
                <a:tab pos="270510" algn="l"/>
              </a:tabLst>
            </a:pPr>
            <a:r>
              <a:rPr sz="2000" b="1" spc="-100" dirty="0">
                <a:latin typeface="Trebuchet MS"/>
                <a:cs typeface="Trebuchet MS"/>
              </a:rPr>
              <a:t>Ex</a:t>
            </a:r>
            <a:r>
              <a:rPr sz="2000" b="1" spc="-95" dirty="0">
                <a:latin typeface="Trebuchet MS"/>
                <a:cs typeface="Trebuchet MS"/>
              </a:rPr>
              <a:t>t</a:t>
            </a:r>
            <a:r>
              <a:rPr sz="2000" b="1" spc="-150" dirty="0">
                <a:latin typeface="Trebuchet MS"/>
                <a:cs typeface="Trebuchet MS"/>
              </a:rPr>
              <a:t>e</a:t>
            </a:r>
            <a:r>
              <a:rPr sz="2000" b="1" spc="-60" dirty="0">
                <a:latin typeface="Trebuchet MS"/>
                <a:cs typeface="Trebuchet MS"/>
              </a:rPr>
              <a:t>rn</a:t>
            </a:r>
            <a:r>
              <a:rPr sz="2000" b="1" spc="-75" dirty="0">
                <a:latin typeface="Trebuchet MS"/>
                <a:cs typeface="Trebuchet MS"/>
              </a:rPr>
              <a:t>a</a:t>
            </a:r>
            <a:r>
              <a:rPr sz="2000" b="1" spc="-80" dirty="0">
                <a:latin typeface="Trebuchet MS"/>
                <a:cs typeface="Trebuchet MS"/>
              </a:rPr>
              <a:t>l</a:t>
            </a:r>
            <a:r>
              <a:rPr sz="2000" b="1" spc="-95" dirty="0">
                <a:latin typeface="Trebuchet MS"/>
                <a:cs typeface="Trebuchet MS"/>
              </a:rPr>
              <a:t> </a:t>
            </a:r>
            <a:r>
              <a:rPr sz="2000" b="1" spc="-15" dirty="0">
                <a:latin typeface="Trebuchet MS"/>
                <a:cs typeface="Trebuchet MS"/>
              </a:rPr>
              <a:t>A</a:t>
            </a:r>
            <a:r>
              <a:rPr sz="2000" b="1" spc="-30" dirty="0">
                <a:latin typeface="Trebuchet MS"/>
                <a:cs typeface="Trebuchet MS"/>
              </a:rPr>
              <a:t>P</a:t>
            </a:r>
            <a:r>
              <a:rPr sz="2000" b="1" spc="15" dirty="0">
                <a:latin typeface="Trebuchet MS"/>
                <a:cs typeface="Trebuchet MS"/>
              </a:rPr>
              <a:t>I</a:t>
            </a:r>
            <a:r>
              <a:rPr sz="2000" b="1" spc="35" dirty="0">
                <a:latin typeface="Trebuchet MS"/>
                <a:cs typeface="Trebuchet MS"/>
              </a:rPr>
              <a:t>s</a:t>
            </a:r>
            <a:r>
              <a:rPr sz="2000" b="1" spc="-85" dirty="0">
                <a:latin typeface="Trebuchet MS"/>
                <a:cs typeface="Trebuchet MS"/>
              </a:rPr>
              <a:t> </a:t>
            </a:r>
            <a:r>
              <a:rPr sz="2000" b="1" spc="-30" dirty="0">
                <a:latin typeface="Trebuchet MS"/>
                <a:cs typeface="Trebuchet MS"/>
              </a:rPr>
              <a:t>(</a:t>
            </a:r>
            <a:r>
              <a:rPr lang="en-US" sz="2000" b="1" spc="-70" dirty="0">
                <a:latin typeface="Trebuchet MS"/>
                <a:cs typeface="Trebuchet MS"/>
              </a:rPr>
              <a:t>Amazon</a:t>
            </a:r>
            <a:r>
              <a:rPr sz="2000" b="1" spc="-120" dirty="0">
                <a:latin typeface="Trebuchet MS"/>
                <a:cs typeface="Trebuchet MS"/>
              </a:rPr>
              <a:t> </a:t>
            </a:r>
            <a:r>
              <a:rPr sz="2000" b="1" spc="-35" dirty="0">
                <a:latin typeface="Trebuchet MS"/>
                <a:cs typeface="Trebuchet MS"/>
              </a:rPr>
              <a:t>A</a:t>
            </a:r>
            <a:r>
              <a:rPr sz="2000" b="1" spc="-60" dirty="0">
                <a:latin typeface="Trebuchet MS"/>
                <a:cs typeface="Trebuchet MS"/>
              </a:rPr>
              <a:t>ds,</a:t>
            </a:r>
            <a:r>
              <a:rPr sz="2000" b="1" spc="-95" dirty="0">
                <a:latin typeface="Trebuchet MS"/>
                <a:cs typeface="Trebuchet MS"/>
              </a:rPr>
              <a:t> </a:t>
            </a:r>
            <a:r>
              <a:rPr sz="2000" b="1" spc="-55" dirty="0">
                <a:latin typeface="Trebuchet MS"/>
                <a:cs typeface="Trebuchet MS"/>
              </a:rPr>
              <a:t>D</a:t>
            </a:r>
            <a:r>
              <a:rPr sz="2000" b="1" spc="-85" dirty="0">
                <a:latin typeface="Trebuchet MS"/>
                <a:cs typeface="Trebuchet MS"/>
              </a:rPr>
              <a:t>V3</a:t>
            </a:r>
            <a:r>
              <a:rPr sz="2000" b="1" spc="-130" dirty="0">
                <a:latin typeface="Trebuchet MS"/>
                <a:cs typeface="Trebuchet MS"/>
              </a:rPr>
              <a:t>6</a:t>
            </a:r>
            <a:r>
              <a:rPr sz="2000" b="1" spc="-160" dirty="0">
                <a:latin typeface="Trebuchet MS"/>
                <a:cs typeface="Trebuchet MS"/>
              </a:rPr>
              <a:t>0</a:t>
            </a:r>
            <a:r>
              <a:rPr lang="en-US" sz="2000" b="1" spc="-185" dirty="0">
                <a:latin typeface="Trebuchet MS"/>
                <a:cs typeface="Trebuchet MS"/>
              </a:rPr>
              <a:t>, Salesforce and </a:t>
            </a:r>
            <a:r>
              <a:rPr lang="en-US" sz="2000" b="1" spc="-185" dirty="0" err="1">
                <a:latin typeface="Trebuchet MS"/>
                <a:cs typeface="Trebuchet MS"/>
              </a:rPr>
              <a:t>TradeDesk</a:t>
            </a:r>
            <a:r>
              <a:rPr sz="2000" b="1" spc="-55" dirty="0">
                <a:latin typeface="Trebuchet MS"/>
                <a:cs typeface="Trebuchet MS"/>
              </a:rPr>
              <a:t>):</a:t>
            </a:r>
            <a:r>
              <a:rPr sz="2000" b="1" spc="-100" dirty="0">
                <a:latin typeface="Trebuchet MS"/>
                <a:cs typeface="Trebuchet MS"/>
              </a:rPr>
              <a:t> </a:t>
            </a:r>
            <a:r>
              <a:rPr sz="2000" spc="-5" dirty="0">
                <a:latin typeface="Trebuchet MS"/>
                <a:cs typeface="Trebuchet MS"/>
              </a:rPr>
              <a:t>A</a:t>
            </a:r>
            <a:r>
              <a:rPr sz="2000" spc="-114" dirty="0">
                <a:latin typeface="Trebuchet MS"/>
                <a:cs typeface="Trebuchet MS"/>
              </a:rPr>
              <a:t>c</a:t>
            </a:r>
            <a:r>
              <a:rPr sz="2000" spc="-130" dirty="0">
                <a:latin typeface="Trebuchet MS"/>
                <a:cs typeface="Trebuchet MS"/>
              </a:rPr>
              <a:t>c</a:t>
            </a:r>
            <a:r>
              <a:rPr sz="2000" spc="-135" dirty="0">
                <a:latin typeface="Trebuchet MS"/>
                <a:cs typeface="Trebuchet MS"/>
              </a:rPr>
              <a:t>e</a:t>
            </a:r>
            <a:r>
              <a:rPr sz="2000" spc="5" dirty="0">
                <a:latin typeface="Trebuchet MS"/>
                <a:cs typeface="Trebuchet MS"/>
              </a:rPr>
              <a:t>s</a:t>
            </a:r>
            <a:r>
              <a:rPr sz="2000" spc="-5" dirty="0">
                <a:latin typeface="Trebuchet MS"/>
                <a:cs typeface="Trebuchet MS"/>
              </a:rPr>
              <a:t>s</a:t>
            </a:r>
            <a:r>
              <a:rPr sz="2000" spc="-135" dirty="0">
                <a:latin typeface="Trebuchet MS"/>
                <a:cs typeface="Trebuchet MS"/>
              </a:rPr>
              <a:t>e</a:t>
            </a:r>
            <a:r>
              <a:rPr sz="2000" spc="15" dirty="0">
                <a:latin typeface="Trebuchet MS"/>
                <a:cs typeface="Trebuchet MS"/>
              </a:rPr>
              <a:t>d</a:t>
            </a:r>
            <a:r>
              <a:rPr sz="2000" spc="-235" dirty="0">
                <a:latin typeface="Trebuchet MS"/>
                <a:cs typeface="Trebuchet MS"/>
              </a:rPr>
              <a:t> </a:t>
            </a:r>
            <a:r>
              <a:rPr sz="2000" spc="-45" dirty="0">
                <a:latin typeface="Trebuchet MS"/>
                <a:cs typeface="Trebuchet MS"/>
              </a:rPr>
              <a:t>b</a:t>
            </a:r>
            <a:r>
              <a:rPr sz="2000" spc="-15" dirty="0">
                <a:latin typeface="Trebuchet MS"/>
                <a:cs typeface="Trebuchet MS"/>
              </a:rPr>
              <a:t>y  </a:t>
            </a:r>
            <a:r>
              <a:rPr sz="2000" spc="-40" dirty="0">
                <a:latin typeface="Trebuchet MS"/>
                <a:cs typeface="Trebuchet MS"/>
              </a:rPr>
              <a:t>p</a:t>
            </a:r>
            <a:r>
              <a:rPr sz="2000" spc="-120" dirty="0">
                <a:latin typeface="Trebuchet MS"/>
                <a:cs typeface="Trebuchet MS"/>
              </a:rPr>
              <a:t>i</a:t>
            </a:r>
            <a:r>
              <a:rPr sz="2000" spc="-50" dirty="0">
                <a:latin typeface="Trebuchet MS"/>
                <a:cs typeface="Trebuchet MS"/>
              </a:rPr>
              <a:t>p</a:t>
            </a:r>
            <a:r>
              <a:rPr sz="2000" spc="-110" dirty="0">
                <a:latin typeface="Trebuchet MS"/>
                <a:cs typeface="Trebuchet MS"/>
              </a:rPr>
              <a:t>e</a:t>
            </a:r>
            <a:r>
              <a:rPr sz="2000" spc="-130" dirty="0">
                <a:latin typeface="Trebuchet MS"/>
                <a:cs typeface="Trebuchet MS"/>
              </a:rPr>
              <a:t>l</a:t>
            </a:r>
            <a:r>
              <a:rPr sz="2000" spc="-105" dirty="0">
                <a:latin typeface="Trebuchet MS"/>
                <a:cs typeface="Trebuchet MS"/>
              </a:rPr>
              <a:t>i</a:t>
            </a:r>
            <a:r>
              <a:rPr sz="2000" spc="-70" dirty="0">
                <a:latin typeface="Trebuchet MS"/>
                <a:cs typeface="Trebuchet MS"/>
              </a:rPr>
              <a:t>n</a:t>
            </a:r>
            <a:r>
              <a:rPr sz="2000" spc="-125" dirty="0">
                <a:latin typeface="Trebuchet MS"/>
                <a:cs typeface="Trebuchet MS"/>
              </a:rPr>
              <a:t>e</a:t>
            </a:r>
            <a:r>
              <a:rPr sz="2000" spc="70" dirty="0">
                <a:latin typeface="Trebuchet MS"/>
                <a:cs typeface="Trebuchet MS"/>
              </a:rPr>
              <a:t>s</a:t>
            </a:r>
            <a:r>
              <a:rPr sz="2000" spc="-240" dirty="0">
                <a:latin typeface="Trebuchet MS"/>
                <a:cs typeface="Trebuchet MS"/>
              </a:rPr>
              <a:t> </a:t>
            </a:r>
            <a:r>
              <a:rPr sz="2000" spc="-140" dirty="0">
                <a:latin typeface="Trebuchet MS"/>
                <a:cs typeface="Trebuchet MS"/>
              </a:rPr>
              <a:t>f</a:t>
            </a:r>
            <a:r>
              <a:rPr sz="2000" spc="-20" dirty="0">
                <a:latin typeface="Trebuchet MS"/>
                <a:cs typeface="Trebuchet MS"/>
              </a:rPr>
              <a:t>o</a:t>
            </a:r>
            <a:r>
              <a:rPr sz="2000" spc="-100" dirty="0">
                <a:latin typeface="Trebuchet MS"/>
                <a:cs typeface="Trebuchet MS"/>
              </a:rPr>
              <a:t>r</a:t>
            </a:r>
            <a:r>
              <a:rPr sz="2000" spc="-170" dirty="0">
                <a:latin typeface="Trebuchet MS"/>
                <a:cs typeface="Trebuchet MS"/>
              </a:rPr>
              <a:t> </a:t>
            </a:r>
            <a:r>
              <a:rPr sz="2000" spc="-140" dirty="0">
                <a:latin typeface="Trebuchet MS"/>
                <a:cs typeface="Trebuchet MS"/>
              </a:rPr>
              <a:t>f</a:t>
            </a:r>
            <a:r>
              <a:rPr sz="2000" spc="-120" dirty="0">
                <a:latin typeface="Trebuchet MS"/>
                <a:cs typeface="Trebuchet MS"/>
              </a:rPr>
              <a:t>e</a:t>
            </a:r>
            <a:r>
              <a:rPr sz="2000" spc="-160" dirty="0">
                <a:latin typeface="Trebuchet MS"/>
                <a:cs typeface="Trebuchet MS"/>
              </a:rPr>
              <a:t>t</a:t>
            </a:r>
            <a:r>
              <a:rPr sz="2000" spc="-120" dirty="0">
                <a:latin typeface="Trebuchet MS"/>
                <a:cs typeface="Trebuchet MS"/>
              </a:rPr>
              <a:t>c</a:t>
            </a:r>
            <a:r>
              <a:rPr sz="2000" spc="-65" dirty="0">
                <a:latin typeface="Trebuchet MS"/>
                <a:cs typeface="Trebuchet MS"/>
              </a:rPr>
              <a:t>h</a:t>
            </a:r>
            <a:r>
              <a:rPr sz="2000" spc="-95" dirty="0">
                <a:latin typeface="Trebuchet MS"/>
                <a:cs typeface="Trebuchet MS"/>
              </a:rPr>
              <a:t>i</a:t>
            </a:r>
            <a:r>
              <a:rPr sz="2000" spc="-125" dirty="0">
                <a:latin typeface="Trebuchet MS"/>
                <a:cs typeface="Trebuchet MS"/>
              </a:rPr>
              <a:t>n</a:t>
            </a:r>
            <a:r>
              <a:rPr sz="2000" spc="90" dirty="0">
                <a:latin typeface="Trebuchet MS"/>
                <a:cs typeface="Trebuchet MS"/>
              </a:rPr>
              <a:t>g</a:t>
            </a:r>
            <a:r>
              <a:rPr sz="2000" spc="-275" dirty="0">
                <a:latin typeface="Trebuchet MS"/>
                <a:cs typeface="Trebuchet MS"/>
              </a:rPr>
              <a:t> </a:t>
            </a:r>
            <a:r>
              <a:rPr sz="2000" spc="-90" dirty="0">
                <a:latin typeface="Trebuchet MS"/>
                <a:cs typeface="Trebuchet MS"/>
              </a:rPr>
              <a:t>d</a:t>
            </a:r>
            <a:r>
              <a:rPr sz="2000" spc="-50" dirty="0">
                <a:latin typeface="Trebuchet MS"/>
                <a:cs typeface="Trebuchet MS"/>
              </a:rPr>
              <a:t>a</a:t>
            </a:r>
            <a:r>
              <a:rPr sz="2000" spc="-210" dirty="0">
                <a:latin typeface="Trebuchet MS"/>
                <a:cs typeface="Trebuchet MS"/>
              </a:rPr>
              <a:t>t</a:t>
            </a:r>
            <a:r>
              <a:rPr sz="2000" spc="-35" dirty="0">
                <a:latin typeface="Trebuchet MS"/>
                <a:cs typeface="Trebuchet MS"/>
              </a:rPr>
              <a:t>a</a:t>
            </a:r>
            <a:r>
              <a:rPr sz="2000" spc="-210" dirty="0">
                <a:latin typeface="Trebuchet MS"/>
                <a:cs typeface="Trebuchet MS"/>
              </a:rPr>
              <a:t>,</a:t>
            </a:r>
            <a:r>
              <a:rPr sz="2000" spc="-195" dirty="0">
                <a:latin typeface="Trebuchet MS"/>
                <a:cs typeface="Trebuchet MS"/>
              </a:rPr>
              <a:t> </a:t>
            </a:r>
            <a:r>
              <a:rPr sz="2000" spc="-25" dirty="0">
                <a:latin typeface="Trebuchet MS"/>
                <a:cs typeface="Trebuchet MS"/>
              </a:rPr>
              <a:t>p</a:t>
            </a:r>
            <a:r>
              <a:rPr sz="2000" spc="-135" dirty="0">
                <a:latin typeface="Trebuchet MS"/>
                <a:cs typeface="Trebuchet MS"/>
              </a:rPr>
              <a:t>r</a:t>
            </a:r>
            <a:r>
              <a:rPr sz="2000" spc="-45" dirty="0">
                <a:latin typeface="Trebuchet MS"/>
                <a:cs typeface="Trebuchet MS"/>
              </a:rPr>
              <a:t>o</a:t>
            </a:r>
            <a:r>
              <a:rPr sz="2000" spc="-105" dirty="0">
                <a:latin typeface="Trebuchet MS"/>
                <a:cs typeface="Trebuchet MS"/>
              </a:rPr>
              <a:t>c</a:t>
            </a:r>
            <a:r>
              <a:rPr sz="2000" spc="-135" dirty="0">
                <a:latin typeface="Trebuchet MS"/>
                <a:cs typeface="Trebuchet MS"/>
              </a:rPr>
              <a:t>e</a:t>
            </a:r>
            <a:r>
              <a:rPr sz="2000" spc="-10" dirty="0">
                <a:latin typeface="Trebuchet MS"/>
                <a:cs typeface="Trebuchet MS"/>
              </a:rPr>
              <a:t>ss</a:t>
            </a:r>
            <a:r>
              <a:rPr sz="2000" spc="-120" dirty="0">
                <a:latin typeface="Trebuchet MS"/>
                <a:cs typeface="Trebuchet MS"/>
              </a:rPr>
              <a:t>e</a:t>
            </a:r>
            <a:r>
              <a:rPr sz="2000" spc="15" dirty="0">
                <a:latin typeface="Trebuchet MS"/>
                <a:cs typeface="Trebuchet MS"/>
              </a:rPr>
              <a:t>d</a:t>
            </a:r>
            <a:r>
              <a:rPr sz="2000" spc="-240" dirty="0">
                <a:latin typeface="Trebuchet MS"/>
                <a:cs typeface="Trebuchet MS"/>
              </a:rPr>
              <a:t> </a:t>
            </a:r>
            <a:r>
              <a:rPr sz="2000" spc="-80" dirty="0">
                <a:latin typeface="Trebuchet MS"/>
                <a:cs typeface="Trebuchet MS"/>
              </a:rPr>
              <a:t>i</a:t>
            </a:r>
            <a:r>
              <a:rPr sz="2000" spc="-30" dirty="0">
                <a:latin typeface="Trebuchet MS"/>
                <a:cs typeface="Trebuchet MS"/>
              </a:rPr>
              <a:t>n  </a:t>
            </a:r>
            <a:r>
              <a:rPr sz="2000" spc="-10" dirty="0">
                <a:latin typeface="Trebuchet MS"/>
                <a:cs typeface="Trebuchet MS"/>
              </a:rPr>
              <a:t>s</a:t>
            </a:r>
            <a:r>
              <a:rPr sz="2000" spc="-125" dirty="0">
                <a:latin typeface="Trebuchet MS"/>
                <a:cs typeface="Trebuchet MS"/>
              </a:rPr>
              <a:t>t</a:t>
            </a:r>
            <a:r>
              <a:rPr sz="2000" spc="-100" dirty="0">
                <a:latin typeface="Trebuchet MS"/>
                <a:cs typeface="Trebuchet MS"/>
              </a:rPr>
              <a:t>r</a:t>
            </a:r>
            <a:r>
              <a:rPr sz="2000" spc="-75" dirty="0">
                <a:latin typeface="Trebuchet MS"/>
                <a:cs typeface="Trebuchet MS"/>
              </a:rPr>
              <a:t>u</a:t>
            </a:r>
            <a:r>
              <a:rPr sz="2000" spc="-95" dirty="0">
                <a:latin typeface="Trebuchet MS"/>
                <a:cs typeface="Trebuchet MS"/>
              </a:rPr>
              <a:t>c</a:t>
            </a:r>
            <a:r>
              <a:rPr sz="2000" spc="-125" dirty="0">
                <a:latin typeface="Trebuchet MS"/>
                <a:cs typeface="Trebuchet MS"/>
              </a:rPr>
              <a:t>t</a:t>
            </a:r>
            <a:r>
              <a:rPr sz="2000" spc="-85" dirty="0">
                <a:latin typeface="Trebuchet MS"/>
                <a:cs typeface="Trebuchet MS"/>
              </a:rPr>
              <a:t>ur</a:t>
            </a:r>
            <a:r>
              <a:rPr sz="2000" spc="-125" dirty="0">
                <a:latin typeface="Trebuchet MS"/>
                <a:cs typeface="Trebuchet MS"/>
              </a:rPr>
              <a:t>e</a:t>
            </a:r>
            <a:r>
              <a:rPr sz="2000" spc="15" dirty="0">
                <a:latin typeface="Trebuchet MS"/>
                <a:cs typeface="Trebuchet MS"/>
              </a:rPr>
              <a:t>d</a:t>
            </a:r>
            <a:r>
              <a:rPr sz="2000" spc="-225" dirty="0">
                <a:latin typeface="Trebuchet MS"/>
                <a:cs typeface="Trebuchet MS"/>
              </a:rPr>
              <a:t> </a:t>
            </a:r>
            <a:r>
              <a:rPr sz="2000" spc="-145" dirty="0">
                <a:latin typeface="Trebuchet MS"/>
                <a:cs typeface="Trebuchet MS"/>
              </a:rPr>
              <a:t>f</a:t>
            </a:r>
            <a:r>
              <a:rPr sz="2000" spc="-20" dirty="0">
                <a:latin typeface="Trebuchet MS"/>
                <a:cs typeface="Trebuchet MS"/>
              </a:rPr>
              <a:t>o</a:t>
            </a:r>
            <a:r>
              <a:rPr sz="2000" spc="-120" dirty="0">
                <a:latin typeface="Trebuchet MS"/>
                <a:cs typeface="Trebuchet MS"/>
              </a:rPr>
              <a:t>r</a:t>
            </a:r>
            <a:r>
              <a:rPr sz="2000" spc="-90" dirty="0">
                <a:latin typeface="Trebuchet MS"/>
                <a:cs typeface="Trebuchet MS"/>
              </a:rPr>
              <a:t>m</a:t>
            </a:r>
            <a:r>
              <a:rPr sz="2000" spc="-45" dirty="0">
                <a:latin typeface="Trebuchet MS"/>
                <a:cs typeface="Trebuchet MS"/>
              </a:rPr>
              <a:t>a</a:t>
            </a:r>
            <a:r>
              <a:rPr sz="2000" spc="-150" dirty="0">
                <a:latin typeface="Trebuchet MS"/>
                <a:cs typeface="Trebuchet MS"/>
              </a:rPr>
              <a:t>t</a:t>
            </a:r>
            <a:r>
              <a:rPr sz="2000" spc="70" dirty="0">
                <a:latin typeface="Trebuchet MS"/>
                <a:cs typeface="Trebuchet MS"/>
              </a:rPr>
              <a:t>s</a:t>
            </a:r>
            <a:r>
              <a:rPr sz="2000" spc="-250" dirty="0">
                <a:latin typeface="Trebuchet MS"/>
                <a:cs typeface="Trebuchet MS"/>
              </a:rPr>
              <a:t> </a:t>
            </a:r>
            <a:r>
              <a:rPr sz="2000" spc="-114" dirty="0">
                <a:latin typeface="Trebuchet MS"/>
                <a:cs typeface="Trebuchet MS"/>
              </a:rPr>
              <a:t>li</a:t>
            </a:r>
            <a:r>
              <a:rPr sz="2000" spc="-150" dirty="0">
                <a:latin typeface="Trebuchet MS"/>
                <a:cs typeface="Trebuchet MS"/>
              </a:rPr>
              <a:t>k</a:t>
            </a:r>
            <a:r>
              <a:rPr sz="2000" spc="-85" dirty="0">
                <a:latin typeface="Trebuchet MS"/>
                <a:cs typeface="Trebuchet MS"/>
              </a:rPr>
              <a:t>e</a:t>
            </a:r>
            <a:r>
              <a:rPr sz="2000" spc="-155" dirty="0">
                <a:latin typeface="Trebuchet MS"/>
                <a:cs typeface="Trebuchet MS"/>
              </a:rPr>
              <a:t> </a:t>
            </a:r>
            <a:r>
              <a:rPr sz="2000" spc="-110" dirty="0">
                <a:latin typeface="Trebuchet MS"/>
                <a:cs typeface="Trebuchet MS"/>
              </a:rPr>
              <a:t>C</a:t>
            </a:r>
            <a:r>
              <a:rPr sz="2000" spc="-40" dirty="0">
                <a:latin typeface="Trebuchet MS"/>
                <a:cs typeface="Trebuchet MS"/>
              </a:rPr>
              <a:t>S</a:t>
            </a:r>
            <a:r>
              <a:rPr sz="2000" spc="-245" dirty="0">
                <a:latin typeface="Trebuchet MS"/>
                <a:cs typeface="Trebuchet MS"/>
              </a:rPr>
              <a:t>V</a:t>
            </a:r>
            <a:r>
              <a:rPr sz="2000" spc="-210" dirty="0">
                <a:latin typeface="Trebuchet MS"/>
                <a:cs typeface="Trebuchet MS"/>
              </a:rPr>
              <a:t>.</a:t>
            </a:r>
            <a:endParaRPr lang="en-US" sz="2000" spc="-210" dirty="0">
              <a:latin typeface="Trebuchet MS"/>
              <a:cs typeface="Trebuchet MS"/>
            </a:endParaRPr>
          </a:p>
          <a:p>
            <a:pPr marL="12700" marR="200025">
              <a:lnSpc>
                <a:spcPct val="89900"/>
              </a:lnSpc>
              <a:spcBef>
                <a:spcPts val="345"/>
              </a:spcBef>
              <a:buFont typeface="Trebuchet MS"/>
              <a:buAutoNum type="arabicPeriod" startAt="5"/>
              <a:tabLst>
                <a:tab pos="270510" algn="l"/>
              </a:tabLst>
            </a:pPr>
            <a:endParaRPr lang="en-US" sz="2000" spc="-210" dirty="0">
              <a:latin typeface="Trebuchet MS"/>
              <a:cs typeface="Trebuchet MS"/>
            </a:endParaRPr>
          </a:p>
          <a:p>
            <a:pPr marL="12700" marR="200025">
              <a:lnSpc>
                <a:spcPct val="89900"/>
              </a:lnSpc>
              <a:spcBef>
                <a:spcPts val="345"/>
              </a:spcBef>
              <a:buFont typeface="Trebuchet MS"/>
              <a:buAutoNum type="arabicPeriod" startAt="5"/>
              <a:tabLst>
                <a:tab pos="270510" algn="l"/>
              </a:tabLst>
            </a:pPr>
            <a:r>
              <a:rPr lang="en-US" sz="2000" b="1" spc="-70" dirty="0">
                <a:latin typeface="Trebuchet MS"/>
                <a:cs typeface="Trebuchet MS"/>
              </a:rPr>
              <a:t>G</a:t>
            </a:r>
            <a:r>
              <a:rPr lang="en-US" sz="2000" b="1" spc="-50" dirty="0">
                <a:latin typeface="Trebuchet MS"/>
                <a:cs typeface="Trebuchet MS"/>
              </a:rPr>
              <a:t>o</a:t>
            </a:r>
            <a:r>
              <a:rPr lang="en-US" sz="2000" b="1" spc="-45" dirty="0">
                <a:latin typeface="Trebuchet MS"/>
                <a:cs typeface="Trebuchet MS"/>
              </a:rPr>
              <a:t>o</a:t>
            </a:r>
            <a:r>
              <a:rPr lang="en-US" sz="2000" b="1" spc="-35" dirty="0">
                <a:latin typeface="Trebuchet MS"/>
                <a:cs typeface="Trebuchet MS"/>
              </a:rPr>
              <a:t>gl</a:t>
            </a:r>
            <a:r>
              <a:rPr lang="en-US" sz="2000" b="1" spc="-45" dirty="0">
                <a:latin typeface="Trebuchet MS"/>
                <a:cs typeface="Trebuchet MS"/>
              </a:rPr>
              <a:t>e</a:t>
            </a:r>
            <a:r>
              <a:rPr lang="en-US" sz="2000" b="1" spc="-114" dirty="0">
                <a:latin typeface="Trebuchet MS"/>
                <a:cs typeface="Trebuchet MS"/>
              </a:rPr>
              <a:t> </a:t>
            </a:r>
            <a:r>
              <a:rPr lang="en-US" sz="2000" b="1" spc="-20" dirty="0" err="1">
                <a:latin typeface="Trebuchet MS"/>
                <a:cs typeface="Trebuchet MS"/>
              </a:rPr>
              <a:t>Big</a:t>
            </a:r>
            <a:r>
              <a:rPr lang="en-US" sz="2000" b="1" spc="-15" dirty="0" err="1">
                <a:latin typeface="Trebuchet MS"/>
                <a:cs typeface="Trebuchet MS"/>
              </a:rPr>
              <a:t>Q</a:t>
            </a:r>
            <a:r>
              <a:rPr lang="en-US" sz="2000" b="1" spc="-155" dirty="0" err="1">
                <a:latin typeface="Trebuchet MS"/>
                <a:cs typeface="Trebuchet MS"/>
              </a:rPr>
              <a:t>ue</a:t>
            </a:r>
            <a:r>
              <a:rPr lang="en-US" sz="2000" b="1" spc="-105" dirty="0" err="1">
                <a:latin typeface="Trebuchet MS"/>
                <a:cs typeface="Trebuchet MS"/>
              </a:rPr>
              <a:t>r</a:t>
            </a:r>
            <a:r>
              <a:rPr lang="en-US" sz="2000" b="1" spc="-95" dirty="0" err="1">
                <a:latin typeface="Trebuchet MS"/>
                <a:cs typeface="Trebuchet MS"/>
              </a:rPr>
              <a:t>y</a:t>
            </a:r>
            <a:r>
              <a:rPr lang="en-US" sz="2000" b="1" spc="-95" dirty="0">
                <a:latin typeface="Trebuchet MS"/>
                <a:cs typeface="Trebuchet MS"/>
              </a:rPr>
              <a:t>:</a:t>
            </a:r>
            <a:r>
              <a:rPr lang="en-US" sz="2000" b="1" spc="-155" dirty="0">
                <a:latin typeface="Trebuchet MS"/>
                <a:cs typeface="Trebuchet MS"/>
              </a:rPr>
              <a:t> </a:t>
            </a:r>
            <a:r>
              <a:rPr lang="en-US" sz="2000" spc="30" dirty="0">
                <a:latin typeface="Trebuchet MS"/>
                <a:cs typeface="Trebuchet MS"/>
              </a:rPr>
              <a:t>S</a:t>
            </a:r>
            <a:r>
              <a:rPr lang="en-US" sz="2000" spc="-110" dirty="0">
                <a:latin typeface="Trebuchet MS"/>
                <a:cs typeface="Trebuchet MS"/>
              </a:rPr>
              <a:t>e</a:t>
            </a:r>
            <a:r>
              <a:rPr lang="en-US" sz="2000" spc="-85" dirty="0">
                <a:latin typeface="Trebuchet MS"/>
                <a:cs typeface="Trebuchet MS"/>
              </a:rPr>
              <a:t>r</a:t>
            </a:r>
            <a:r>
              <a:rPr lang="en-US" sz="2000" spc="-60" dirty="0">
                <a:latin typeface="Trebuchet MS"/>
                <a:cs typeface="Trebuchet MS"/>
              </a:rPr>
              <a:t>v</a:t>
            </a:r>
            <a:r>
              <a:rPr lang="en-US" sz="2000" spc="-100" dirty="0">
                <a:latin typeface="Trebuchet MS"/>
                <a:cs typeface="Trebuchet MS"/>
              </a:rPr>
              <a:t>e</a:t>
            </a:r>
            <a:r>
              <a:rPr lang="en-US" sz="2000" spc="-114" dirty="0">
                <a:latin typeface="Trebuchet MS"/>
                <a:cs typeface="Trebuchet MS"/>
              </a:rPr>
              <a:t>r</a:t>
            </a:r>
            <a:r>
              <a:rPr lang="en-US" sz="2000" spc="-100" dirty="0">
                <a:latin typeface="Trebuchet MS"/>
                <a:cs typeface="Trebuchet MS"/>
              </a:rPr>
              <a:t>l</a:t>
            </a:r>
            <a:r>
              <a:rPr lang="en-US" sz="2000" spc="-135" dirty="0">
                <a:latin typeface="Trebuchet MS"/>
                <a:cs typeface="Trebuchet MS"/>
              </a:rPr>
              <a:t>e</a:t>
            </a:r>
            <a:r>
              <a:rPr lang="en-US" sz="2000" spc="5" dirty="0">
                <a:latin typeface="Trebuchet MS"/>
                <a:cs typeface="Trebuchet MS"/>
              </a:rPr>
              <a:t>s</a:t>
            </a:r>
            <a:r>
              <a:rPr lang="en-US" sz="2000" spc="70" dirty="0">
                <a:latin typeface="Trebuchet MS"/>
                <a:cs typeface="Trebuchet MS"/>
              </a:rPr>
              <a:t>s</a:t>
            </a:r>
            <a:r>
              <a:rPr lang="en-US" sz="2000" spc="-270" dirty="0">
                <a:latin typeface="Trebuchet MS"/>
                <a:cs typeface="Trebuchet MS"/>
              </a:rPr>
              <a:t> </a:t>
            </a:r>
            <a:r>
              <a:rPr lang="en-US" sz="2000" spc="-85" dirty="0">
                <a:latin typeface="Trebuchet MS"/>
                <a:cs typeface="Trebuchet MS"/>
              </a:rPr>
              <a:t>d</a:t>
            </a:r>
            <a:r>
              <a:rPr lang="en-US" sz="2000" spc="-60" dirty="0">
                <a:latin typeface="Trebuchet MS"/>
                <a:cs typeface="Trebuchet MS"/>
              </a:rPr>
              <a:t>a</a:t>
            </a:r>
            <a:r>
              <a:rPr lang="en-US" sz="2000" spc="-210" dirty="0">
                <a:latin typeface="Trebuchet MS"/>
                <a:cs typeface="Trebuchet MS"/>
              </a:rPr>
              <a:t>t</a:t>
            </a:r>
            <a:r>
              <a:rPr lang="en-US" sz="2000" spc="50" dirty="0">
                <a:latin typeface="Trebuchet MS"/>
                <a:cs typeface="Trebuchet MS"/>
              </a:rPr>
              <a:t>a  </a:t>
            </a:r>
            <a:r>
              <a:rPr lang="en-US" sz="2000" spc="-100" dirty="0">
                <a:latin typeface="Trebuchet MS"/>
                <a:cs typeface="Trebuchet MS"/>
              </a:rPr>
              <a:t>w</a:t>
            </a:r>
            <a:r>
              <a:rPr lang="en-US" sz="2000" spc="-45" dirty="0">
                <a:latin typeface="Trebuchet MS"/>
                <a:cs typeface="Trebuchet MS"/>
              </a:rPr>
              <a:t>a</a:t>
            </a:r>
            <a:r>
              <a:rPr lang="en-US" sz="2000" spc="-120" dirty="0">
                <a:latin typeface="Trebuchet MS"/>
                <a:cs typeface="Trebuchet MS"/>
              </a:rPr>
              <a:t>r</a:t>
            </a:r>
            <a:r>
              <a:rPr lang="en-US" sz="2000" spc="-65" dirty="0">
                <a:latin typeface="Trebuchet MS"/>
                <a:cs typeface="Trebuchet MS"/>
              </a:rPr>
              <a:t>e</a:t>
            </a:r>
            <a:r>
              <a:rPr lang="en-US" sz="2000" spc="-75" dirty="0">
                <a:latin typeface="Trebuchet MS"/>
                <a:cs typeface="Trebuchet MS"/>
              </a:rPr>
              <a:t>h</a:t>
            </a:r>
            <a:r>
              <a:rPr lang="en-US" sz="2000" spc="-30" dirty="0">
                <a:latin typeface="Trebuchet MS"/>
                <a:cs typeface="Trebuchet MS"/>
              </a:rPr>
              <a:t>o</a:t>
            </a:r>
            <a:r>
              <a:rPr lang="en-US" sz="2000" spc="-70" dirty="0">
                <a:latin typeface="Trebuchet MS"/>
                <a:cs typeface="Trebuchet MS"/>
              </a:rPr>
              <a:t>u</a:t>
            </a:r>
            <a:r>
              <a:rPr lang="en-US" sz="2000" spc="15" dirty="0">
                <a:latin typeface="Trebuchet MS"/>
                <a:cs typeface="Trebuchet MS"/>
              </a:rPr>
              <a:t>s</a:t>
            </a:r>
            <a:r>
              <a:rPr lang="en-US" sz="2000" spc="-85" dirty="0">
                <a:latin typeface="Trebuchet MS"/>
                <a:cs typeface="Trebuchet MS"/>
              </a:rPr>
              <a:t>e</a:t>
            </a:r>
            <a:r>
              <a:rPr lang="en-US" sz="2000" spc="-210" dirty="0">
                <a:latin typeface="Trebuchet MS"/>
                <a:cs typeface="Trebuchet MS"/>
              </a:rPr>
              <a:t> </a:t>
            </a:r>
            <a:r>
              <a:rPr lang="en-US" sz="2000" spc="-135" dirty="0">
                <a:latin typeface="Trebuchet MS"/>
                <a:cs typeface="Trebuchet MS"/>
              </a:rPr>
              <a:t>f</a:t>
            </a:r>
            <a:r>
              <a:rPr lang="en-US" sz="2000" spc="-20" dirty="0">
                <a:latin typeface="Trebuchet MS"/>
                <a:cs typeface="Trebuchet MS"/>
              </a:rPr>
              <a:t>o</a:t>
            </a:r>
            <a:r>
              <a:rPr lang="en-US" sz="2000" spc="-100" dirty="0">
                <a:latin typeface="Trebuchet MS"/>
                <a:cs typeface="Trebuchet MS"/>
              </a:rPr>
              <a:t>r</a:t>
            </a:r>
            <a:r>
              <a:rPr lang="en-US" sz="2000" spc="-180" dirty="0">
                <a:latin typeface="Trebuchet MS"/>
                <a:cs typeface="Trebuchet MS"/>
              </a:rPr>
              <a:t> </a:t>
            </a:r>
            <a:r>
              <a:rPr lang="en-US" sz="2000" spc="-10" dirty="0">
                <a:latin typeface="Trebuchet MS"/>
                <a:cs typeface="Trebuchet MS"/>
              </a:rPr>
              <a:t>s</a:t>
            </a:r>
            <a:r>
              <a:rPr lang="en-US" sz="2000" spc="-135" dirty="0">
                <a:latin typeface="Trebuchet MS"/>
                <a:cs typeface="Trebuchet MS"/>
              </a:rPr>
              <a:t>t</a:t>
            </a:r>
            <a:r>
              <a:rPr lang="en-US" sz="2000" spc="-30" dirty="0">
                <a:latin typeface="Trebuchet MS"/>
                <a:cs typeface="Trebuchet MS"/>
              </a:rPr>
              <a:t>o</a:t>
            </a:r>
            <a:r>
              <a:rPr lang="en-US" sz="2000" spc="-105" dirty="0">
                <a:latin typeface="Trebuchet MS"/>
                <a:cs typeface="Trebuchet MS"/>
              </a:rPr>
              <a:t>r</a:t>
            </a:r>
            <a:r>
              <a:rPr lang="en-US" sz="2000" spc="-90" dirty="0">
                <a:latin typeface="Trebuchet MS"/>
                <a:cs typeface="Trebuchet MS"/>
              </a:rPr>
              <a:t>i</a:t>
            </a:r>
            <a:r>
              <a:rPr lang="en-US" sz="2000" spc="-125" dirty="0">
                <a:latin typeface="Trebuchet MS"/>
                <a:cs typeface="Trebuchet MS"/>
              </a:rPr>
              <a:t>n</a:t>
            </a:r>
            <a:r>
              <a:rPr lang="en-US" sz="2000" spc="90" dirty="0">
                <a:latin typeface="Trebuchet MS"/>
                <a:cs typeface="Trebuchet MS"/>
              </a:rPr>
              <a:t>g</a:t>
            </a:r>
            <a:r>
              <a:rPr lang="en-US" sz="2000" spc="-275" dirty="0">
                <a:latin typeface="Trebuchet MS"/>
                <a:cs typeface="Trebuchet MS"/>
              </a:rPr>
              <a:t> </a:t>
            </a:r>
            <a:r>
              <a:rPr lang="en-US" sz="2000" spc="-60" dirty="0">
                <a:latin typeface="Trebuchet MS"/>
                <a:cs typeface="Trebuchet MS"/>
              </a:rPr>
              <a:t>a</a:t>
            </a:r>
            <a:r>
              <a:rPr lang="en-US" sz="2000" spc="-90" dirty="0">
                <a:latin typeface="Trebuchet MS"/>
                <a:cs typeface="Trebuchet MS"/>
              </a:rPr>
              <a:t>n</a:t>
            </a:r>
            <a:r>
              <a:rPr lang="en-US" sz="2000" spc="15" dirty="0">
                <a:latin typeface="Trebuchet MS"/>
                <a:cs typeface="Trebuchet MS"/>
              </a:rPr>
              <a:t>d</a:t>
            </a:r>
            <a:r>
              <a:rPr lang="en-US" sz="2000" spc="-225" dirty="0">
                <a:latin typeface="Trebuchet MS"/>
                <a:cs typeface="Trebuchet MS"/>
              </a:rPr>
              <a:t> </a:t>
            </a:r>
            <a:r>
              <a:rPr lang="en-US" sz="2000" spc="-90" dirty="0">
                <a:latin typeface="Trebuchet MS"/>
                <a:cs typeface="Trebuchet MS"/>
              </a:rPr>
              <a:t>m</a:t>
            </a:r>
            <a:r>
              <a:rPr lang="en-US" sz="2000" spc="-25" dirty="0">
                <a:latin typeface="Trebuchet MS"/>
                <a:cs typeface="Trebuchet MS"/>
              </a:rPr>
              <a:t>a</a:t>
            </a:r>
            <a:r>
              <a:rPr lang="en-US" sz="2000" spc="-135" dirty="0">
                <a:latin typeface="Trebuchet MS"/>
                <a:cs typeface="Trebuchet MS"/>
              </a:rPr>
              <a:t>n</a:t>
            </a:r>
            <a:r>
              <a:rPr lang="en-US" sz="2000" spc="-45" dirty="0">
                <a:latin typeface="Trebuchet MS"/>
                <a:cs typeface="Trebuchet MS"/>
              </a:rPr>
              <a:t>a</a:t>
            </a:r>
            <a:r>
              <a:rPr lang="en-US" sz="2000" spc="-35" dirty="0">
                <a:latin typeface="Trebuchet MS"/>
                <a:cs typeface="Trebuchet MS"/>
              </a:rPr>
              <a:t>g</a:t>
            </a:r>
            <a:r>
              <a:rPr lang="en-US" sz="2000" spc="-105" dirty="0">
                <a:latin typeface="Trebuchet MS"/>
                <a:cs typeface="Trebuchet MS"/>
              </a:rPr>
              <a:t>i</a:t>
            </a:r>
            <a:r>
              <a:rPr lang="en-US" sz="2000" spc="-125" dirty="0">
                <a:latin typeface="Trebuchet MS"/>
                <a:cs typeface="Trebuchet MS"/>
              </a:rPr>
              <a:t>n</a:t>
            </a:r>
            <a:r>
              <a:rPr lang="en-US" sz="2000" spc="65" dirty="0">
                <a:latin typeface="Trebuchet MS"/>
                <a:cs typeface="Trebuchet MS"/>
              </a:rPr>
              <a:t>g  </a:t>
            </a:r>
            <a:r>
              <a:rPr lang="en-US" sz="2000" spc="-35" dirty="0">
                <a:latin typeface="Trebuchet MS"/>
                <a:cs typeface="Trebuchet MS"/>
              </a:rPr>
              <a:t>p</a:t>
            </a:r>
            <a:r>
              <a:rPr lang="en-US" sz="2000" spc="-135" dirty="0">
                <a:latin typeface="Trebuchet MS"/>
                <a:cs typeface="Trebuchet MS"/>
              </a:rPr>
              <a:t>r</a:t>
            </a:r>
            <a:r>
              <a:rPr lang="en-US" sz="2000" spc="-45" dirty="0">
                <a:latin typeface="Trebuchet MS"/>
                <a:cs typeface="Trebuchet MS"/>
              </a:rPr>
              <a:t>o</a:t>
            </a:r>
            <a:r>
              <a:rPr lang="en-US" sz="2000" spc="-105" dirty="0">
                <a:latin typeface="Trebuchet MS"/>
                <a:cs typeface="Trebuchet MS"/>
              </a:rPr>
              <a:t>c</a:t>
            </a:r>
            <a:r>
              <a:rPr lang="en-US" sz="2000" spc="-135" dirty="0">
                <a:latin typeface="Trebuchet MS"/>
                <a:cs typeface="Trebuchet MS"/>
              </a:rPr>
              <a:t>e</a:t>
            </a:r>
            <a:r>
              <a:rPr lang="en-US" sz="2000" spc="5" dirty="0">
                <a:latin typeface="Trebuchet MS"/>
                <a:cs typeface="Trebuchet MS"/>
              </a:rPr>
              <a:t>s</a:t>
            </a:r>
            <a:r>
              <a:rPr lang="en-US" sz="2000" spc="-10" dirty="0">
                <a:latin typeface="Trebuchet MS"/>
                <a:cs typeface="Trebuchet MS"/>
              </a:rPr>
              <a:t>s</a:t>
            </a:r>
            <a:r>
              <a:rPr lang="en-US" sz="2000" spc="-125" dirty="0">
                <a:latin typeface="Trebuchet MS"/>
                <a:cs typeface="Trebuchet MS"/>
              </a:rPr>
              <a:t>e</a:t>
            </a:r>
            <a:r>
              <a:rPr lang="en-US" sz="2000" spc="15" dirty="0">
                <a:latin typeface="Trebuchet MS"/>
                <a:cs typeface="Trebuchet MS"/>
              </a:rPr>
              <a:t>d</a:t>
            </a:r>
            <a:r>
              <a:rPr lang="en-US" sz="2000" spc="-245" dirty="0">
                <a:latin typeface="Trebuchet MS"/>
                <a:cs typeface="Trebuchet MS"/>
              </a:rPr>
              <a:t> </a:t>
            </a:r>
            <a:r>
              <a:rPr lang="en-US" sz="2000" spc="-85" dirty="0">
                <a:latin typeface="Trebuchet MS"/>
                <a:cs typeface="Trebuchet MS"/>
              </a:rPr>
              <a:t>d</a:t>
            </a:r>
            <a:r>
              <a:rPr lang="en-US" sz="2000" spc="-45" dirty="0">
                <a:latin typeface="Trebuchet MS"/>
                <a:cs typeface="Trebuchet MS"/>
              </a:rPr>
              <a:t>a</a:t>
            </a:r>
            <a:r>
              <a:rPr lang="en-US" sz="2000" spc="-210" dirty="0">
                <a:latin typeface="Trebuchet MS"/>
                <a:cs typeface="Trebuchet MS"/>
              </a:rPr>
              <a:t>t</a:t>
            </a:r>
            <a:r>
              <a:rPr lang="en-US" sz="2000" spc="70" dirty="0">
                <a:latin typeface="Trebuchet MS"/>
                <a:cs typeface="Trebuchet MS"/>
              </a:rPr>
              <a:t>a</a:t>
            </a:r>
            <a:r>
              <a:rPr lang="en-US" sz="2000" spc="-300" dirty="0">
                <a:latin typeface="Trebuchet MS"/>
                <a:cs typeface="Trebuchet MS"/>
              </a:rPr>
              <a:t> </a:t>
            </a:r>
            <a:r>
              <a:rPr lang="en-US" sz="2000" spc="-60" dirty="0">
                <a:latin typeface="Trebuchet MS"/>
                <a:cs typeface="Trebuchet MS"/>
              </a:rPr>
              <a:t>a</a:t>
            </a:r>
            <a:r>
              <a:rPr lang="en-US" sz="2000" spc="-135" dirty="0">
                <a:latin typeface="Trebuchet MS"/>
                <a:cs typeface="Trebuchet MS"/>
              </a:rPr>
              <a:t>f</a:t>
            </a:r>
            <a:r>
              <a:rPr lang="en-US" sz="2000" spc="-150" dirty="0">
                <a:latin typeface="Trebuchet MS"/>
                <a:cs typeface="Trebuchet MS"/>
              </a:rPr>
              <a:t>t</a:t>
            </a:r>
            <a:r>
              <a:rPr lang="en-US" sz="2000" spc="-95" dirty="0">
                <a:latin typeface="Trebuchet MS"/>
                <a:cs typeface="Trebuchet MS"/>
              </a:rPr>
              <a:t>er</a:t>
            </a:r>
            <a:r>
              <a:rPr lang="en-US" sz="2000" spc="-180" dirty="0">
                <a:latin typeface="Trebuchet MS"/>
                <a:cs typeface="Trebuchet MS"/>
              </a:rPr>
              <a:t> </a:t>
            </a:r>
            <a:r>
              <a:rPr lang="en-US" sz="2000" spc="-85" dirty="0">
                <a:latin typeface="Trebuchet MS"/>
                <a:cs typeface="Trebuchet MS"/>
              </a:rPr>
              <a:t>t</a:t>
            </a:r>
            <a:r>
              <a:rPr lang="en-US" sz="2000" spc="-204" dirty="0">
                <a:latin typeface="Trebuchet MS"/>
                <a:cs typeface="Trebuchet MS"/>
              </a:rPr>
              <a:t>r</a:t>
            </a:r>
            <a:r>
              <a:rPr lang="en-US" sz="2000" dirty="0">
                <a:latin typeface="Trebuchet MS"/>
                <a:cs typeface="Trebuchet MS"/>
              </a:rPr>
              <a:t>a</a:t>
            </a:r>
            <a:r>
              <a:rPr lang="en-US" sz="2000" spc="-90" dirty="0">
                <a:latin typeface="Trebuchet MS"/>
                <a:cs typeface="Trebuchet MS"/>
              </a:rPr>
              <a:t>n</a:t>
            </a:r>
            <a:r>
              <a:rPr lang="en-US" sz="2000" spc="-10" dirty="0">
                <a:latin typeface="Trebuchet MS"/>
                <a:cs typeface="Trebuchet MS"/>
              </a:rPr>
              <a:t>s</a:t>
            </a:r>
            <a:r>
              <a:rPr lang="en-US" sz="2000" spc="-170" dirty="0">
                <a:latin typeface="Trebuchet MS"/>
                <a:cs typeface="Trebuchet MS"/>
              </a:rPr>
              <a:t>f</a:t>
            </a:r>
            <a:r>
              <a:rPr lang="en-US" sz="2000" spc="-30" dirty="0">
                <a:latin typeface="Trebuchet MS"/>
                <a:cs typeface="Trebuchet MS"/>
              </a:rPr>
              <a:t>o</a:t>
            </a:r>
            <a:r>
              <a:rPr lang="en-US" sz="2000" spc="-120" dirty="0">
                <a:latin typeface="Trebuchet MS"/>
                <a:cs typeface="Trebuchet MS"/>
              </a:rPr>
              <a:t>r</a:t>
            </a:r>
            <a:r>
              <a:rPr lang="en-US" sz="2000" spc="-80" dirty="0">
                <a:latin typeface="Trebuchet MS"/>
                <a:cs typeface="Trebuchet MS"/>
              </a:rPr>
              <a:t>m</a:t>
            </a:r>
            <a:r>
              <a:rPr lang="en-US" sz="2000" spc="-45" dirty="0">
                <a:latin typeface="Trebuchet MS"/>
                <a:cs typeface="Trebuchet MS"/>
              </a:rPr>
              <a:t>a</a:t>
            </a:r>
            <a:r>
              <a:rPr lang="en-US" sz="2000" spc="-125" dirty="0">
                <a:latin typeface="Trebuchet MS"/>
                <a:cs typeface="Trebuchet MS"/>
              </a:rPr>
              <a:t>t</a:t>
            </a:r>
            <a:r>
              <a:rPr lang="en-US" sz="2000" spc="-105" dirty="0">
                <a:latin typeface="Trebuchet MS"/>
                <a:cs typeface="Trebuchet MS"/>
              </a:rPr>
              <a:t>i</a:t>
            </a:r>
            <a:r>
              <a:rPr lang="en-US" sz="2000" spc="-30" dirty="0">
                <a:latin typeface="Trebuchet MS"/>
                <a:cs typeface="Trebuchet MS"/>
              </a:rPr>
              <a:t>o</a:t>
            </a:r>
            <a:r>
              <a:rPr lang="en-US" sz="2000" spc="-135" dirty="0">
                <a:latin typeface="Trebuchet MS"/>
                <a:cs typeface="Trebuchet MS"/>
              </a:rPr>
              <a:t>n.</a:t>
            </a:r>
            <a:endParaRPr lang="en-US" sz="2000" dirty="0">
              <a:latin typeface="Trebuchet MS"/>
              <a:cs typeface="Trebuchet MS"/>
            </a:endParaRPr>
          </a:p>
          <a:p>
            <a:pPr marL="12700" marR="200025">
              <a:lnSpc>
                <a:spcPct val="89900"/>
              </a:lnSpc>
              <a:spcBef>
                <a:spcPts val="345"/>
              </a:spcBef>
              <a:buFont typeface="Trebuchet MS"/>
              <a:buAutoNum type="arabicPeriod" startAt="5"/>
              <a:tabLst>
                <a:tab pos="270510" algn="l"/>
              </a:tabLst>
            </a:pPr>
            <a:endParaRPr lang="en-US" sz="2000" dirty="0">
              <a:latin typeface="Trebuchet MS"/>
              <a:cs typeface="Trebuchet MS"/>
            </a:endParaRPr>
          </a:p>
          <a:p>
            <a:pPr marL="12700" marR="200025">
              <a:lnSpc>
                <a:spcPct val="89900"/>
              </a:lnSpc>
              <a:spcBef>
                <a:spcPts val="345"/>
              </a:spcBef>
              <a:buFont typeface="Trebuchet MS"/>
              <a:buAutoNum type="arabicPeriod" startAt="5"/>
              <a:tabLst>
                <a:tab pos="270510" algn="l"/>
              </a:tabLst>
            </a:pPr>
            <a:r>
              <a:rPr lang="en-US" sz="2000" b="1" spc="-140" dirty="0">
                <a:latin typeface="Trebuchet MS"/>
                <a:cs typeface="Trebuchet MS"/>
              </a:rPr>
              <a:t>L</a:t>
            </a:r>
            <a:r>
              <a:rPr lang="en-US" sz="2000" b="1" spc="-45" dirty="0">
                <a:latin typeface="Trebuchet MS"/>
                <a:cs typeface="Trebuchet MS"/>
              </a:rPr>
              <a:t>o</a:t>
            </a:r>
            <a:r>
              <a:rPr lang="en-US" sz="2000" b="1" spc="-60" dirty="0">
                <a:latin typeface="Trebuchet MS"/>
                <a:cs typeface="Trebuchet MS"/>
              </a:rPr>
              <a:t>o</a:t>
            </a:r>
            <a:r>
              <a:rPr lang="en-US" sz="2000" b="1" spc="-100" dirty="0">
                <a:latin typeface="Trebuchet MS"/>
                <a:cs typeface="Trebuchet MS"/>
              </a:rPr>
              <a:t>k</a:t>
            </a:r>
            <a:r>
              <a:rPr lang="en-US" sz="2000" b="1" spc="-150" dirty="0">
                <a:latin typeface="Trebuchet MS"/>
                <a:cs typeface="Trebuchet MS"/>
              </a:rPr>
              <a:t>er</a:t>
            </a:r>
            <a:r>
              <a:rPr lang="en-US" sz="2000" b="1" spc="-95" dirty="0">
                <a:latin typeface="Trebuchet MS"/>
                <a:cs typeface="Trebuchet MS"/>
              </a:rPr>
              <a:t> </a:t>
            </a:r>
            <a:r>
              <a:rPr lang="en-US" sz="2000" b="1" dirty="0">
                <a:latin typeface="Trebuchet MS"/>
                <a:cs typeface="Trebuchet MS"/>
              </a:rPr>
              <a:t>S</a:t>
            </a:r>
            <a:r>
              <a:rPr lang="en-US" sz="2000" b="1" spc="-70" dirty="0">
                <a:latin typeface="Trebuchet MS"/>
                <a:cs typeface="Trebuchet MS"/>
              </a:rPr>
              <a:t>tu</a:t>
            </a:r>
            <a:r>
              <a:rPr lang="en-US" sz="2000" b="1" spc="-90" dirty="0">
                <a:latin typeface="Trebuchet MS"/>
                <a:cs typeface="Trebuchet MS"/>
              </a:rPr>
              <a:t>d</a:t>
            </a:r>
            <a:r>
              <a:rPr lang="en-US" sz="2000" b="1" spc="-105" dirty="0">
                <a:latin typeface="Trebuchet MS"/>
                <a:cs typeface="Trebuchet MS"/>
              </a:rPr>
              <a:t>io / Power BI</a:t>
            </a:r>
            <a:r>
              <a:rPr lang="en-US" sz="2000" b="1" spc="-85" dirty="0">
                <a:latin typeface="Trebuchet MS"/>
                <a:cs typeface="Trebuchet MS"/>
              </a:rPr>
              <a:t>:</a:t>
            </a:r>
            <a:r>
              <a:rPr lang="en-US" sz="2000" b="1" spc="-95" dirty="0">
                <a:latin typeface="Trebuchet MS"/>
                <a:cs typeface="Trebuchet MS"/>
              </a:rPr>
              <a:t> </a:t>
            </a:r>
            <a:r>
              <a:rPr lang="en-US" sz="2000" spc="-30" dirty="0">
                <a:latin typeface="Trebuchet MS"/>
                <a:cs typeface="Trebuchet MS"/>
              </a:rPr>
              <a:t>D</a:t>
            </a:r>
            <a:r>
              <a:rPr lang="en-US" sz="2000" spc="-35" dirty="0">
                <a:latin typeface="Trebuchet MS"/>
                <a:cs typeface="Trebuchet MS"/>
              </a:rPr>
              <a:t>a</a:t>
            </a:r>
            <a:r>
              <a:rPr lang="en-US" sz="2000" spc="-210" dirty="0">
                <a:latin typeface="Trebuchet MS"/>
                <a:cs typeface="Trebuchet MS"/>
              </a:rPr>
              <a:t>t</a:t>
            </a:r>
            <a:r>
              <a:rPr lang="en-US" sz="2000" spc="70" dirty="0">
                <a:latin typeface="Trebuchet MS"/>
                <a:cs typeface="Trebuchet MS"/>
              </a:rPr>
              <a:t>a</a:t>
            </a:r>
            <a:r>
              <a:rPr lang="en-US" sz="2000" spc="-285" dirty="0">
                <a:latin typeface="Trebuchet MS"/>
                <a:cs typeface="Trebuchet MS"/>
              </a:rPr>
              <a:t> </a:t>
            </a:r>
            <a:r>
              <a:rPr lang="en-US" sz="2000" spc="-50" dirty="0">
                <a:latin typeface="Trebuchet MS"/>
                <a:cs typeface="Trebuchet MS"/>
              </a:rPr>
              <a:t>v</a:t>
            </a:r>
            <a:r>
              <a:rPr lang="en-US" sz="2000" spc="-130" dirty="0">
                <a:latin typeface="Trebuchet MS"/>
                <a:cs typeface="Trebuchet MS"/>
              </a:rPr>
              <a:t>i</a:t>
            </a:r>
            <a:r>
              <a:rPr lang="en-US" sz="2000" spc="-10" dirty="0">
                <a:latin typeface="Trebuchet MS"/>
                <a:cs typeface="Trebuchet MS"/>
              </a:rPr>
              <a:t>s</a:t>
            </a:r>
            <a:r>
              <a:rPr lang="en-US" sz="2000" spc="-125" dirty="0">
                <a:latin typeface="Trebuchet MS"/>
                <a:cs typeface="Trebuchet MS"/>
              </a:rPr>
              <a:t>u</a:t>
            </a:r>
            <a:r>
              <a:rPr lang="en-US" sz="2000" spc="-10" dirty="0">
                <a:latin typeface="Trebuchet MS"/>
                <a:cs typeface="Trebuchet MS"/>
              </a:rPr>
              <a:t>a</a:t>
            </a:r>
            <a:r>
              <a:rPr lang="en-US" sz="2000" spc="-140" dirty="0">
                <a:latin typeface="Trebuchet MS"/>
                <a:cs typeface="Trebuchet MS"/>
              </a:rPr>
              <a:t>l</a:t>
            </a:r>
            <a:r>
              <a:rPr lang="en-US" sz="2000" spc="-130" dirty="0">
                <a:latin typeface="Trebuchet MS"/>
                <a:cs typeface="Trebuchet MS"/>
              </a:rPr>
              <a:t>i</a:t>
            </a:r>
            <a:r>
              <a:rPr lang="en-US" sz="2000" spc="-220" dirty="0">
                <a:latin typeface="Trebuchet MS"/>
                <a:cs typeface="Trebuchet MS"/>
              </a:rPr>
              <a:t>z</a:t>
            </a:r>
            <a:r>
              <a:rPr lang="en-US" sz="2000" spc="-70" dirty="0">
                <a:latin typeface="Trebuchet MS"/>
                <a:cs typeface="Trebuchet MS"/>
              </a:rPr>
              <a:t>a</a:t>
            </a:r>
            <a:r>
              <a:rPr lang="en-US" sz="2000" spc="-125" dirty="0">
                <a:latin typeface="Trebuchet MS"/>
                <a:cs typeface="Trebuchet MS"/>
              </a:rPr>
              <a:t>t</a:t>
            </a:r>
            <a:r>
              <a:rPr lang="en-US" sz="2000" spc="-105" dirty="0">
                <a:latin typeface="Trebuchet MS"/>
                <a:cs typeface="Trebuchet MS"/>
              </a:rPr>
              <a:t>i</a:t>
            </a:r>
            <a:r>
              <a:rPr lang="en-US" sz="2000" spc="-30" dirty="0">
                <a:latin typeface="Trebuchet MS"/>
                <a:cs typeface="Trebuchet MS"/>
              </a:rPr>
              <a:t>o</a:t>
            </a:r>
            <a:r>
              <a:rPr lang="en-US" sz="2000" spc="-45" dirty="0">
                <a:latin typeface="Trebuchet MS"/>
                <a:cs typeface="Trebuchet MS"/>
              </a:rPr>
              <a:t>n</a:t>
            </a:r>
            <a:r>
              <a:rPr lang="en-US" sz="2000" spc="-190" dirty="0">
                <a:latin typeface="Trebuchet MS"/>
                <a:cs typeface="Trebuchet MS"/>
              </a:rPr>
              <a:t> </a:t>
            </a:r>
            <a:r>
              <a:rPr lang="en-US" sz="2000" spc="-45" dirty="0">
                <a:latin typeface="Trebuchet MS"/>
                <a:cs typeface="Trebuchet MS"/>
              </a:rPr>
              <a:t>a</a:t>
            </a:r>
            <a:r>
              <a:rPr lang="en-US" sz="2000" spc="-90" dirty="0">
                <a:latin typeface="Trebuchet MS"/>
                <a:cs typeface="Trebuchet MS"/>
              </a:rPr>
              <a:t>n</a:t>
            </a:r>
            <a:r>
              <a:rPr lang="en-US" sz="2000" spc="10" dirty="0">
                <a:latin typeface="Trebuchet MS"/>
                <a:cs typeface="Trebuchet MS"/>
              </a:rPr>
              <a:t>d  </a:t>
            </a:r>
            <a:r>
              <a:rPr lang="en-US" sz="2000" spc="-60" dirty="0">
                <a:latin typeface="Trebuchet MS"/>
                <a:cs typeface="Trebuchet MS"/>
              </a:rPr>
              <a:t>a</a:t>
            </a:r>
            <a:r>
              <a:rPr lang="en-US" sz="2000" spc="-125" dirty="0">
                <a:latin typeface="Trebuchet MS"/>
                <a:cs typeface="Trebuchet MS"/>
              </a:rPr>
              <a:t>n</a:t>
            </a:r>
            <a:r>
              <a:rPr lang="en-US" sz="2000" spc="-15" dirty="0">
                <a:latin typeface="Trebuchet MS"/>
                <a:cs typeface="Trebuchet MS"/>
              </a:rPr>
              <a:t>a</a:t>
            </a:r>
            <a:r>
              <a:rPr lang="en-US" sz="2000" spc="-155" dirty="0">
                <a:latin typeface="Trebuchet MS"/>
                <a:cs typeface="Trebuchet MS"/>
              </a:rPr>
              <a:t>l</a:t>
            </a:r>
            <a:r>
              <a:rPr lang="en-US" sz="2000" spc="-65" dirty="0">
                <a:latin typeface="Trebuchet MS"/>
                <a:cs typeface="Trebuchet MS"/>
              </a:rPr>
              <a:t>y</a:t>
            </a:r>
            <a:r>
              <a:rPr lang="en-US" sz="2000" spc="-125" dirty="0">
                <a:latin typeface="Trebuchet MS"/>
                <a:cs typeface="Trebuchet MS"/>
              </a:rPr>
              <a:t>t</a:t>
            </a:r>
            <a:r>
              <a:rPr lang="en-US" sz="2000" spc="-130" dirty="0">
                <a:latin typeface="Trebuchet MS"/>
                <a:cs typeface="Trebuchet MS"/>
              </a:rPr>
              <a:t>ic</a:t>
            </a:r>
            <a:r>
              <a:rPr lang="en-US" sz="2000" spc="70" dirty="0">
                <a:latin typeface="Trebuchet MS"/>
                <a:cs typeface="Trebuchet MS"/>
              </a:rPr>
              <a:t>s</a:t>
            </a:r>
            <a:r>
              <a:rPr lang="en-US" sz="2000" spc="-275" dirty="0">
                <a:latin typeface="Trebuchet MS"/>
                <a:cs typeface="Trebuchet MS"/>
              </a:rPr>
              <a:t> </a:t>
            </a:r>
            <a:r>
              <a:rPr lang="en-US" sz="2000" spc="-25" dirty="0">
                <a:latin typeface="Trebuchet MS"/>
                <a:cs typeface="Trebuchet MS"/>
              </a:rPr>
              <a:t>p</a:t>
            </a:r>
            <a:r>
              <a:rPr lang="en-US" sz="2000" spc="-190" dirty="0">
                <a:latin typeface="Trebuchet MS"/>
                <a:cs typeface="Trebuchet MS"/>
              </a:rPr>
              <a:t>l</a:t>
            </a:r>
            <a:r>
              <a:rPr lang="en-US" sz="2000" spc="-60" dirty="0">
                <a:latin typeface="Trebuchet MS"/>
                <a:cs typeface="Trebuchet MS"/>
              </a:rPr>
              <a:t>a</a:t>
            </a:r>
            <a:r>
              <a:rPr lang="en-US" sz="2000" spc="-125" dirty="0">
                <a:latin typeface="Trebuchet MS"/>
                <a:cs typeface="Trebuchet MS"/>
              </a:rPr>
              <a:t>t</a:t>
            </a:r>
            <a:r>
              <a:rPr lang="en-US" sz="2000" spc="-165" dirty="0">
                <a:latin typeface="Trebuchet MS"/>
                <a:cs typeface="Trebuchet MS"/>
              </a:rPr>
              <a:t>f</a:t>
            </a:r>
            <a:r>
              <a:rPr lang="en-US" sz="2000" spc="-35" dirty="0">
                <a:latin typeface="Trebuchet MS"/>
                <a:cs typeface="Trebuchet MS"/>
              </a:rPr>
              <a:t>o</a:t>
            </a:r>
            <a:r>
              <a:rPr lang="en-US" sz="2000" spc="-120" dirty="0">
                <a:latin typeface="Trebuchet MS"/>
                <a:cs typeface="Trebuchet MS"/>
              </a:rPr>
              <a:t>r</a:t>
            </a:r>
            <a:r>
              <a:rPr lang="en-US" sz="2000" spc="10" dirty="0">
                <a:latin typeface="Trebuchet MS"/>
                <a:cs typeface="Trebuchet MS"/>
              </a:rPr>
              <a:t>m</a:t>
            </a:r>
            <a:r>
              <a:rPr lang="en-US" sz="2000" spc="-225" dirty="0">
                <a:latin typeface="Trebuchet MS"/>
                <a:cs typeface="Trebuchet MS"/>
              </a:rPr>
              <a:t> </a:t>
            </a:r>
            <a:r>
              <a:rPr lang="en-US" sz="2000" spc="-120" dirty="0">
                <a:latin typeface="Trebuchet MS"/>
                <a:cs typeface="Trebuchet MS"/>
              </a:rPr>
              <a:t>c</a:t>
            </a:r>
            <a:r>
              <a:rPr lang="en-US" sz="2000" spc="-35" dirty="0">
                <a:latin typeface="Trebuchet MS"/>
                <a:cs typeface="Trebuchet MS"/>
              </a:rPr>
              <a:t>o</a:t>
            </a:r>
            <a:r>
              <a:rPr lang="en-US" sz="2000" spc="-50" dirty="0">
                <a:latin typeface="Trebuchet MS"/>
                <a:cs typeface="Trebuchet MS"/>
              </a:rPr>
              <a:t>n</a:t>
            </a:r>
            <a:r>
              <a:rPr lang="en-US" sz="2000" spc="-60" dirty="0">
                <a:latin typeface="Trebuchet MS"/>
                <a:cs typeface="Trebuchet MS"/>
              </a:rPr>
              <a:t>n</a:t>
            </a:r>
            <a:r>
              <a:rPr lang="en-US" sz="2000" spc="-120" dirty="0">
                <a:latin typeface="Trebuchet MS"/>
                <a:cs typeface="Trebuchet MS"/>
              </a:rPr>
              <a:t>e</a:t>
            </a:r>
            <a:r>
              <a:rPr lang="en-US" sz="2000" spc="-105" dirty="0">
                <a:latin typeface="Trebuchet MS"/>
                <a:cs typeface="Trebuchet MS"/>
              </a:rPr>
              <a:t>c</a:t>
            </a:r>
            <a:r>
              <a:rPr lang="en-US" sz="2000" spc="-125" dirty="0">
                <a:latin typeface="Trebuchet MS"/>
                <a:cs typeface="Trebuchet MS"/>
              </a:rPr>
              <a:t>t</a:t>
            </a:r>
            <a:r>
              <a:rPr lang="en-US" sz="2000" spc="-105" dirty="0">
                <a:latin typeface="Trebuchet MS"/>
                <a:cs typeface="Trebuchet MS"/>
              </a:rPr>
              <a:t>i</a:t>
            </a:r>
            <a:r>
              <a:rPr lang="en-US" sz="2000" spc="-125" dirty="0">
                <a:latin typeface="Trebuchet MS"/>
                <a:cs typeface="Trebuchet MS"/>
              </a:rPr>
              <a:t>n</a:t>
            </a:r>
            <a:r>
              <a:rPr lang="en-US" sz="2000" spc="90" dirty="0">
                <a:latin typeface="Trebuchet MS"/>
                <a:cs typeface="Trebuchet MS"/>
              </a:rPr>
              <a:t>g</a:t>
            </a:r>
            <a:r>
              <a:rPr lang="en-US" sz="2000" spc="-275" dirty="0">
                <a:latin typeface="Trebuchet MS"/>
                <a:cs typeface="Trebuchet MS"/>
              </a:rPr>
              <a:t> </a:t>
            </a:r>
            <a:r>
              <a:rPr lang="en-US" sz="2000" spc="-114" dirty="0">
                <a:latin typeface="Trebuchet MS"/>
                <a:cs typeface="Trebuchet MS"/>
              </a:rPr>
              <a:t>t</a:t>
            </a:r>
            <a:r>
              <a:rPr lang="en-US" sz="2000" spc="-5" dirty="0">
                <a:latin typeface="Trebuchet MS"/>
                <a:cs typeface="Trebuchet MS"/>
              </a:rPr>
              <a:t>o</a:t>
            </a:r>
            <a:r>
              <a:rPr lang="en-US" sz="2000" spc="-200" dirty="0">
                <a:latin typeface="Trebuchet MS"/>
                <a:cs typeface="Trebuchet MS"/>
              </a:rPr>
              <a:t> </a:t>
            </a:r>
            <a:r>
              <a:rPr lang="en-US" sz="2000" spc="-35" dirty="0">
                <a:latin typeface="Trebuchet MS"/>
                <a:cs typeface="Trebuchet MS"/>
              </a:rPr>
              <a:t>Go</a:t>
            </a:r>
            <a:r>
              <a:rPr lang="en-US" sz="2000" spc="-110" dirty="0">
                <a:latin typeface="Trebuchet MS"/>
                <a:cs typeface="Trebuchet MS"/>
              </a:rPr>
              <a:t>o</a:t>
            </a:r>
            <a:r>
              <a:rPr lang="en-US" sz="2000" spc="-5" dirty="0">
                <a:latin typeface="Trebuchet MS"/>
                <a:cs typeface="Trebuchet MS"/>
              </a:rPr>
              <a:t>g</a:t>
            </a:r>
            <a:r>
              <a:rPr lang="en-US" sz="2000" spc="-130" dirty="0">
                <a:latin typeface="Trebuchet MS"/>
                <a:cs typeface="Trebuchet MS"/>
              </a:rPr>
              <a:t>l</a:t>
            </a:r>
            <a:r>
              <a:rPr lang="en-US" sz="2000" spc="-60" dirty="0">
                <a:latin typeface="Trebuchet MS"/>
                <a:cs typeface="Trebuchet MS"/>
              </a:rPr>
              <a:t>e  </a:t>
            </a:r>
            <a:r>
              <a:rPr lang="en-US" sz="2000" spc="-40" dirty="0" err="1">
                <a:latin typeface="Trebuchet MS"/>
                <a:cs typeface="Trebuchet MS"/>
              </a:rPr>
              <a:t>B</a:t>
            </a:r>
            <a:r>
              <a:rPr lang="en-US" sz="2000" spc="-105" dirty="0" err="1">
                <a:latin typeface="Trebuchet MS"/>
                <a:cs typeface="Trebuchet MS"/>
              </a:rPr>
              <a:t>i</a:t>
            </a:r>
            <a:r>
              <a:rPr lang="en-US" sz="2000" dirty="0" err="1">
                <a:latin typeface="Trebuchet MS"/>
                <a:cs typeface="Trebuchet MS"/>
              </a:rPr>
              <a:t>g</a:t>
            </a:r>
            <a:r>
              <a:rPr lang="en-US" sz="2000" spc="-65" dirty="0" err="1">
                <a:latin typeface="Trebuchet MS"/>
                <a:cs typeface="Trebuchet MS"/>
              </a:rPr>
              <a:t>Que</a:t>
            </a:r>
            <a:r>
              <a:rPr lang="en-US" sz="2000" spc="-55" dirty="0" err="1">
                <a:latin typeface="Trebuchet MS"/>
                <a:cs typeface="Trebuchet MS"/>
              </a:rPr>
              <a:t>r</a:t>
            </a:r>
            <a:r>
              <a:rPr lang="en-US" sz="2000" spc="-20" dirty="0" err="1">
                <a:latin typeface="Trebuchet MS"/>
                <a:cs typeface="Trebuchet MS"/>
              </a:rPr>
              <a:t>y</a:t>
            </a:r>
            <a:r>
              <a:rPr lang="en-US" sz="2000" spc="-229" dirty="0">
                <a:latin typeface="Trebuchet MS"/>
                <a:cs typeface="Trebuchet MS"/>
              </a:rPr>
              <a:t> </a:t>
            </a:r>
            <a:r>
              <a:rPr lang="en-US" sz="2000" spc="-145" dirty="0">
                <a:latin typeface="Trebuchet MS"/>
                <a:cs typeface="Trebuchet MS"/>
              </a:rPr>
              <a:t>f</a:t>
            </a:r>
            <a:r>
              <a:rPr lang="en-US" sz="2000" spc="-20" dirty="0">
                <a:latin typeface="Trebuchet MS"/>
                <a:cs typeface="Trebuchet MS"/>
              </a:rPr>
              <a:t>o</a:t>
            </a:r>
            <a:r>
              <a:rPr lang="en-US" sz="2000" spc="-100" dirty="0">
                <a:latin typeface="Trebuchet MS"/>
                <a:cs typeface="Trebuchet MS"/>
              </a:rPr>
              <a:t>r</a:t>
            </a:r>
            <a:r>
              <a:rPr lang="en-US" sz="2000" spc="-170" dirty="0">
                <a:latin typeface="Trebuchet MS"/>
                <a:cs typeface="Trebuchet MS"/>
              </a:rPr>
              <a:t> </a:t>
            </a:r>
            <a:r>
              <a:rPr lang="en-US" sz="2000" spc="-105" dirty="0">
                <a:latin typeface="Trebuchet MS"/>
                <a:cs typeface="Trebuchet MS"/>
              </a:rPr>
              <a:t>c</a:t>
            </a:r>
            <a:r>
              <a:rPr lang="en-US" sz="2000" spc="-120" dirty="0">
                <a:latin typeface="Trebuchet MS"/>
                <a:cs typeface="Trebuchet MS"/>
              </a:rPr>
              <a:t>r</a:t>
            </a:r>
            <a:r>
              <a:rPr lang="en-US" sz="2000" spc="-160" dirty="0">
                <a:latin typeface="Trebuchet MS"/>
                <a:cs typeface="Trebuchet MS"/>
              </a:rPr>
              <a:t>e</a:t>
            </a:r>
            <a:r>
              <a:rPr lang="en-US" sz="2000" spc="-35" dirty="0">
                <a:latin typeface="Trebuchet MS"/>
                <a:cs typeface="Trebuchet MS"/>
              </a:rPr>
              <a:t>a</a:t>
            </a:r>
            <a:r>
              <a:rPr lang="en-US" sz="2000" spc="-125" dirty="0">
                <a:latin typeface="Trebuchet MS"/>
                <a:cs typeface="Trebuchet MS"/>
              </a:rPr>
              <a:t>t</a:t>
            </a:r>
            <a:r>
              <a:rPr lang="en-US" sz="2000" spc="-105" dirty="0">
                <a:latin typeface="Trebuchet MS"/>
                <a:cs typeface="Trebuchet MS"/>
              </a:rPr>
              <a:t>i</a:t>
            </a:r>
            <a:r>
              <a:rPr lang="en-US" sz="2000" spc="-125" dirty="0">
                <a:latin typeface="Trebuchet MS"/>
                <a:cs typeface="Trebuchet MS"/>
              </a:rPr>
              <a:t>n</a:t>
            </a:r>
            <a:r>
              <a:rPr lang="en-US" sz="2000" spc="90" dirty="0">
                <a:latin typeface="Trebuchet MS"/>
                <a:cs typeface="Trebuchet MS"/>
              </a:rPr>
              <a:t>g</a:t>
            </a:r>
            <a:r>
              <a:rPr lang="en-US" sz="2000" spc="-275" dirty="0">
                <a:latin typeface="Trebuchet MS"/>
                <a:cs typeface="Trebuchet MS"/>
              </a:rPr>
              <a:t> </a:t>
            </a:r>
            <a:r>
              <a:rPr lang="en-US" sz="2000" spc="-85" dirty="0">
                <a:latin typeface="Trebuchet MS"/>
                <a:cs typeface="Trebuchet MS"/>
              </a:rPr>
              <a:t>d</a:t>
            </a:r>
            <a:r>
              <a:rPr lang="en-US" sz="2000" spc="-35" dirty="0">
                <a:latin typeface="Trebuchet MS"/>
                <a:cs typeface="Trebuchet MS"/>
              </a:rPr>
              <a:t>a</a:t>
            </a:r>
            <a:r>
              <a:rPr lang="en-US" sz="2000" spc="-20" dirty="0">
                <a:latin typeface="Trebuchet MS"/>
                <a:cs typeface="Trebuchet MS"/>
              </a:rPr>
              <a:t>s</a:t>
            </a:r>
            <a:r>
              <a:rPr lang="en-US" sz="2000" spc="-90" dirty="0">
                <a:latin typeface="Trebuchet MS"/>
                <a:cs typeface="Trebuchet MS"/>
              </a:rPr>
              <a:t>h</a:t>
            </a:r>
            <a:r>
              <a:rPr lang="en-US" sz="2000" spc="-25" dirty="0">
                <a:latin typeface="Trebuchet MS"/>
                <a:cs typeface="Trebuchet MS"/>
              </a:rPr>
              <a:t>b</a:t>
            </a:r>
            <a:r>
              <a:rPr lang="en-US" sz="2000" spc="-105" dirty="0">
                <a:latin typeface="Trebuchet MS"/>
                <a:cs typeface="Trebuchet MS"/>
              </a:rPr>
              <a:t>o</a:t>
            </a:r>
            <a:r>
              <a:rPr lang="en-US" sz="2000" spc="-25" dirty="0">
                <a:latin typeface="Trebuchet MS"/>
                <a:cs typeface="Trebuchet MS"/>
              </a:rPr>
              <a:t>a</a:t>
            </a:r>
            <a:r>
              <a:rPr lang="en-US" sz="2000" spc="-145" dirty="0">
                <a:latin typeface="Trebuchet MS"/>
                <a:cs typeface="Trebuchet MS"/>
              </a:rPr>
              <a:t>r</a:t>
            </a:r>
            <a:r>
              <a:rPr lang="en-US" sz="2000" spc="-50" dirty="0">
                <a:latin typeface="Trebuchet MS"/>
                <a:cs typeface="Trebuchet MS"/>
              </a:rPr>
              <a:t>d</a:t>
            </a:r>
            <a:r>
              <a:rPr lang="en-US" sz="2000" spc="70" dirty="0">
                <a:latin typeface="Trebuchet MS"/>
                <a:cs typeface="Trebuchet MS"/>
              </a:rPr>
              <a:t>s</a:t>
            </a:r>
            <a:r>
              <a:rPr lang="en-US" sz="2000" spc="-270" dirty="0">
                <a:latin typeface="Trebuchet MS"/>
                <a:cs typeface="Trebuchet MS"/>
              </a:rPr>
              <a:t> </a:t>
            </a:r>
            <a:r>
              <a:rPr lang="en-US" sz="2000" spc="-45" dirty="0">
                <a:latin typeface="Trebuchet MS"/>
                <a:cs typeface="Trebuchet MS"/>
              </a:rPr>
              <a:t>a</a:t>
            </a:r>
            <a:r>
              <a:rPr lang="en-US" sz="2000" spc="-90" dirty="0">
                <a:latin typeface="Trebuchet MS"/>
                <a:cs typeface="Trebuchet MS"/>
              </a:rPr>
              <a:t>n</a:t>
            </a:r>
            <a:r>
              <a:rPr lang="en-US" sz="2000" spc="10" dirty="0">
                <a:latin typeface="Trebuchet MS"/>
                <a:cs typeface="Trebuchet MS"/>
              </a:rPr>
              <a:t>d  </a:t>
            </a:r>
            <a:r>
              <a:rPr lang="en-US" sz="2000" spc="-90" dirty="0">
                <a:latin typeface="Trebuchet MS"/>
                <a:cs typeface="Trebuchet MS"/>
              </a:rPr>
              <a:t>reports.</a:t>
            </a:r>
            <a:endParaRPr lang="en-US" sz="2000" dirty="0">
              <a:latin typeface="Trebuchet MS"/>
              <a:cs typeface="Trebuchet MS"/>
            </a:endParaRPr>
          </a:p>
          <a:p>
            <a:pPr marL="12700" marR="200025">
              <a:lnSpc>
                <a:spcPct val="89900"/>
              </a:lnSpc>
              <a:spcBef>
                <a:spcPts val="345"/>
              </a:spcBef>
              <a:buFont typeface="Trebuchet MS"/>
              <a:buAutoNum type="arabicPeriod" startAt="5"/>
              <a:tabLst>
                <a:tab pos="270510" algn="l"/>
              </a:tabLst>
            </a:pPr>
            <a:endParaRPr lang="en-US" sz="2000" dirty="0">
              <a:latin typeface="Trebuchet MS"/>
              <a:cs typeface="Trebuchet MS"/>
            </a:endParaRPr>
          </a:p>
          <a:p>
            <a:pPr marL="12700" marR="200025">
              <a:lnSpc>
                <a:spcPct val="89900"/>
              </a:lnSpc>
              <a:spcBef>
                <a:spcPts val="345"/>
              </a:spcBef>
              <a:buFont typeface="Trebuchet MS"/>
              <a:buAutoNum type="arabicPeriod" startAt="5"/>
              <a:tabLst>
                <a:tab pos="270510" algn="l"/>
              </a:tabLst>
            </a:pPr>
            <a:endParaRPr sz="2000" dirty="0">
              <a:latin typeface="Trebuchet MS"/>
              <a:cs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64652" y="0"/>
            <a:ext cx="3927475" cy="6858000"/>
            <a:chOff x="8264652" y="0"/>
            <a:chExt cx="3927475" cy="6858000"/>
          </a:xfrm>
        </p:grpSpPr>
        <p:sp>
          <p:nvSpPr>
            <p:cNvPr id="3" name="object 3"/>
            <p:cNvSpPr/>
            <p:nvPr/>
          </p:nvSpPr>
          <p:spPr>
            <a:xfrm>
              <a:off x="8264652" y="0"/>
              <a:ext cx="3927475" cy="6858000"/>
            </a:xfrm>
            <a:custGeom>
              <a:avLst/>
              <a:gdLst/>
              <a:ahLst/>
              <a:cxnLst/>
              <a:rect l="l" t="t" r="r" b="b"/>
              <a:pathLst>
                <a:path w="3927475" h="6858000">
                  <a:moveTo>
                    <a:pt x="3927348" y="0"/>
                  </a:moveTo>
                  <a:lnTo>
                    <a:pt x="0" y="0"/>
                  </a:lnTo>
                  <a:lnTo>
                    <a:pt x="0" y="6858000"/>
                  </a:lnTo>
                  <a:lnTo>
                    <a:pt x="3927348" y="6858000"/>
                  </a:lnTo>
                  <a:lnTo>
                    <a:pt x="3927348" y="0"/>
                  </a:lnTo>
                  <a:close/>
                </a:path>
              </a:pathLst>
            </a:custGeom>
            <a:solidFill>
              <a:srgbClr val="DAE4EE"/>
            </a:solidFill>
          </p:spPr>
          <p:txBody>
            <a:bodyPr wrap="square" lIns="0" tIns="0" rIns="0" bIns="0" rtlCol="0"/>
            <a:lstStyle/>
            <a:p>
              <a:endParaRPr/>
            </a:p>
          </p:txBody>
        </p:sp>
        <p:sp>
          <p:nvSpPr>
            <p:cNvPr id="4" name="object 4"/>
            <p:cNvSpPr/>
            <p:nvPr/>
          </p:nvSpPr>
          <p:spPr>
            <a:xfrm>
              <a:off x="10227564" y="3686555"/>
              <a:ext cx="1964689" cy="3171825"/>
            </a:xfrm>
            <a:custGeom>
              <a:avLst/>
              <a:gdLst/>
              <a:ahLst/>
              <a:cxnLst/>
              <a:rect l="l" t="t" r="r" b="b"/>
              <a:pathLst>
                <a:path w="1964690" h="3171825">
                  <a:moveTo>
                    <a:pt x="1964435" y="0"/>
                  </a:moveTo>
                  <a:lnTo>
                    <a:pt x="1763521" y="10160"/>
                  </a:lnTo>
                  <a:lnTo>
                    <a:pt x="1715767" y="15619"/>
                  </a:lnTo>
                  <a:lnTo>
                    <a:pt x="1668367" y="22217"/>
                  </a:lnTo>
                  <a:lnTo>
                    <a:pt x="1621333" y="29941"/>
                  </a:lnTo>
                  <a:lnTo>
                    <a:pt x="1574681" y="38775"/>
                  </a:lnTo>
                  <a:lnTo>
                    <a:pt x="1528424" y="48706"/>
                  </a:lnTo>
                  <a:lnTo>
                    <a:pt x="1482577" y="59719"/>
                  </a:lnTo>
                  <a:lnTo>
                    <a:pt x="1437153" y="71801"/>
                  </a:lnTo>
                  <a:lnTo>
                    <a:pt x="1392166" y="84938"/>
                  </a:lnTo>
                  <a:lnTo>
                    <a:pt x="1347631" y="99116"/>
                  </a:lnTo>
                  <a:lnTo>
                    <a:pt x="1303560" y="114320"/>
                  </a:lnTo>
                  <a:lnTo>
                    <a:pt x="1259969" y="130537"/>
                  </a:lnTo>
                  <a:lnTo>
                    <a:pt x="1216871" y="147753"/>
                  </a:lnTo>
                  <a:lnTo>
                    <a:pt x="1174281" y="165952"/>
                  </a:lnTo>
                  <a:lnTo>
                    <a:pt x="1132212" y="185123"/>
                  </a:lnTo>
                  <a:lnTo>
                    <a:pt x="1090677" y="205250"/>
                  </a:lnTo>
                  <a:lnTo>
                    <a:pt x="1049692" y="226319"/>
                  </a:lnTo>
                  <a:lnTo>
                    <a:pt x="1009271" y="248317"/>
                  </a:lnTo>
                  <a:lnTo>
                    <a:pt x="969426" y="271229"/>
                  </a:lnTo>
                  <a:lnTo>
                    <a:pt x="930173" y="295041"/>
                  </a:lnTo>
                  <a:lnTo>
                    <a:pt x="891524" y="319739"/>
                  </a:lnTo>
                  <a:lnTo>
                    <a:pt x="853495" y="345310"/>
                  </a:lnTo>
                  <a:lnTo>
                    <a:pt x="816099" y="371739"/>
                  </a:lnTo>
                  <a:lnTo>
                    <a:pt x="779350" y="399013"/>
                  </a:lnTo>
                  <a:lnTo>
                    <a:pt x="743262" y="427116"/>
                  </a:lnTo>
                  <a:lnTo>
                    <a:pt x="707850" y="456036"/>
                  </a:lnTo>
                  <a:lnTo>
                    <a:pt x="673126" y="485757"/>
                  </a:lnTo>
                  <a:lnTo>
                    <a:pt x="639105" y="516267"/>
                  </a:lnTo>
                  <a:lnTo>
                    <a:pt x="605802" y="547551"/>
                  </a:lnTo>
                  <a:lnTo>
                    <a:pt x="573229" y="579594"/>
                  </a:lnTo>
                  <a:lnTo>
                    <a:pt x="541402" y="612384"/>
                  </a:lnTo>
                  <a:lnTo>
                    <a:pt x="510333" y="645906"/>
                  </a:lnTo>
                  <a:lnTo>
                    <a:pt x="480038" y="680145"/>
                  </a:lnTo>
                  <a:lnTo>
                    <a:pt x="450529" y="715088"/>
                  </a:lnTo>
                  <a:lnTo>
                    <a:pt x="421822" y="750722"/>
                  </a:lnTo>
                  <a:lnTo>
                    <a:pt x="393929" y="787031"/>
                  </a:lnTo>
                  <a:lnTo>
                    <a:pt x="366865" y="824001"/>
                  </a:lnTo>
                  <a:lnTo>
                    <a:pt x="340645" y="861620"/>
                  </a:lnTo>
                  <a:lnTo>
                    <a:pt x="315281" y="899872"/>
                  </a:lnTo>
                  <a:lnTo>
                    <a:pt x="290788" y="938744"/>
                  </a:lnTo>
                  <a:lnTo>
                    <a:pt x="267180" y="978221"/>
                  </a:lnTo>
                  <a:lnTo>
                    <a:pt x="244471" y="1018290"/>
                  </a:lnTo>
                  <a:lnTo>
                    <a:pt x="222675" y="1058937"/>
                  </a:lnTo>
                  <a:lnTo>
                    <a:pt x="201806" y="1100147"/>
                  </a:lnTo>
                  <a:lnTo>
                    <a:pt x="181877" y="1141907"/>
                  </a:lnTo>
                  <a:lnTo>
                    <a:pt x="162904" y="1184202"/>
                  </a:lnTo>
                  <a:lnTo>
                    <a:pt x="144899" y="1227018"/>
                  </a:lnTo>
                  <a:lnTo>
                    <a:pt x="127877" y="1270342"/>
                  </a:lnTo>
                  <a:lnTo>
                    <a:pt x="111852" y="1314160"/>
                  </a:lnTo>
                  <a:lnTo>
                    <a:pt x="96838" y="1358456"/>
                  </a:lnTo>
                  <a:lnTo>
                    <a:pt x="82848" y="1403218"/>
                  </a:lnTo>
                  <a:lnTo>
                    <a:pt x="69898" y="1448432"/>
                  </a:lnTo>
                  <a:lnTo>
                    <a:pt x="58000" y="1494082"/>
                  </a:lnTo>
                  <a:lnTo>
                    <a:pt x="47169" y="1540156"/>
                  </a:lnTo>
                  <a:lnTo>
                    <a:pt x="37418" y="1586639"/>
                  </a:lnTo>
                  <a:lnTo>
                    <a:pt x="28762" y="1633517"/>
                  </a:lnTo>
                  <a:lnTo>
                    <a:pt x="21215" y="1680776"/>
                  </a:lnTo>
                  <a:lnTo>
                    <a:pt x="14791" y="1728402"/>
                  </a:lnTo>
                  <a:lnTo>
                    <a:pt x="9503" y="1776381"/>
                  </a:lnTo>
                  <a:lnTo>
                    <a:pt x="5366" y="1824699"/>
                  </a:lnTo>
                  <a:lnTo>
                    <a:pt x="2394" y="1873342"/>
                  </a:lnTo>
                  <a:lnTo>
                    <a:pt x="600" y="1922296"/>
                  </a:lnTo>
                  <a:lnTo>
                    <a:pt x="0" y="1971548"/>
                  </a:lnTo>
                  <a:lnTo>
                    <a:pt x="0" y="3171444"/>
                  </a:lnTo>
                  <a:lnTo>
                    <a:pt x="154400" y="3171444"/>
                  </a:lnTo>
                  <a:lnTo>
                    <a:pt x="191980" y="3168245"/>
                  </a:lnTo>
                  <a:lnTo>
                    <a:pt x="239188" y="3163073"/>
                  </a:lnTo>
                  <a:lnTo>
                    <a:pt x="286054" y="3156789"/>
                  </a:lnTo>
                  <a:lnTo>
                    <a:pt x="332564" y="3149406"/>
                  </a:lnTo>
                  <a:lnTo>
                    <a:pt x="378706" y="3140937"/>
                  </a:lnTo>
                  <a:lnTo>
                    <a:pt x="424466" y="3131397"/>
                  </a:lnTo>
                  <a:lnTo>
                    <a:pt x="469829" y="3120799"/>
                  </a:lnTo>
                  <a:lnTo>
                    <a:pt x="514784" y="3109155"/>
                  </a:lnTo>
                  <a:lnTo>
                    <a:pt x="559316" y="3096480"/>
                  </a:lnTo>
                  <a:lnTo>
                    <a:pt x="603412" y="3082788"/>
                  </a:lnTo>
                  <a:lnTo>
                    <a:pt x="647059" y="3068091"/>
                  </a:lnTo>
                  <a:lnTo>
                    <a:pt x="690243" y="3052403"/>
                  </a:lnTo>
                  <a:lnTo>
                    <a:pt x="732951" y="3035738"/>
                  </a:lnTo>
                  <a:lnTo>
                    <a:pt x="775168" y="3018109"/>
                  </a:lnTo>
                  <a:lnTo>
                    <a:pt x="816883" y="2999530"/>
                  </a:lnTo>
                  <a:lnTo>
                    <a:pt x="858081" y="2980013"/>
                  </a:lnTo>
                  <a:lnTo>
                    <a:pt x="898748" y="2959574"/>
                  </a:lnTo>
                  <a:lnTo>
                    <a:pt x="938873" y="2938224"/>
                  </a:lnTo>
                  <a:lnTo>
                    <a:pt x="978440" y="2915978"/>
                  </a:lnTo>
                  <a:lnTo>
                    <a:pt x="1017436" y="2892849"/>
                  </a:lnTo>
                  <a:lnTo>
                    <a:pt x="1055849" y="2868851"/>
                  </a:lnTo>
                  <a:lnTo>
                    <a:pt x="1093665" y="2843997"/>
                  </a:lnTo>
                  <a:lnTo>
                    <a:pt x="1130869" y="2818301"/>
                  </a:lnTo>
                  <a:lnTo>
                    <a:pt x="1167450" y="2791775"/>
                  </a:lnTo>
                  <a:lnTo>
                    <a:pt x="1203392" y="2764435"/>
                  </a:lnTo>
                  <a:lnTo>
                    <a:pt x="1238684" y="2736292"/>
                  </a:lnTo>
                  <a:lnTo>
                    <a:pt x="1273311" y="2707361"/>
                  </a:lnTo>
                  <a:lnTo>
                    <a:pt x="1307260" y="2677655"/>
                  </a:lnTo>
                  <a:lnTo>
                    <a:pt x="1340517" y="2647187"/>
                  </a:lnTo>
                  <a:lnTo>
                    <a:pt x="1373070" y="2615972"/>
                  </a:lnTo>
                  <a:lnTo>
                    <a:pt x="1404904" y="2584022"/>
                  </a:lnTo>
                  <a:lnTo>
                    <a:pt x="1436007" y="2551351"/>
                  </a:lnTo>
                  <a:lnTo>
                    <a:pt x="1466364" y="2517973"/>
                  </a:lnTo>
                  <a:lnTo>
                    <a:pt x="1495963" y="2483901"/>
                  </a:lnTo>
                  <a:lnTo>
                    <a:pt x="1524789" y="2449148"/>
                  </a:lnTo>
                  <a:lnTo>
                    <a:pt x="1552830" y="2413729"/>
                  </a:lnTo>
                  <a:lnTo>
                    <a:pt x="1580072" y="2377656"/>
                  </a:lnTo>
                  <a:lnTo>
                    <a:pt x="1606501" y="2340943"/>
                  </a:lnTo>
                  <a:lnTo>
                    <a:pt x="1632104" y="2303603"/>
                  </a:lnTo>
                  <a:lnTo>
                    <a:pt x="1656868" y="2265651"/>
                  </a:lnTo>
                  <a:lnTo>
                    <a:pt x="1680779" y="2227099"/>
                  </a:lnTo>
                  <a:lnTo>
                    <a:pt x="1703824" y="2187961"/>
                  </a:lnTo>
                  <a:lnTo>
                    <a:pt x="1725990" y="2148251"/>
                  </a:lnTo>
                  <a:lnTo>
                    <a:pt x="1747262" y="2107981"/>
                  </a:lnTo>
                  <a:lnTo>
                    <a:pt x="1767627" y="2067167"/>
                  </a:lnTo>
                  <a:lnTo>
                    <a:pt x="1787073" y="2025820"/>
                  </a:lnTo>
                  <a:lnTo>
                    <a:pt x="1805584" y="1983954"/>
                  </a:lnTo>
                  <a:lnTo>
                    <a:pt x="1823149" y="1941584"/>
                  </a:lnTo>
                  <a:lnTo>
                    <a:pt x="1839754" y="1898722"/>
                  </a:lnTo>
                  <a:lnTo>
                    <a:pt x="1855385" y="1855382"/>
                  </a:lnTo>
                  <a:lnTo>
                    <a:pt x="1870029" y="1811578"/>
                  </a:lnTo>
                  <a:lnTo>
                    <a:pt x="1883671" y="1767323"/>
                  </a:lnTo>
                  <a:lnTo>
                    <a:pt x="1896300" y="1722630"/>
                  </a:lnTo>
                  <a:lnTo>
                    <a:pt x="1907901" y="1677513"/>
                  </a:lnTo>
                  <a:lnTo>
                    <a:pt x="1918461" y="1631985"/>
                  </a:lnTo>
                  <a:lnTo>
                    <a:pt x="1927967" y="1586061"/>
                  </a:lnTo>
                  <a:lnTo>
                    <a:pt x="1936404" y="1539753"/>
                  </a:lnTo>
                  <a:lnTo>
                    <a:pt x="1943760" y="1493075"/>
                  </a:lnTo>
                  <a:lnTo>
                    <a:pt x="1950022" y="1446040"/>
                  </a:lnTo>
                  <a:lnTo>
                    <a:pt x="1955175" y="1398663"/>
                  </a:lnTo>
                  <a:lnTo>
                    <a:pt x="1959206" y="1350955"/>
                  </a:lnTo>
                  <a:lnTo>
                    <a:pt x="1962102" y="1302932"/>
                  </a:lnTo>
                  <a:lnTo>
                    <a:pt x="1963850" y="1254606"/>
                  </a:lnTo>
                  <a:lnTo>
                    <a:pt x="1964435" y="1205992"/>
                  </a:lnTo>
                  <a:lnTo>
                    <a:pt x="1964435" y="0"/>
                  </a:lnTo>
                  <a:close/>
                </a:path>
              </a:pathLst>
            </a:custGeom>
            <a:solidFill>
              <a:srgbClr val="0068FF"/>
            </a:solidFill>
          </p:spPr>
          <p:txBody>
            <a:bodyPr wrap="square" lIns="0" tIns="0" rIns="0" bIns="0" rtlCol="0"/>
            <a:lstStyle/>
            <a:p>
              <a:endParaRPr/>
            </a:p>
          </p:txBody>
        </p:sp>
        <p:sp>
          <p:nvSpPr>
            <p:cNvPr id="5" name="object 5"/>
            <p:cNvSpPr/>
            <p:nvPr/>
          </p:nvSpPr>
          <p:spPr>
            <a:xfrm>
              <a:off x="8264652" y="3686555"/>
              <a:ext cx="1963420" cy="3171825"/>
            </a:xfrm>
            <a:custGeom>
              <a:avLst/>
              <a:gdLst/>
              <a:ahLst/>
              <a:cxnLst/>
              <a:rect l="l" t="t" r="r" b="b"/>
              <a:pathLst>
                <a:path w="1963420" h="3171825">
                  <a:moveTo>
                    <a:pt x="0" y="0"/>
                  </a:moveTo>
                  <a:lnTo>
                    <a:pt x="0" y="1205992"/>
                  </a:lnTo>
                  <a:lnTo>
                    <a:pt x="585" y="1254606"/>
                  </a:lnTo>
                  <a:lnTo>
                    <a:pt x="2331" y="1302932"/>
                  </a:lnTo>
                  <a:lnTo>
                    <a:pt x="5225" y="1350955"/>
                  </a:lnTo>
                  <a:lnTo>
                    <a:pt x="9253" y="1398663"/>
                  </a:lnTo>
                  <a:lnTo>
                    <a:pt x="14403" y="1446040"/>
                  </a:lnTo>
                  <a:lnTo>
                    <a:pt x="20660" y="1493075"/>
                  </a:lnTo>
                  <a:lnTo>
                    <a:pt x="28084" y="1540156"/>
                  </a:lnTo>
                  <a:lnTo>
                    <a:pt x="36442" y="1586061"/>
                  </a:lnTo>
                  <a:lnTo>
                    <a:pt x="45940" y="1631985"/>
                  </a:lnTo>
                  <a:lnTo>
                    <a:pt x="56493" y="1677513"/>
                  </a:lnTo>
                  <a:lnTo>
                    <a:pt x="68085" y="1722630"/>
                  </a:lnTo>
                  <a:lnTo>
                    <a:pt x="80705" y="1767323"/>
                  </a:lnTo>
                  <a:lnTo>
                    <a:pt x="94338" y="1811578"/>
                  </a:lnTo>
                  <a:lnTo>
                    <a:pt x="108970" y="1855382"/>
                  </a:lnTo>
                  <a:lnTo>
                    <a:pt x="124590" y="1898722"/>
                  </a:lnTo>
                  <a:lnTo>
                    <a:pt x="141182" y="1941584"/>
                  </a:lnTo>
                  <a:lnTo>
                    <a:pt x="158734" y="1983954"/>
                  </a:lnTo>
                  <a:lnTo>
                    <a:pt x="177232" y="2025820"/>
                  </a:lnTo>
                  <a:lnTo>
                    <a:pt x="196663" y="2067167"/>
                  </a:lnTo>
                  <a:lnTo>
                    <a:pt x="217014" y="2107981"/>
                  </a:lnTo>
                  <a:lnTo>
                    <a:pt x="238270" y="2148251"/>
                  </a:lnTo>
                  <a:lnTo>
                    <a:pt x="260419" y="2187961"/>
                  </a:lnTo>
                  <a:lnTo>
                    <a:pt x="283447" y="2227099"/>
                  </a:lnTo>
                  <a:lnTo>
                    <a:pt x="307340" y="2265651"/>
                  </a:lnTo>
                  <a:lnTo>
                    <a:pt x="332085" y="2303603"/>
                  </a:lnTo>
                  <a:lnTo>
                    <a:pt x="357670" y="2340943"/>
                  </a:lnTo>
                  <a:lnTo>
                    <a:pt x="384079" y="2377656"/>
                  </a:lnTo>
                  <a:lnTo>
                    <a:pt x="411300" y="2413729"/>
                  </a:lnTo>
                  <a:lnTo>
                    <a:pt x="439320" y="2449148"/>
                  </a:lnTo>
                  <a:lnTo>
                    <a:pt x="468125" y="2483901"/>
                  </a:lnTo>
                  <a:lnTo>
                    <a:pt x="497701" y="2517973"/>
                  </a:lnTo>
                  <a:lnTo>
                    <a:pt x="528035" y="2551351"/>
                  </a:lnTo>
                  <a:lnTo>
                    <a:pt x="559114" y="2584022"/>
                  </a:lnTo>
                  <a:lnTo>
                    <a:pt x="590924" y="2615972"/>
                  </a:lnTo>
                  <a:lnTo>
                    <a:pt x="623452" y="2647187"/>
                  </a:lnTo>
                  <a:lnTo>
                    <a:pt x="656684" y="2677655"/>
                  </a:lnTo>
                  <a:lnTo>
                    <a:pt x="690607" y="2707361"/>
                  </a:lnTo>
                  <a:lnTo>
                    <a:pt x="725208" y="2736292"/>
                  </a:lnTo>
                  <a:lnTo>
                    <a:pt x="760472" y="2764435"/>
                  </a:lnTo>
                  <a:lnTo>
                    <a:pt x="796387" y="2791775"/>
                  </a:lnTo>
                  <a:lnTo>
                    <a:pt x="832940" y="2818301"/>
                  </a:lnTo>
                  <a:lnTo>
                    <a:pt x="870116" y="2843997"/>
                  </a:lnTo>
                  <a:lnTo>
                    <a:pt x="907902" y="2868851"/>
                  </a:lnTo>
                  <a:lnTo>
                    <a:pt x="946285" y="2892849"/>
                  </a:lnTo>
                  <a:lnTo>
                    <a:pt x="985251" y="2915978"/>
                  </a:lnTo>
                  <a:lnTo>
                    <a:pt x="1024788" y="2938224"/>
                  </a:lnTo>
                  <a:lnTo>
                    <a:pt x="1064881" y="2959574"/>
                  </a:lnTo>
                  <a:lnTo>
                    <a:pt x="1105517" y="2980013"/>
                  </a:lnTo>
                  <a:lnTo>
                    <a:pt x="1146682" y="2999530"/>
                  </a:lnTo>
                  <a:lnTo>
                    <a:pt x="1188364" y="3018109"/>
                  </a:lnTo>
                  <a:lnTo>
                    <a:pt x="1230549" y="3035738"/>
                  </a:lnTo>
                  <a:lnTo>
                    <a:pt x="1273223" y="3052403"/>
                  </a:lnTo>
                  <a:lnTo>
                    <a:pt x="1316372" y="3068091"/>
                  </a:lnTo>
                  <a:lnTo>
                    <a:pt x="1359985" y="3082788"/>
                  </a:lnTo>
                  <a:lnTo>
                    <a:pt x="1404046" y="3096480"/>
                  </a:lnTo>
                  <a:lnTo>
                    <a:pt x="1448543" y="3109155"/>
                  </a:lnTo>
                  <a:lnTo>
                    <a:pt x="1493461" y="3120799"/>
                  </a:lnTo>
                  <a:lnTo>
                    <a:pt x="1538789" y="3131397"/>
                  </a:lnTo>
                  <a:lnTo>
                    <a:pt x="1584512" y="3140937"/>
                  </a:lnTo>
                  <a:lnTo>
                    <a:pt x="1630617" y="3149406"/>
                  </a:lnTo>
                  <a:lnTo>
                    <a:pt x="1677090" y="3156789"/>
                  </a:lnTo>
                  <a:lnTo>
                    <a:pt x="1723918" y="3163073"/>
                  </a:lnTo>
                  <a:lnTo>
                    <a:pt x="1771087" y="3168245"/>
                  </a:lnTo>
                  <a:lnTo>
                    <a:pt x="1962912" y="3171443"/>
                  </a:lnTo>
                  <a:lnTo>
                    <a:pt x="1962912" y="1971548"/>
                  </a:lnTo>
                  <a:lnTo>
                    <a:pt x="1962311" y="1922296"/>
                  </a:lnTo>
                  <a:lnTo>
                    <a:pt x="1960519" y="1873342"/>
                  </a:lnTo>
                  <a:lnTo>
                    <a:pt x="1957549" y="1824699"/>
                  </a:lnTo>
                  <a:lnTo>
                    <a:pt x="1953415" y="1776381"/>
                  </a:lnTo>
                  <a:lnTo>
                    <a:pt x="1948132" y="1728402"/>
                  </a:lnTo>
                  <a:lnTo>
                    <a:pt x="1941713" y="1680776"/>
                  </a:lnTo>
                  <a:lnTo>
                    <a:pt x="1934172" y="1633517"/>
                  </a:lnTo>
                  <a:lnTo>
                    <a:pt x="1925523" y="1586639"/>
                  </a:lnTo>
                  <a:lnTo>
                    <a:pt x="1915686" y="1539753"/>
                  </a:lnTo>
                  <a:lnTo>
                    <a:pt x="1904958" y="1494082"/>
                  </a:lnTo>
                  <a:lnTo>
                    <a:pt x="1893070" y="1448432"/>
                  </a:lnTo>
                  <a:lnTo>
                    <a:pt x="1880129" y="1403218"/>
                  </a:lnTo>
                  <a:lnTo>
                    <a:pt x="1866151" y="1358456"/>
                  </a:lnTo>
                  <a:lnTo>
                    <a:pt x="1851149" y="1314160"/>
                  </a:lnTo>
                  <a:lnTo>
                    <a:pt x="1835136" y="1270342"/>
                  </a:lnTo>
                  <a:lnTo>
                    <a:pt x="1818128" y="1227018"/>
                  </a:lnTo>
                  <a:lnTo>
                    <a:pt x="1800137" y="1184202"/>
                  </a:lnTo>
                  <a:lnTo>
                    <a:pt x="1781179" y="1141907"/>
                  </a:lnTo>
                  <a:lnTo>
                    <a:pt x="1761266" y="1100147"/>
                  </a:lnTo>
                  <a:lnTo>
                    <a:pt x="1740413" y="1058937"/>
                  </a:lnTo>
                  <a:lnTo>
                    <a:pt x="1718634" y="1018290"/>
                  </a:lnTo>
                  <a:lnTo>
                    <a:pt x="1695942" y="978221"/>
                  </a:lnTo>
                  <a:lnTo>
                    <a:pt x="1672353" y="938744"/>
                  </a:lnTo>
                  <a:lnTo>
                    <a:pt x="1647879" y="899872"/>
                  </a:lnTo>
                  <a:lnTo>
                    <a:pt x="1622534" y="861620"/>
                  </a:lnTo>
                  <a:lnTo>
                    <a:pt x="1596334" y="824001"/>
                  </a:lnTo>
                  <a:lnTo>
                    <a:pt x="1569291" y="787031"/>
                  </a:lnTo>
                  <a:lnTo>
                    <a:pt x="1541419" y="750722"/>
                  </a:lnTo>
                  <a:lnTo>
                    <a:pt x="1512734" y="715088"/>
                  </a:lnTo>
                  <a:lnTo>
                    <a:pt x="1483247" y="680145"/>
                  </a:lnTo>
                  <a:lnTo>
                    <a:pt x="1452975" y="645906"/>
                  </a:lnTo>
                  <a:lnTo>
                    <a:pt x="1421930" y="612384"/>
                  </a:lnTo>
                  <a:lnTo>
                    <a:pt x="1390126" y="579594"/>
                  </a:lnTo>
                  <a:lnTo>
                    <a:pt x="1357577" y="547551"/>
                  </a:lnTo>
                  <a:lnTo>
                    <a:pt x="1324299" y="516267"/>
                  </a:lnTo>
                  <a:lnTo>
                    <a:pt x="1290303" y="485757"/>
                  </a:lnTo>
                  <a:lnTo>
                    <a:pt x="1255605" y="456036"/>
                  </a:lnTo>
                  <a:lnTo>
                    <a:pt x="1220218" y="427116"/>
                  </a:lnTo>
                  <a:lnTo>
                    <a:pt x="1184157" y="399013"/>
                  </a:lnTo>
                  <a:lnTo>
                    <a:pt x="1147434" y="371739"/>
                  </a:lnTo>
                  <a:lnTo>
                    <a:pt x="1110065" y="345310"/>
                  </a:lnTo>
                  <a:lnTo>
                    <a:pt x="1072063" y="319739"/>
                  </a:lnTo>
                  <a:lnTo>
                    <a:pt x="1033443" y="295041"/>
                  </a:lnTo>
                  <a:lnTo>
                    <a:pt x="994217" y="271229"/>
                  </a:lnTo>
                  <a:lnTo>
                    <a:pt x="954401" y="248317"/>
                  </a:lnTo>
                  <a:lnTo>
                    <a:pt x="914008" y="226319"/>
                  </a:lnTo>
                  <a:lnTo>
                    <a:pt x="873052" y="205250"/>
                  </a:lnTo>
                  <a:lnTo>
                    <a:pt x="831547" y="185123"/>
                  </a:lnTo>
                  <a:lnTo>
                    <a:pt x="789507" y="165952"/>
                  </a:lnTo>
                  <a:lnTo>
                    <a:pt x="746945" y="147753"/>
                  </a:lnTo>
                  <a:lnTo>
                    <a:pt x="703877" y="130537"/>
                  </a:lnTo>
                  <a:lnTo>
                    <a:pt x="660316" y="114320"/>
                  </a:lnTo>
                  <a:lnTo>
                    <a:pt x="616276" y="99116"/>
                  </a:lnTo>
                  <a:lnTo>
                    <a:pt x="571770" y="84938"/>
                  </a:lnTo>
                  <a:lnTo>
                    <a:pt x="526814" y="71801"/>
                  </a:lnTo>
                  <a:lnTo>
                    <a:pt x="481420" y="59719"/>
                  </a:lnTo>
                  <a:lnTo>
                    <a:pt x="435603" y="48706"/>
                  </a:lnTo>
                  <a:lnTo>
                    <a:pt x="389377" y="38775"/>
                  </a:lnTo>
                  <a:lnTo>
                    <a:pt x="342756" y="29941"/>
                  </a:lnTo>
                  <a:lnTo>
                    <a:pt x="295753" y="22217"/>
                  </a:lnTo>
                  <a:lnTo>
                    <a:pt x="248383" y="15619"/>
                  </a:lnTo>
                  <a:lnTo>
                    <a:pt x="200659" y="10160"/>
                  </a:lnTo>
                  <a:lnTo>
                    <a:pt x="0" y="0"/>
                  </a:lnTo>
                  <a:close/>
                </a:path>
              </a:pathLst>
            </a:custGeom>
            <a:solidFill>
              <a:srgbClr val="44536A"/>
            </a:solidFill>
          </p:spPr>
          <p:txBody>
            <a:bodyPr wrap="square" lIns="0" tIns="0" rIns="0" bIns="0" rtlCol="0"/>
            <a:lstStyle/>
            <a:p>
              <a:endParaRPr/>
            </a:p>
          </p:txBody>
        </p:sp>
      </p:grpSp>
      <p:sp>
        <p:nvSpPr>
          <p:cNvPr id="6" name="object 6"/>
          <p:cNvSpPr/>
          <p:nvPr/>
        </p:nvSpPr>
        <p:spPr>
          <a:xfrm>
            <a:off x="0" y="0"/>
            <a:ext cx="1167765" cy="1167765"/>
          </a:xfrm>
          <a:custGeom>
            <a:avLst/>
            <a:gdLst/>
            <a:ahLst/>
            <a:cxnLst/>
            <a:rect l="l" t="t" r="r" b="b"/>
            <a:pathLst>
              <a:path w="1167765" h="1167765">
                <a:moveTo>
                  <a:pt x="1167384" y="0"/>
                </a:moveTo>
                <a:lnTo>
                  <a:pt x="0" y="0"/>
                </a:lnTo>
                <a:lnTo>
                  <a:pt x="0" y="1167384"/>
                </a:lnTo>
                <a:lnTo>
                  <a:pt x="48119" y="1166410"/>
                </a:lnTo>
                <a:lnTo>
                  <a:pt x="95743" y="1163514"/>
                </a:lnTo>
                <a:lnTo>
                  <a:pt x="142834" y="1158733"/>
                </a:lnTo>
                <a:lnTo>
                  <a:pt x="189355" y="1152106"/>
                </a:lnTo>
                <a:lnTo>
                  <a:pt x="235268" y="1143668"/>
                </a:lnTo>
                <a:lnTo>
                  <a:pt x="280535" y="1133459"/>
                </a:lnTo>
                <a:lnTo>
                  <a:pt x="325120" y="1121515"/>
                </a:lnTo>
                <a:lnTo>
                  <a:pt x="368983" y="1107874"/>
                </a:lnTo>
                <a:lnTo>
                  <a:pt x="412088" y="1092574"/>
                </a:lnTo>
                <a:lnTo>
                  <a:pt x="454398" y="1075652"/>
                </a:lnTo>
                <a:lnTo>
                  <a:pt x="495874" y="1057145"/>
                </a:lnTo>
                <a:lnTo>
                  <a:pt x="536480" y="1037092"/>
                </a:lnTo>
                <a:lnTo>
                  <a:pt x="576177" y="1015529"/>
                </a:lnTo>
                <a:lnTo>
                  <a:pt x="614927" y="992495"/>
                </a:lnTo>
                <a:lnTo>
                  <a:pt x="652695" y="968026"/>
                </a:lnTo>
                <a:lnTo>
                  <a:pt x="689441" y="942161"/>
                </a:lnTo>
                <a:lnTo>
                  <a:pt x="725129" y="914936"/>
                </a:lnTo>
                <a:lnTo>
                  <a:pt x="759720" y="886390"/>
                </a:lnTo>
                <a:lnTo>
                  <a:pt x="793178" y="856560"/>
                </a:lnTo>
                <a:lnTo>
                  <a:pt x="825465" y="825484"/>
                </a:lnTo>
                <a:lnTo>
                  <a:pt x="856542" y="793198"/>
                </a:lnTo>
                <a:lnTo>
                  <a:pt x="886373" y="759741"/>
                </a:lnTo>
                <a:lnTo>
                  <a:pt x="914920" y="725150"/>
                </a:lnTo>
                <a:lnTo>
                  <a:pt x="942146" y="689463"/>
                </a:lnTo>
                <a:lnTo>
                  <a:pt x="968013" y="652717"/>
                </a:lnTo>
                <a:lnTo>
                  <a:pt x="992483" y="614950"/>
                </a:lnTo>
                <a:lnTo>
                  <a:pt x="1015518" y="576199"/>
                </a:lnTo>
                <a:lnTo>
                  <a:pt x="1037082" y="536502"/>
                </a:lnTo>
                <a:lnTo>
                  <a:pt x="1057137" y="495896"/>
                </a:lnTo>
                <a:lnTo>
                  <a:pt x="1075645" y="454419"/>
                </a:lnTo>
                <a:lnTo>
                  <a:pt x="1092568" y="412109"/>
                </a:lnTo>
                <a:lnTo>
                  <a:pt x="1107869" y="369003"/>
                </a:lnTo>
                <a:lnTo>
                  <a:pt x="1121511" y="325138"/>
                </a:lnTo>
                <a:lnTo>
                  <a:pt x="1133456" y="280552"/>
                </a:lnTo>
                <a:lnTo>
                  <a:pt x="1143666" y="235283"/>
                </a:lnTo>
                <a:lnTo>
                  <a:pt x="1152104" y="189368"/>
                </a:lnTo>
                <a:lnTo>
                  <a:pt x="1158733" y="142844"/>
                </a:lnTo>
                <a:lnTo>
                  <a:pt x="1163514" y="95750"/>
                </a:lnTo>
                <a:lnTo>
                  <a:pt x="1166410" y="48123"/>
                </a:lnTo>
                <a:lnTo>
                  <a:pt x="1167384" y="0"/>
                </a:lnTo>
                <a:close/>
              </a:path>
            </a:pathLst>
          </a:custGeom>
          <a:solidFill>
            <a:srgbClr val="627083"/>
          </a:solidFill>
        </p:spPr>
        <p:txBody>
          <a:bodyPr wrap="square" lIns="0" tIns="0" rIns="0" bIns="0" rtlCol="0"/>
          <a:lstStyle/>
          <a:p>
            <a:endParaRPr/>
          </a:p>
        </p:txBody>
      </p:sp>
      <p:sp>
        <p:nvSpPr>
          <p:cNvPr id="7" name="object 7"/>
          <p:cNvSpPr/>
          <p:nvPr/>
        </p:nvSpPr>
        <p:spPr>
          <a:xfrm>
            <a:off x="10227564" y="0"/>
            <a:ext cx="1964689" cy="3179445"/>
          </a:xfrm>
          <a:custGeom>
            <a:avLst/>
            <a:gdLst/>
            <a:ahLst/>
            <a:cxnLst/>
            <a:rect l="l" t="t" r="r" b="b"/>
            <a:pathLst>
              <a:path w="1964690" h="3179445">
                <a:moveTo>
                  <a:pt x="1964435" y="0"/>
                </a:moveTo>
                <a:lnTo>
                  <a:pt x="0" y="0"/>
                </a:lnTo>
                <a:lnTo>
                  <a:pt x="0" y="1197990"/>
                </a:lnTo>
                <a:lnTo>
                  <a:pt x="600" y="1247480"/>
                </a:lnTo>
                <a:lnTo>
                  <a:pt x="2394" y="1296672"/>
                </a:lnTo>
                <a:lnTo>
                  <a:pt x="5366" y="1345551"/>
                </a:lnTo>
                <a:lnTo>
                  <a:pt x="9503" y="1394104"/>
                </a:lnTo>
                <a:lnTo>
                  <a:pt x="14791" y="1442316"/>
                </a:lnTo>
                <a:lnTo>
                  <a:pt x="21215" y="1490173"/>
                </a:lnTo>
                <a:lnTo>
                  <a:pt x="28762" y="1537661"/>
                </a:lnTo>
                <a:lnTo>
                  <a:pt x="37418" y="1584766"/>
                </a:lnTo>
                <a:lnTo>
                  <a:pt x="47169" y="1631475"/>
                </a:lnTo>
                <a:lnTo>
                  <a:pt x="58000" y="1677771"/>
                </a:lnTo>
                <a:lnTo>
                  <a:pt x="69898" y="1723643"/>
                </a:lnTo>
                <a:lnTo>
                  <a:pt x="82848" y="1769075"/>
                </a:lnTo>
                <a:lnTo>
                  <a:pt x="96838" y="1814054"/>
                </a:lnTo>
                <a:lnTo>
                  <a:pt x="111852" y="1858565"/>
                </a:lnTo>
                <a:lnTo>
                  <a:pt x="127877" y="1902595"/>
                </a:lnTo>
                <a:lnTo>
                  <a:pt x="144899" y="1946129"/>
                </a:lnTo>
                <a:lnTo>
                  <a:pt x="162904" y="1989152"/>
                </a:lnTo>
                <a:lnTo>
                  <a:pt x="181877" y="2031652"/>
                </a:lnTo>
                <a:lnTo>
                  <a:pt x="201806" y="2073614"/>
                </a:lnTo>
                <a:lnTo>
                  <a:pt x="222675" y="2115023"/>
                </a:lnTo>
                <a:lnTo>
                  <a:pt x="244471" y="2155866"/>
                </a:lnTo>
                <a:lnTo>
                  <a:pt x="267180" y="2196129"/>
                </a:lnTo>
                <a:lnTo>
                  <a:pt x="290788" y="2235797"/>
                </a:lnTo>
                <a:lnTo>
                  <a:pt x="315281" y="2274856"/>
                </a:lnTo>
                <a:lnTo>
                  <a:pt x="340645" y="2313293"/>
                </a:lnTo>
                <a:lnTo>
                  <a:pt x="366865" y="2351093"/>
                </a:lnTo>
                <a:lnTo>
                  <a:pt x="393929" y="2388242"/>
                </a:lnTo>
                <a:lnTo>
                  <a:pt x="421822" y="2424726"/>
                </a:lnTo>
                <a:lnTo>
                  <a:pt x="450529" y="2460530"/>
                </a:lnTo>
                <a:lnTo>
                  <a:pt x="480038" y="2495642"/>
                </a:lnTo>
                <a:lnTo>
                  <a:pt x="510333" y="2530046"/>
                </a:lnTo>
                <a:lnTo>
                  <a:pt x="541402" y="2563729"/>
                </a:lnTo>
                <a:lnTo>
                  <a:pt x="573229" y="2596676"/>
                </a:lnTo>
                <a:lnTo>
                  <a:pt x="605802" y="2628873"/>
                </a:lnTo>
                <a:lnTo>
                  <a:pt x="639105" y="2660307"/>
                </a:lnTo>
                <a:lnTo>
                  <a:pt x="673126" y="2690962"/>
                </a:lnTo>
                <a:lnTo>
                  <a:pt x="707850" y="2720826"/>
                </a:lnTo>
                <a:lnTo>
                  <a:pt x="743262" y="2749884"/>
                </a:lnTo>
                <a:lnTo>
                  <a:pt x="779350" y="2778121"/>
                </a:lnTo>
                <a:lnTo>
                  <a:pt x="816099" y="2805525"/>
                </a:lnTo>
                <a:lnTo>
                  <a:pt x="853495" y="2832080"/>
                </a:lnTo>
                <a:lnTo>
                  <a:pt x="891524" y="2857772"/>
                </a:lnTo>
                <a:lnTo>
                  <a:pt x="930173" y="2882588"/>
                </a:lnTo>
                <a:lnTo>
                  <a:pt x="969426" y="2906513"/>
                </a:lnTo>
                <a:lnTo>
                  <a:pt x="1009271" y="2929533"/>
                </a:lnTo>
                <a:lnTo>
                  <a:pt x="1049692" y="2951634"/>
                </a:lnTo>
                <a:lnTo>
                  <a:pt x="1090677" y="2972803"/>
                </a:lnTo>
                <a:lnTo>
                  <a:pt x="1132212" y="2993024"/>
                </a:lnTo>
                <a:lnTo>
                  <a:pt x="1174281" y="3012284"/>
                </a:lnTo>
                <a:lnTo>
                  <a:pt x="1216871" y="3030569"/>
                </a:lnTo>
                <a:lnTo>
                  <a:pt x="1259969" y="3047864"/>
                </a:lnTo>
                <a:lnTo>
                  <a:pt x="1303560" y="3064156"/>
                </a:lnTo>
                <a:lnTo>
                  <a:pt x="1347631" y="3079430"/>
                </a:lnTo>
                <a:lnTo>
                  <a:pt x="1392166" y="3093672"/>
                </a:lnTo>
                <a:lnTo>
                  <a:pt x="1437153" y="3106869"/>
                </a:lnTo>
                <a:lnTo>
                  <a:pt x="1482577" y="3119005"/>
                </a:lnTo>
                <a:lnTo>
                  <a:pt x="1528424" y="3130068"/>
                </a:lnTo>
                <a:lnTo>
                  <a:pt x="1574681" y="3140042"/>
                </a:lnTo>
                <a:lnTo>
                  <a:pt x="1621333" y="3148914"/>
                </a:lnTo>
                <a:lnTo>
                  <a:pt x="1668367" y="3156670"/>
                </a:lnTo>
                <a:lnTo>
                  <a:pt x="1715767" y="3163296"/>
                </a:lnTo>
                <a:lnTo>
                  <a:pt x="1763521" y="3168777"/>
                </a:lnTo>
                <a:lnTo>
                  <a:pt x="1964435" y="3179064"/>
                </a:lnTo>
                <a:lnTo>
                  <a:pt x="1964435" y="0"/>
                </a:lnTo>
                <a:close/>
              </a:path>
            </a:pathLst>
          </a:custGeom>
          <a:solidFill>
            <a:srgbClr val="0068FF"/>
          </a:solidFill>
        </p:spPr>
        <p:txBody>
          <a:bodyPr wrap="square" lIns="0" tIns="0" rIns="0" bIns="0" rtlCol="0"/>
          <a:lstStyle/>
          <a:p>
            <a:endParaRPr/>
          </a:p>
        </p:txBody>
      </p:sp>
      <p:sp>
        <p:nvSpPr>
          <p:cNvPr id="8" name="object 8"/>
          <p:cNvSpPr txBox="1">
            <a:spLocks noGrp="1"/>
          </p:cNvSpPr>
          <p:nvPr>
            <p:ph type="title"/>
          </p:nvPr>
        </p:nvSpPr>
        <p:spPr>
          <a:xfrm>
            <a:off x="1133957" y="2910967"/>
            <a:ext cx="3466465" cy="939800"/>
          </a:xfrm>
          <a:prstGeom prst="rect">
            <a:avLst/>
          </a:prstGeom>
        </p:spPr>
        <p:txBody>
          <a:bodyPr vert="horz" wrap="square" lIns="0" tIns="12700" rIns="0" bIns="0" rtlCol="0">
            <a:spAutoFit/>
          </a:bodyPr>
          <a:lstStyle/>
          <a:p>
            <a:pPr marL="12700">
              <a:lnSpc>
                <a:spcPct val="100000"/>
              </a:lnSpc>
              <a:spcBef>
                <a:spcPts val="100"/>
              </a:spcBef>
            </a:pPr>
            <a:r>
              <a:rPr spc="-425" dirty="0"/>
              <a:t>T</a:t>
            </a:r>
            <a:r>
              <a:rPr spc="-160" dirty="0"/>
              <a:t>han</a:t>
            </a:r>
            <a:r>
              <a:rPr spc="-150" dirty="0"/>
              <a:t>k</a:t>
            </a:r>
            <a:r>
              <a:rPr spc="-285" dirty="0"/>
              <a:t> </a:t>
            </a:r>
            <a:r>
              <a:rPr spc="-265" dirty="0"/>
              <a:t>y</a:t>
            </a:r>
            <a:r>
              <a:rPr spc="-270" dirty="0"/>
              <a:t>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0311" y="3137408"/>
            <a:ext cx="2995295" cy="696595"/>
          </a:xfrm>
          <a:prstGeom prst="rect">
            <a:avLst/>
          </a:prstGeom>
        </p:spPr>
        <p:txBody>
          <a:bodyPr vert="horz" wrap="square" lIns="0" tIns="13335" rIns="0" bIns="0" rtlCol="0">
            <a:spAutoFit/>
          </a:bodyPr>
          <a:lstStyle/>
          <a:p>
            <a:pPr marL="12700">
              <a:lnSpc>
                <a:spcPct val="100000"/>
              </a:lnSpc>
              <a:spcBef>
                <a:spcPts val="105"/>
              </a:spcBef>
            </a:pPr>
            <a:r>
              <a:rPr sz="4400" spc="-180" dirty="0">
                <a:solidFill>
                  <a:srgbClr val="FFFFFF"/>
                </a:solidFill>
              </a:rPr>
              <a:t>Introduction</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81643" y="0"/>
            <a:ext cx="3610610" cy="3610610"/>
          </a:xfrm>
          <a:custGeom>
            <a:avLst/>
            <a:gdLst/>
            <a:ahLst/>
            <a:cxnLst/>
            <a:rect l="l" t="t" r="r" b="b"/>
            <a:pathLst>
              <a:path w="3610609" h="3610610">
                <a:moveTo>
                  <a:pt x="3610355" y="0"/>
                </a:moveTo>
                <a:lnTo>
                  <a:pt x="0" y="0"/>
                </a:lnTo>
                <a:lnTo>
                  <a:pt x="48165" y="314"/>
                </a:lnTo>
                <a:lnTo>
                  <a:pt x="96179" y="1256"/>
                </a:lnTo>
                <a:lnTo>
                  <a:pt x="144038" y="2820"/>
                </a:lnTo>
                <a:lnTo>
                  <a:pt x="191738" y="5004"/>
                </a:lnTo>
                <a:lnTo>
                  <a:pt x="239275" y="7803"/>
                </a:lnTo>
                <a:lnTo>
                  <a:pt x="286645" y="11213"/>
                </a:lnTo>
                <a:lnTo>
                  <a:pt x="333845" y="15230"/>
                </a:lnTo>
                <a:lnTo>
                  <a:pt x="380870" y="19851"/>
                </a:lnTo>
                <a:lnTo>
                  <a:pt x="427716" y="25072"/>
                </a:lnTo>
                <a:lnTo>
                  <a:pt x="474381" y="30888"/>
                </a:lnTo>
                <a:lnTo>
                  <a:pt x="520858" y="37296"/>
                </a:lnTo>
                <a:lnTo>
                  <a:pt x="567146" y="44292"/>
                </a:lnTo>
                <a:lnTo>
                  <a:pt x="613240" y="51872"/>
                </a:lnTo>
                <a:lnTo>
                  <a:pt x="659136" y="60032"/>
                </a:lnTo>
                <a:lnTo>
                  <a:pt x="704829" y="68768"/>
                </a:lnTo>
                <a:lnTo>
                  <a:pt x="750317" y="78076"/>
                </a:lnTo>
                <a:lnTo>
                  <a:pt x="795596" y="87953"/>
                </a:lnTo>
                <a:lnTo>
                  <a:pt x="840661" y="98395"/>
                </a:lnTo>
                <a:lnTo>
                  <a:pt x="885508" y="109396"/>
                </a:lnTo>
                <a:lnTo>
                  <a:pt x="930134" y="120955"/>
                </a:lnTo>
                <a:lnTo>
                  <a:pt x="974535" y="133066"/>
                </a:lnTo>
                <a:lnTo>
                  <a:pt x="1018706" y="145727"/>
                </a:lnTo>
                <a:lnTo>
                  <a:pt x="1062645" y="158932"/>
                </a:lnTo>
                <a:lnTo>
                  <a:pt x="1106346" y="172678"/>
                </a:lnTo>
                <a:lnTo>
                  <a:pt x="1149807" y="186962"/>
                </a:lnTo>
                <a:lnTo>
                  <a:pt x="1193023" y="201778"/>
                </a:lnTo>
                <a:lnTo>
                  <a:pt x="1235990" y="217125"/>
                </a:lnTo>
                <a:lnTo>
                  <a:pt x="1278705" y="232996"/>
                </a:lnTo>
                <a:lnTo>
                  <a:pt x="1321163" y="249390"/>
                </a:lnTo>
                <a:lnTo>
                  <a:pt x="1363361" y="266301"/>
                </a:lnTo>
                <a:lnTo>
                  <a:pt x="1405294" y="283725"/>
                </a:lnTo>
                <a:lnTo>
                  <a:pt x="1446960" y="301660"/>
                </a:lnTo>
                <a:lnTo>
                  <a:pt x="1488353" y="320101"/>
                </a:lnTo>
                <a:lnTo>
                  <a:pt x="1529470" y="339044"/>
                </a:lnTo>
                <a:lnTo>
                  <a:pt x="1570308" y="358485"/>
                </a:lnTo>
                <a:lnTo>
                  <a:pt x="1610862" y="378420"/>
                </a:lnTo>
                <a:lnTo>
                  <a:pt x="1651128" y="398846"/>
                </a:lnTo>
                <a:lnTo>
                  <a:pt x="1691103" y="419758"/>
                </a:lnTo>
                <a:lnTo>
                  <a:pt x="1730782" y="441153"/>
                </a:lnTo>
                <a:lnTo>
                  <a:pt x="1770161" y="463026"/>
                </a:lnTo>
                <a:lnTo>
                  <a:pt x="1809238" y="485375"/>
                </a:lnTo>
                <a:lnTo>
                  <a:pt x="1848007" y="508194"/>
                </a:lnTo>
                <a:lnTo>
                  <a:pt x="1886466" y="531480"/>
                </a:lnTo>
                <a:lnTo>
                  <a:pt x="1924609" y="555229"/>
                </a:lnTo>
                <a:lnTo>
                  <a:pt x="1962434" y="579438"/>
                </a:lnTo>
                <a:lnTo>
                  <a:pt x="1999936" y="604102"/>
                </a:lnTo>
                <a:lnTo>
                  <a:pt x="2037111" y="629217"/>
                </a:lnTo>
                <a:lnTo>
                  <a:pt x="2073955" y="654780"/>
                </a:lnTo>
                <a:lnTo>
                  <a:pt x="2110466" y="680786"/>
                </a:lnTo>
                <a:lnTo>
                  <a:pt x="2146638" y="707233"/>
                </a:lnTo>
                <a:lnTo>
                  <a:pt x="2182467" y="734115"/>
                </a:lnTo>
                <a:lnTo>
                  <a:pt x="2217951" y="761428"/>
                </a:lnTo>
                <a:lnTo>
                  <a:pt x="2253084" y="789170"/>
                </a:lnTo>
                <a:lnTo>
                  <a:pt x="2287864" y="817336"/>
                </a:lnTo>
                <a:lnTo>
                  <a:pt x="2322285" y="845923"/>
                </a:lnTo>
                <a:lnTo>
                  <a:pt x="2356345" y="874925"/>
                </a:lnTo>
                <a:lnTo>
                  <a:pt x="2390039" y="904340"/>
                </a:lnTo>
                <a:lnTo>
                  <a:pt x="2423364" y="934164"/>
                </a:lnTo>
                <a:lnTo>
                  <a:pt x="2456316" y="964392"/>
                </a:lnTo>
                <a:lnTo>
                  <a:pt x="2488890" y="995021"/>
                </a:lnTo>
                <a:lnTo>
                  <a:pt x="2521082" y="1026046"/>
                </a:lnTo>
                <a:lnTo>
                  <a:pt x="2552890" y="1057465"/>
                </a:lnTo>
                <a:lnTo>
                  <a:pt x="2584309" y="1089273"/>
                </a:lnTo>
                <a:lnTo>
                  <a:pt x="2615334" y="1121465"/>
                </a:lnTo>
                <a:lnTo>
                  <a:pt x="2645963" y="1154039"/>
                </a:lnTo>
                <a:lnTo>
                  <a:pt x="2676191" y="1186991"/>
                </a:lnTo>
                <a:lnTo>
                  <a:pt x="2706015" y="1220316"/>
                </a:lnTo>
                <a:lnTo>
                  <a:pt x="2735430" y="1254010"/>
                </a:lnTo>
                <a:lnTo>
                  <a:pt x="2764432" y="1288070"/>
                </a:lnTo>
                <a:lnTo>
                  <a:pt x="2793019" y="1322491"/>
                </a:lnTo>
                <a:lnTo>
                  <a:pt x="2821185" y="1357271"/>
                </a:lnTo>
                <a:lnTo>
                  <a:pt x="2848927" y="1392404"/>
                </a:lnTo>
                <a:lnTo>
                  <a:pt x="2876240" y="1427888"/>
                </a:lnTo>
                <a:lnTo>
                  <a:pt x="2903122" y="1463717"/>
                </a:lnTo>
                <a:lnTo>
                  <a:pt x="2929569" y="1499889"/>
                </a:lnTo>
                <a:lnTo>
                  <a:pt x="2955575" y="1536400"/>
                </a:lnTo>
                <a:lnTo>
                  <a:pt x="2981138" y="1573244"/>
                </a:lnTo>
                <a:lnTo>
                  <a:pt x="3006253" y="1610419"/>
                </a:lnTo>
                <a:lnTo>
                  <a:pt x="3030917" y="1647921"/>
                </a:lnTo>
                <a:lnTo>
                  <a:pt x="3055126" y="1685746"/>
                </a:lnTo>
                <a:lnTo>
                  <a:pt x="3078875" y="1723889"/>
                </a:lnTo>
                <a:lnTo>
                  <a:pt x="3102161" y="1762348"/>
                </a:lnTo>
                <a:lnTo>
                  <a:pt x="3124980" y="1801117"/>
                </a:lnTo>
                <a:lnTo>
                  <a:pt x="3147329" y="1840194"/>
                </a:lnTo>
                <a:lnTo>
                  <a:pt x="3169202" y="1879573"/>
                </a:lnTo>
                <a:lnTo>
                  <a:pt x="3190597" y="1919252"/>
                </a:lnTo>
                <a:lnTo>
                  <a:pt x="3211509" y="1959227"/>
                </a:lnTo>
                <a:lnTo>
                  <a:pt x="3231935" y="1999493"/>
                </a:lnTo>
                <a:lnTo>
                  <a:pt x="3251870" y="2040047"/>
                </a:lnTo>
                <a:lnTo>
                  <a:pt x="3271311" y="2080885"/>
                </a:lnTo>
                <a:lnTo>
                  <a:pt x="3290254" y="2122002"/>
                </a:lnTo>
                <a:lnTo>
                  <a:pt x="3308695" y="2163395"/>
                </a:lnTo>
                <a:lnTo>
                  <a:pt x="3326630" y="2205061"/>
                </a:lnTo>
                <a:lnTo>
                  <a:pt x="3344054" y="2246994"/>
                </a:lnTo>
                <a:lnTo>
                  <a:pt x="3360965" y="2289192"/>
                </a:lnTo>
                <a:lnTo>
                  <a:pt x="3377359" y="2331650"/>
                </a:lnTo>
                <a:lnTo>
                  <a:pt x="3393230" y="2374365"/>
                </a:lnTo>
                <a:lnTo>
                  <a:pt x="3408577" y="2417332"/>
                </a:lnTo>
                <a:lnTo>
                  <a:pt x="3423393" y="2460548"/>
                </a:lnTo>
                <a:lnTo>
                  <a:pt x="3437677" y="2504009"/>
                </a:lnTo>
                <a:lnTo>
                  <a:pt x="3451423" y="2547710"/>
                </a:lnTo>
                <a:lnTo>
                  <a:pt x="3464628" y="2591649"/>
                </a:lnTo>
                <a:lnTo>
                  <a:pt x="3477289" y="2635820"/>
                </a:lnTo>
                <a:lnTo>
                  <a:pt x="3489400" y="2680221"/>
                </a:lnTo>
                <a:lnTo>
                  <a:pt x="3500959" y="2724847"/>
                </a:lnTo>
                <a:lnTo>
                  <a:pt x="3511960" y="2769694"/>
                </a:lnTo>
                <a:lnTo>
                  <a:pt x="3522402" y="2814759"/>
                </a:lnTo>
                <a:lnTo>
                  <a:pt x="3532279" y="2860038"/>
                </a:lnTo>
                <a:lnTo>
                  <a:pt x="3541587" y="2905526"/>
                </a:lnTo>
                <a:lnTo>
                  <a:pt x="3550323" y="2951219"/>
                </a:lnTo>
                <a:lnTo>
                  <a:pt x="3558483" y="2997115"/>
                </a:lnTo>
                <a:lnTo>
                  <a:pt x="3566063" y="3043209"/>
                </a:lnTo>
                <a:lnTo>
                  <a:pt x="3573059" y="3089497"/>
                </a:lnTo>
                <a:lnTo>
                  <a:pt x="3579467" y="3135974"/>
                </a:lnTo>
                <a:lnTo>
                  <a:pt x="3585283" y="3182639"/>
                </a:lnTo>
                <a:lnTo>
                  <a:pt x="3590504" y="3229485"/>
                </a:lnTo>
                <a:lnTo>
                  <a:pt x="3595125" y="3276510"/>
                </a:lnTo>
                <a:lnTo>
                  <a:pt x="3599142" y="3323710"/>
                </a:lnTo>
                <a:lnTo>
                  <a:pt x="3602552" y="3371080"/>
                </a:lnTo>
                <a:lnTo>
                  <a:pt x="3605351" y="3418617"/>
                </a:lnTo>
                <a:lnTo>
                  <a:pt x="3607535" y="3466317"/>
                </a:lnTo>
                <a:lnTo>
                  <a:pt x="3609099" y="3514176"/>
                </a:lnTo>
                <a:lnTo>
                  <a:pt x="3610041" y="3562190"/>
                </a:lnTo>
                <a:lnTo>
                  <a:pt x="3610355" y="3610355"/>
                </a:lnTo>
                <a:lnTo>
                  <a:pt x="3610355" y="0"/>
                </a:lnTo>
                <a:close/>
              </a:path>
            </a:pathLst>
          </a:custGeom>
          <a:solidFill>
            <a:srgbClr val="44536A"/>
          </a:solidFill>
        </p:spPr>
        <p:txBody>
          <a:bodyPr wrap="square" lIns="0" tIns="0" rIns="0" bIns="0" rtlCol="0"/>
          <a:lstStyle/>
          <a:p>
            <a:endParaRPr/>
          </a:p>
        </p:txBody>
      </p:sp>
      <p:sp>
        <p:nvSpPr>
          <p:cNvPr id="3" name="object 3"/>
          <p:cNvSpPr/>
          <p:nvPr/>
        </p:nvSpPr>
        <p:spPr>
          <a:xfrm>
            <a:off x="0" y="3247390"/>
            <a:ext cx="3610610" cy="3610610"/>
          </a:xfrm>
          <a:custGeom>
            <a:avLst/>
            <a:gdLst/>
            <a:ahLst/>
            <a:cxnLst/>
            <a:rect l="l" t="t" r="r" b="b"/>
            <a:pathLst>
              <a:path w="3610610" h="3610609">
                <a:moveTo>
                  <a:pt x="0" y="0"/>
                </a:moveTo>
                <a:lnTo>
                  <a:pt x="0" y="3610355"/>
                </a:lnTo>
                <a:lnTo>
                  <a:pt x="3610356" y="3610355"/>
                </a:lnTo>
                <a:lnTo>
                  <a:pt x="3562191" y="3610040"/>
                </a:lnTo>
                <a:lnTo>
                  <a:pt x="3514177" y="3609098"/>
                </a:lnTo>
                <a:lnTo>
                  <a:pt x="3466318" y="3607534"/>
                </a:lnTo>
                <a:lnTo>
                  <a:pt x="3418618" y="3605350"/>
                </a:lnTo>
                <a:lnTo>
                  <a:pt x="3371081" y="3602551"/>
                </a:lnTo>
                <a:lnTo>
                  <a:pt x="3323710" y="3599141"/>
                </a:lnTo>
                <a:lnTo>
                  <a:pt x="3276511" y="3595124"/>
                </a:lnTo>
                <a:lnTo>
                  <a:pt x="3229486" y="3590503"/>
                </a:lnTo>
                <a:lnTo>
                  <a:pt x="3182639" y="3585282"/>
                </a:lnTo>
                <a:lnTo>
                  <a:pt x="3135975" y="3579466"/>
                </a:lnTo>
                <a:lnTo>
                  <a:pt x="3089497" y="3573058"/>
                </a:lnTo>
                <a:lnTo>
                  <a:pt x="3043209" y="3566062"/>
                </a:lnTo>
                <a:lnTo>
                  <a:pt x="2997116" y="3558482"/>
                </a:lnTo>
                <a:lnTo>
                  <a:pt x="2951220" y="3550322"/>
                </a:lnTo>
                <a:lnTo>
                  <a:pt x="2905526" y="3541586"/>
                </a:lnTo>
                <a:lnTo>
                  <a:pt x="2860038" y="3532278"/>
                </a:lnTo>
                <a:lnTo>
                  <a:pt x="2814760" y="3522401"/>
                </a:lnTo>
                <a:lnTo>
                  <a:pt x="2769695" y="3511960"/>
                </a:lnTo>
                <a:lnTo>
                  <a:pt x="2724847" y="3500958"/>
                </a:lnTo>
                <a:lnTo>
                  <a:pt x="2680221" y="3489399"/>
                </a:lnTo>
                <a:lnTo>
                  <a:pt x="2635821" y="3477288"/>
                </a:lnTo>
                <a:lnTo>
                  <a:pt x="2591649" y="3464628"/>
                </a:lnTo>
                <a:lnTo>
                  <a:pt x="2547711" y="3451423"/>
                </a:lnTo>
                <a:lnTo>
                  <a:pt x="2504009" y="3437676"/>
                </a:lnTo>
                <a:lnTo>
                  <a:pt x="2460549" y="3423393"/>
                </a:lnTo>
                <a:lnTo>
                  <a:pt x="2417333" y="3408576"/>
                </a:lnTo>
                <a:lnTo>
                  <a:pt x="2374365" y="3393230"/>
                </a:lnTo>
                <a:lnTo>
                  <a:pt x="2331651" y="3377358"/>
                </a:lnTo>
                <a:lnTo>
                  <a:pt x="2289193" y="3360965"/>
                </a:lnTo>
                <a:lnTo>
                  <a:pt x="2246995" y="3344054"/>
                </a:lnTo>
                <a:lnTo>
                  <a:pt x="2205061" y="3326629"/>
                </a:lnTo>
                <a:lnTo>
                  <a:pt x="2163396" y="3308694"/>
                </a:lnTo>
                <a:lnTo>
                  <a:pt x="2122002" y="3290254"/>
                </a:lnTo>
                <a:lnTo>
                  <a:pt x="2080885" y="3271311"/>
                </a:lnTo>
                <a:lnTo>
                  <a:pt x="2040047" y="3251870"/>
                </a:lnTo>
                <a:lnTo>
                  <a:pt x="1999494" y="3231934"/>
                </a:lnTo>
                <a:lnTo>
                  <a:pt x="1959227" y="3211509"/>
                </a:lnTo>
                <a:lnTo>
                  <a:pt x="1919253" y="3190597"/>
                </a:lnTo>
                <a:lnTo>
                  <a:pt x="1879574" y="3169202"/>
                </a:lnTo>
                <a:lnTo>
                  <a:pt x="1840194" y="3147328"/>
                </a:lnTo>
                <a:lnTo>
                  <a:pt x="1801117" y="3124980"/>
                </a:lnTo>
                <a:lnTo>
                  <a:pt x="1762348" y="3102161"/>
                </a:lnTo>
                <a:lnTo>
                  <a:pt x="1723889" y="3078874"/>
                </a:lnTo>
                <a:lnTo>
                  <a:pt x="1685746" y="3055125"/>
                </a:lnTo>
                <a:lnTo>
                  <a:pt x="1647921" y="3030916"/>
                </a:lnTo>
                <a:lnTo>
                  <a:pt x="1610420" y="3006253"/>
                </a:lnTo>
                <a:lnTo>
                  <a:pt x="1573244" y="2981137"/>
                </a:lnTo>
                <a:lnTo>
                  <a:pt x="1536400" y="2955574"/>
                </a:lnTo>
                <a:lnTo>
                  <a:pt x="1499890" y="2929568"/>
                </a:lnTo>
                <a:lnTo>
                  <a:pt x="1463718" y="2903122"/>
                </a:lnTo>
                <a:lnTo>
                  <a:pt x="1427888" y="2876240"/>
                </a:lnTo>
                <a:lnTo>
                  <a:pt x="1392405" y="2848926"/>
                </a:lnTo>
                <a:lnTo>
                  <a:pt x="1357271" y="2821184"/>
                </a:lnTo>
                <a:lnTo>
                  <a:pt x="1322492" y="2793018"/>
                </a:lnTo>
                <a:lnTo>
                  <a:pt x="1288070" y="2764432"/>
                </a:lnTo>
                <a:lnTo>
                  <a:pt x="1254010" y="2735429"/>
                </a:lnTo>
                <a:lnTo>
                  <a:pt x="1220316" y="2706014"/>
                </a:lnTo>
                <a:lnTo>
                  <a:pt x="1186991" y="2676191"/>
                </a:lnTo>
                <a:lnTo>
                  <a:pt x="1154040" y="2645963"/>
                </a:lnTo>
                <a:lnTo>
                  <a:pt x="1121466" y="2615334"/>
                </a:lnTo>
                <a:lnTo>
                  <a:pt x="1089273" y="2584308"/>
                </a:lnTo>
                <a:lnTo>
                  <a:pt x="1057465" y="2552890"/>
                </a:lnTo>
                <a:lnTo>
                  <a:pt x="1026047" y="2521082"/>
                </a:lnTo>
                <a:lnTo>
                  <a:pt x="995021" y="2488889"/>
                </a:lnTo>
                <a:lnTo>
                  <a:pt x="964392" y="2456315"/>
                </a:lnTo>
                <a:lnTo>
                  <a:pt x="934164" y="2423364"/>
                </a:lnTo>
                <a:lnTo>
                  <a:pt x="904340" y="2390039"/>
                </a:lnTo>
                <a:lnTo>
                  <a:pt x="874925" y="2356345"/>
                </a:lnTo>
                <a:lnTo>
                  <a:pt x="845923" y="2322285"/>
                </a:lnTo>
                <a:lnTo>
                  <a:pt x="817337" y="2287863"/>
                </a:lnTo>
                <a:lnTo>
                  <a:pt x="789170" y="2253084"/>
                </a:lnTo>
                <a:lnTo>
                  <a:pt x="761429" y="2217950"/>
                </a:lnTo>
                <a:lnTo>
                  <a:pt x="734115" y="2182467"/>
                </a:lnTo>
                <a:lnTo>
                  <a:pt x="707233" y="2146637"/>
                </a:lnTo>
                <a:lnTo>
                  <a:pt x="680787" y="2110465"/>
                </a:lnTo>
                <a:lnTo>
                  <a:pt x="654780" y="2073955"/>
                </a:lnTo>
                <a:lnTo>
                  <a:pt x="629217" y="2037111"/>
                </a:lnTo>
                <a:lnTo>
                  <a:pt x="604102" y="1999935"/>
                </a:lnTo>
                <a:lnTo>
                  <a:pt x="579438" y="1962434"/>
                </a:lnTo>
                <a:lnTo>
                  <a:pt x="555230" y="1924609"/>
                </a:lnTo>
                <a:lnTo>
                  <a:pt x="531480" y="1886466"/>
                </a:lnTo>
                <a:lnTo>
                  <a:pt x="508194" y="1848007"/>
                </a:lnTo>
                <a:lnTo>
                  <a:pt x="485375" y="1809238"/>
                </a:lnTo>
                <a:lnTo>
                  <a:pt x="463026" y="1770161"/>
                </a:lnTo>
                <a:lnTo>
                  <a:pt x="441153" y="1730782"/>
                </a:lnTo>
                <a:lnTo>
                  <a:pt x="419758" y="1691102"/>
                </a:lnTo>
                <a:lnTo>
                  <a:pt x="398846" y="1651128"/>
                </a:lnTo>
                <a:lnTo>
                  <a:pt x="378420" y="1610862"/>
                </a:lnTo>
                <a:lnTo>
                  <a:pt x="358485" y="1570308"/>
                </a:lnTo>
                <a:lnTo>
                  <a:pt x="339044" y="1529470"/>
                </a:lnTo>
                <a:lnTo>
                  <a:pt x="320101" y="1488353"/>
                </a:lnTo>
                <a:lnTo>
                  <a:pt x="301660" y="1446959"/>
                </a:lnTo>
                <a:lnTo>
                  <a:pt x="283725" y="1405294"/>
                </a:lnTo>
                <a:lnTo>
                  <a:pt x="266301" y="1363360"/>
                </a:lnTo>
                <a:lnTo>
                  <a:pt x="249390" y="1321163"/>
                </a:lnTo>
                <a:lnTo>
                  <a:pt x="232996" y="1278704"/>
                </a:lnTo>
                <a:lnTo>
                  <a:pt x="217125" y="1235990"/>
                </a:lnTo>
                <a:lnTo>
                  <a:pt x="201778" y="1193023"/>
                </a:lnTo>
                <a:lnTo>
                  <a:pt x="186962" y="1149807"/>
                </a:lnTo>
                <a:lnTo>
                  <a:pt x="172678" y="1106346"/>
                </a:lnTo>
                <a:lnTo>
                  <a:pt x="158932" y="1062645"/>
                </a:lnTo>
                <a:lnTo>
                  <a:pt x="145727" y="1018706"/>
                </a:lnTo>
                <a:lnTo>
                  <a:pt x="133066" y="974535"/>
                </a:lnTo>
                <a:lnTo>
                  <a:pt x="120955" y="930134"/>
                </a:lnTo>
                <a:lnTo>
                  <a:pt x="109396" y="885508"/>
                </a:lnTo>
                <a:lnTo>
                  <a:pt x="98395" y="840661"/>
                </a:lnTo>
                <a:lnTo>
                  <a:pt x="87953" y="795596"/>
                </a:lnTo>
                <a:lnTo>
                  <a:pt x="78076" y="750317"/>
                </a:lnTo>
                <a:lnTo>
                  <a:pt x="68768" y="704829"/>
                </a:lnTo>
                <a:lnTo>
                  <a:pt x="60032" y="659136"/>
                </a:lnTo>
                <a:lnTo>
                  <a:pt x="51872" y="613240"/>
                </a:lnTo>
                <a:lnTo>
                  <a:pt x="44292" y="567146"/>
                </a:lnTo>
                <a:lnTo>
                  <a:pt x="37296" y="520858"/>
                </a:lnTo>
                <a:lnTo>
                  <a:pt x="30888" y="474381"/>
                </a:lnTo>
                <a:lnTo>
                  <a:pt x="25072" y="427716"/>
                </a:lnTo>
                <a:lnTo>
                  <a:pt x="19851" y="380870"/>
                </a:lnTo>
                <a:lnTo>
                  <a:pt x="15230" y="333845"/>
                </a:lnTo>
                <a:lnTo>
                  <a:pt x="11213" y="286645"/>
                </a:lnTo>
                <a:lnTo>
                  <a:pt x="7803" y="239275"/>
                </a:lnTo>
                <a:lnTo>
                  <a:pt x="5004" y="191738"/>
                </a:lnTo>
                <a:lnTo>
                  <a:pt x="2820" y="144038"/>
                </a:lnTo>
                <a:lnTo>
                  <a:pt x="1256" y="96179"/>
                </a:lnTo>
                <a:lnTo>
                  <a:pt x="314" y="48165"/>
                </a:lnTo>
                <a:lnTo>
                  <a:pt x="0" y="0"/>
                </a:lnTo>
                <a:close/>
              </a:path>
            </a:pathLst>
          </a:custGeom>
          <a:solidFill>
            <a:srgbClr val="44536A"/>
          </a:solidFill>
        </p:spPr>
        <p:txBody>
          <a:bodyPr wrap="square" lIns="0" tIns="0" rIns="0" bIns="0" rtlCol="0"/>
          <a:lstStyle/>
          <a:p>
            <a:endParaRPr/>
          </a:p>
        </p:txBody>
      </p:sp>
      <p:sp>
        <p:nvSpPr>
          <p:cNvPr id="4" name="object 4"/>
          <p:cNvSpPr txBox="1">
            <a:spLocks noGrp="1"/>
          </p:cNvSpPr>
          <p:nvPr>
            <p:ph type="title"/>
          </p:nvPr>
        </p:nvSpPr>
        <p:spPr>
          <a:xfrm>
            <a:off x="1246428" y="887679"/>
            <a:ext cx="3912235" cy="757555"/>
          </a:xfrm>
          <a:prstGeom prst="rect">
            <a:avLst/>
          </a:prstGeom>
        </p:spPr>
        <p:txBody>
          <a:bodyPr vert="horz" wrap="square" lIns="0" tIns="12700" rIns="0" bIns="0" rtlCol="0">
            <a:spAutoFit/>
          </a:bodyPr>
          <a:lstStyle/>
          <a:p>
            <a:pPr marL="12700">
              <a:lnSpc>
                <a:spcPct val="100000"/>
              </a:lnSpc>
              <a:spcBef>
                <a:spcPts val="100"/>
              </a:spcBef>
            </a:pPr>
            <a:r>
              <a:rPr sz="4800" spc="-325" dirty="0"/>
              <a:t>G</a:t>
            </a:r>
            <a:r>
              <a:rPr sz="4800" spc="-254" dirty="0"/>
              <a:t>r</a:t>
            </a:r>
            <a:r>
              <a:rPr sz="4800" spc="-145" dirty="0"/>
              <a:t>ou</a:t>
            </a:r>
            <a:r>
              <a:rPr sz="4800" spc="-190" dirty="0"/>
              <a:t>p</a:t>
            </a:r>
            <a:r>
              <a:rPr sz="4800" spc="525" dirty="0"/>
              <a:t>M</a:t>
            </a:r>
            <a:r>
              <a:rPr sz="4800" spc="-229" dirty="0"/>
              <a:t> </a:t>
            </a:r>
            <a:r>
              <a:rPr sz="4800" spc="45" dirty="0"/>
              <a:t>N</a:t>
            </a:r>
            <a:r>
              <a:rPr sz="4800" spc="-540" dirty="0"/>
              <a:t>e</a:t>
            </a:r>
            <a:r>
              <a:rPr sz="4800" spc="-120" dirty="0"/>
              <a:t>xus</a:t>
            </a:r>
            <a:endParaRPr sz="4800"/>
          </a:p>
        </p:txBody>
      </p:sp>
      <p:sp>
        <p:nvSpPr>
          <p:cNvPr id="8" name="object 8"/>
          <p:cNvSpPr txBox="1">
            <a:spLocks noGrp="1"/>
          </p:cNvSpPr>
          <p:nvPr>
            <p:ph type="body" idx="1"/>
          </p:nvPr>
        </p:nvSpPr>
        <p:spPr>
          <a:prstGeom prst="rect">
            <a:avLst/>
          </a:prstGeom>
        </p:spPr>
        <p:txBody>
          <a:bodyPr vert="horz" wrap="square" lIns="0" tIns="54610" rIns="0" bIns="0" rtlCol="0">
            <a:spAutoFit/>
          </a:bodyPr>
          <a:lstStyle/>
          <a:p>
            <a:pPr marL="238125" marR="5080">
              <a:lnSpc>
                <a:spcPct val="90000"/>
              </a:lnSpc>
              <a:spcBef>
                <a:spcPts val="430"/>
              </a:spcBef>
            </a:pPr>
            <a:r>
              <a:rPr spc="-15" dirty="0"/>
              <a:t>GroupM</a:t>
            </a:r>
            <a:r>
              <a:rPr spc="-245" dirty="0"/>
              <a:t> </a:t>
            </a:r>
            <a:r>
              <a:rPr spc="-35" dirty="0"/>
              <a:t>Nexus</a:t>
            </a:r>
            <a:r>
              <a:rPr spc="-305" dirty="0"/>
              <a:t> </a:t>
            </a:r>
            <a:r>
              <a:rPr spc="-125" dirty="0"/>
              <a:t>Commerce</a:t>
            </a:r>
            <a:r>
              <a:rPr spc="-275" dirty="0"/>
              <a:t> </a:t>
            </a:r>
            <a:r>
              <a:rPr spc="-80" dirty="0"/>
              <a:t>serves</a:t>
            </a:r>
            <a:r>
              <a:rPr spc="-340" dirty="0"/>
              <a:t> </a:t>
            </a:r>
            <a:r>
              <a:rPr spc="10" dirty="0"/>
              <a:t>as</a:t>
            </a:r>
            <a:r>
              <a:rPr spc="-405" dirty="0"/>
              <a:t> </a:t>
            </a:r>
            <a:r>
              <a:rPr spc="90" dirty="0"/>
              <a:t>a</a:t>
            </a:r>
            <a:r>
              <a:rPr spc="-405" dirty="0"/>
              <a:t> </a:t>
            </a:r>
            <a:r>
              <a:rPr spc="-155" dirty="0"/>
              <a:t>centralized</a:t>
            </a:r>
            <a:r>
              <a:rPr spc="-295" dirty="0"/>
              <a:t> </a:t>
            </a:r>
            <a:r>
              <a:rPr spc="-45" dirty="0"/>
              <a:t>hub</a:t>
            </a:r>
            <a:r>
              <a:rPr spc="-270" dirty="0"/>
              <a:t> </a:t>
            </a:r>
            <a:r>
              <a:rPr spc="-130" dirty="0"/>
              <a:t>for</a:t>
            </a:r>
            <a:r>
              <a:rPr spc="-215" dirty="0"/>
              <a:t> </a:t>
            </a:r>
            <a:r>
              <a:rPr spc="-130" dirty="0"/>
              <a:t>commerce </a:t>
            </a:r>
            <a:r>
              <a:rPr spc="-830" dirty="0"/>
              <a:t> </a:t>
            </a:r>
            <a:r>
              <a:rPr spc="-160" dirty="0"/>
              <a:t>intelligence,</a:t>
            </a:r>
            <a:r>
              <a:rPr spc="-225" dirty="0"/>
              <a:t> </a:t>
            </a:r>
            <a:r>
              <a:rPr spc="-85" dirty="0"/>
              <a:t>encompassing</a:t>
            </a:r>
            <a:r>
              <a:rPr spc="-340" dirty="0"/>
              <a:t> </a:t>
            </a:r>
            <a:r>
              <a:rPr spc="-180" dirty="0"/>
              <a:t>strategy,</a:t>
            </a:r>
            <a:r>
              <a:rPr spc="-225" dirty="0"/>
              <a:t> </a:t>
            </a:r>
            <a:r>
              <a:rPr spc="-90" dirty="0"/>
              <a:t>media</a:t>
            </a:r>
            <a:r>
              <a:rPr spc="-415" dirty="0"/>
              <a:t> </a:t>
            </a:r>
            <a:r>
              <a:rPr spc="-155" dirty="0"/>
              <a:t>activation,</a:t>
            </a:r>
            <a:r>
              <a:rPr spc="-210" dirty="0"/>
              <a:t> </a:t>
            </a:r>
            <a:r>
              <a:rPr spc="-175" dirty="0"/>
              <a:t>creative,</a:t>
            </a:r>
            <a:r>
              <a:rPr spc="-240" dirty="0"/>
              <a:t> </a:t>
            </a:r>
            <a:r>
              <a:rPr spc="-170" dirty="0"/>
              <a:t>data, </a:t>
            </a:r>
            <a:r>
              <a:rPr spc="-830" dirty="0"/>
              <a:t> </a:t>
            </a:r>
            <a:r>
              <a:rPr spc="-70" dirty="0"/>
              <a:t>and </a:t>
            </a:r>
            <a:r>
              <a:rPr spc="-100" dirty="0"/>
              <a:t>technology </a:t>
            </a:r>
            <a:r>
              <a:rPr spc="-75" dirty="0"/>
              <a:t>across </a:t>
            </a:r>
            <a:r>
              <a:rPr spc="-180" dirty="0"/>
              <a:t>retail, </a:t>
            </a:r>
            <a:r>
              <a:rPr spc="-150" dirty="0"/>
              <a:t>direct-to-consumer, </a:t>
            </a:r>
            <a:r>
              <a:rPr spc="-55" dirty="0"/>
              <a:t>and </a:t>
            </a:r>
            <a:r>
              <a:rPr spc="-114" dirty="0"/>
              <a:t>social </a:t>
            </a:r>
            <a:r>
              <a:rPr spc="-110" dirty="0"/>
              <a:t> </a:t>
            </a:r>
            <a:r>
              <a:rPr spc="-195" dirty="0"/>
              <a:t>c</a:t>
            </a:r>
            <a:r>
              <a:rPr spc="-70" dirty="0"/>
              <a:t>omm</a:t>
            </a:r>
            <a:r>
              <a:rPr spc="-150" dirty="0"/>
              <a:t>e</a:t>
            </a:r>
            <a:r>
              <a:rPr spc="-220" dirty="0"/>
              <a:t>r</a:t>
            </a:r>
            <a:r>
              <a:rPr spc="-145" dirty="0"/>
              <a:t>c</a:t>
            </a:r>
            <a:r>
              <a:rPr spc="-140" dirty="0"/>
              <a:t>e</a:t>
            </a:r>
            <a:r>
              <a:rPr spc="-300" dirty="0"/>
              <a:t>.</a:t>
            </a:r>
            <a:r>
              <a:rPr spc="-229" dirty="0"/>
              <a:t> </a:t>
            </a:r>
            <a:r>
              <a:rPr spc="-240" dirty="0"/>
              <a:t>T</a:t>
            </a:r>
            <a:r>
              <a:rPr spc="-100" dirty="0"/>
              <a:t>h</a:t>
            </a:r>
            <a:r>
              <a:rPr spc="-125" dirty="0"/>
              <a:t>e</a:t>
            </a:r>
            <a:r>
              <a:rPr spc="-140" dirty="0"/>
              <a:t>i</a:t>
            </a:r>
            <a:r>
              <a:rPr spc="-145" dirty="0"/>
              <a:t>r</a:t>
            </a:r>
            <a:r>
              <a:rPr spc="-220" dirty="0"/>
              <a:t> </a:t>
            </a:r>
            <a:r>
              <a:rPr spc="-50" dirty="0"/>
              <a:t>m</a:t>
            </a:r>
            <a:r>
              <a:rPr spc="-200" dirty="0"/>
              <a:t>i</a:t>
            </a:r>
            <a:r>
              <a:rPr spc="-25" dirty="0"/>
              <a:t>ss</a:t>
            </a:r>
            <a:r>
              <a:rPr spc="-165" dirty="0"/>
              <a:t>i</a:t>
            </a:r>
            <a:r>
              <a:rPr spc="-30" dirty="0"/>
              <a:t>o</a:t>
            </a:r>
            <a:r>
              <a:rPr spc="-70" dirty="0"/>
              <a:t>n</a:t>
            </a:r>
            <a:r>
              <a:rPr spc="-235" dirty="0"/>
              <a:t> </a:t>
            </a:r>
            <a:r>
              <a:rPr spc="-180" dirty="0"/>
              <a:t>i</a:t>
            </a:r>
            <a:r>
              <a:rPr spc="90" dirty="0"/>
              <a:t>s</a:t>
            </a:r>
            <a:r>
              <a:rPr spc="-320" dirty="0"/>
              <a:t> </a:t>
            </a:r>
            <a:r>
              <a:rPr spc="-170" dirty="0"/>
              <a:t>t</a:t>
            </a:r>
            <a:r>
              <a:rPr spc="-15" dirty="0"/>
              <a:t>o</a:t>
            </a:r>
            <a:r>
              <a:rPr spc="-260" dirty="0"/>
              <a:t> </a:t>
            </a:r>
            <a:r>
              <a:rPr spc="-55" dirty="0"/>
              <a:t>o</a:t>
            </a:r>
            <a:r>
              <a:rPr spc="-40" dirty="0"/>
              <a:t>p</a:t>
            </a:r>
            <a:r>
              <a:rPr spc="-180" dirty="0"/>
              <a:t>ti</a:t>
            </a:r>
            <a:r>
              <a:rPr spc="-85" dirty="0"/>
              <a:t>m</a:t>
            </a:r>
            <a:r>
              <a:rPr spc="-190" dirty="0"/>
              <a:t>i</a:t>
            </a:r>
            <a:r>
              <a:rPr spc="-265" dirty="0"/>
              <a:t>z</a:t>
            </a:r>
            <a:r>
              <a:rPr spc="-120" dirty="0"/>
              <a:t>e</a:t>
            </a:r>
            <a:r>
              <a:rPr spc="-300" dirty="0"/>
              <a:t> </a:t>
            </a:r>
            <a:r>
              <a:rPr spc="-75" dirty="0"/>
              <a:t>a</a:t>
            </a:r>
            <a:r>
              <a:rPr spc="-90" dirty="0"/>
              <a:t>d</a:t>
            </a:r>
            <a:r>
              <a:rPr spc="-140" dirty="0"/>
              <a:t>ve</a:t>
            </a:r>
            <a:r>
              <a:rPr spc="-155" dirty="0"/>
              <a:t>r</a:t>
            </a:r>
            <a:r>
              <a:rPr spc="-170" dirty="0"/>
              <a:t>t</a:t>
            </a:r>
            <a:r>
              <a:rPr spc="-180" dirty="0"/>
              <a:t>i</a:t>
            </a:r>
            <a:r>
              <a:rPr dirty="0"/>
              <a:t>s</a:t>
            </a:r>
            <a:r>
              <a:rPr spc="-165" dirty="0"/>
              <a:t>i</a:t>
            </a:r>
            <a:r>
              <a:rPr spc="-180" dirty="0"/>
              <a:t>n</a:t>
            </a:r>
            <a:r>
              <a:rPr spc="125" dirty="0"/>
              <a:t>g</a:t>
            </a:r>
            <a:r>
              <a:rPr spc="-345" dirty="0"/>
              <a:t> </a:t>
            </a:r>
            <a:r>
              <a:rPr spc="-265" dirty="0"/>
              <a:t>c</a:t>
            </a:r>
            <a:r>
              <a:rPr spc="-65" dirty="0"/>
              <a:t>a</a:t>
            </a:r>
            <a:r>
              <a:rPr spc="-95" dirty="0"/>
              <a:t>m</a:t>
            </a:r>
            <a:r>
              <a:rPr spc="-150" dirty="0"/>
              <a:t>p</a:t>
            </a:r>
            <a:r>
              <a:rPr spc="-75" dirty="0"/>
              <a:t>a</a:t>
            </a:r>
            <a:r>
              <a:rPr spc="-250" dirty="0"/>
              <a:t>i</a:t>
            </a:r>
            <a:r>
              <a:rPr spc="-15" dirty="0"/>
              <a:t>g</a:t>
            </a:r>
            <a:r>
              <a:rPr spc="-120" dirty="0"/>
              <a:t>n</a:t>
            </a:r>
            <a:r>
              <a:rPr spc="25" dirty="0"/>
              <a:t>s</a:t>
            </a:r>
            <a:r>
              <a:rPr spc="-265" dirty="0"/>
              <a:t>,  </a:t>
            </a:r>
            <a:r>
              <a:rPr spc="-145" dirty="0"/>
              <a:t>m</a:t>
            </a:r>
            <a:r>
              <a:rPr spc="-50" dirty="0"/>
              <a:t>a</a:t>
            </a:r>
            <a:r>
              <a:rPr spc="-145" dirty="0"/>
              <a:t>k</a:t>
            </a:r>
            <a:r>
              <a:rPr spc="-165" dirty="0"/>
              <a:t>i</a:t>
            </a:r>
            <a:r>
              <a:rPr spc="-170" dirty="0"/>
              <a:t>n</a:t>
            </a:r>
            <a:r>
              <a:rPr spc="125" dirty="0"/>
              <a:t>g</a:t>
            </a:r>
            <a:r>
              <a:rPr spc="-345" dirty="0"/>
              <a:t> </a:t>
            </a:r>
            <a:r>
              <a:rPr spc="-145" dirty="0"/>
              <a:t>t</a:t>
            </a:r>
            <a:r>
              <a:rPr spc="-100" dirty="0"/>
              <a:t>h</a:t>
            </a:r>
            <a:r>
              <a:rPr spc="-150" dirty="0"/>
              <a:t>e</a:t>
            </a:r>
            <a:r>
              <a:rPr spc="5" dirty="0"/>
              <a:t>m</a:t>
            </a:r>
            <a:r>
              <a:rPr spc="-295" dirty="0"/>
              <a:t> </a:t>
            </a:r>
            <a:r>
              <a:rPr spc="-60" dirty="0"/>
              <a:t>m</a:t>
            </a:r>
            <a:r>
              <a:rPr spc="-30" dirty="0"/>
              <a:t>o</a:t>
            </a:r>
            <a:r>
              <a:rPr spc="-180" dirty="0"/>
              <a:t>r</a:t>
            </a:r>
            <a:r>
              <a:rPr spc="-120" dirty="0"/>
              <a:t>e</a:t>
            </a:r>
            <a:r>
              <a:rPr spc="-240" dirty="0"/>
              <a:t> </a:t>
            </a:r>
            <a:r>
              <a:rPr spc="-165" dirty="0"/>
              <a:t>e</a:t>
            </a:r>
            <a:r>
              <a:rPr spc="-200" dirty="0"/>
              <a:t>f</a:t>
            </a:r>
            <a:r>
              <a:rPr spc="-185" dirty="0"/>
              <a:t>f</a:t>
            </a:r>
            <a:r>
              <a:rPr spc="-180" dirty="0"/>
              <a:t>i</a:t>
            </a:r>
            <a:r>
              <a:rPr spc="-185" dirty="0"/>
              <a:t>c</a:t>
            </a:r>
            <a:r>
              <a:rPr spc="-165" dirty="0"/>
              <a:t>i</a:t>
            </a:r>
            <a:r>
              <a:rPr spc="-140" dirty="0"/>
              <a:t>e</a:t>
            </a:r>
            <a:r>
              <a:rPr spc="-105" dirty="0"/>
              <a:t>n</a:t>
            </a:r>
            <a:r>
              <a:rPr spc="-125" dirty="0"/>
              <a:t>t</a:t>
            </a:r>
            <a:r>
              <a:rPr spc="-300" dirty="0"/>
              <a:t> </a:t>
            </a:r>
            <a:r>
              <a:rPr spc="-75" dirty="0"/>
              <a:t>a</a:t>
            </a:r>
            <a:r>
              <a:rPr spc="-120" dirty="0"/>
              <a:t>n</a:t>
            </a:r>
            <a:r>
              <a:rPr spc="15" dirty="0"/>
              <a:t>d</a:t>
            </a:r>
            <a:r>
              <a:rPr spc="-300" dirty="0"/>
              <a:t> </a:t>
            </a:r>
            <a:r>
              <a:rPr spc="-155" dirty="0"/>
              <a:t>i</a:t>
            </a:r>
            <a:r>
              <a:rPr spc="-70" dirty="0"/>
              <a:t>m</a:t>
            </a:r>
            <a:r>
              <a:rPr spc="-150" dirty="0"/>
              <a:t>p</a:t>
            </a:r>
            <a:r>
              <a:rPr spc="-75" dirty="0"/>
              <a:t>a</a:t>
            </a:r>
            <a:r>
              <a:rPr spc="-204" dirty="0"/>
              <a:t>c</a:t>
            </a:r>
            <a:r>
              <a:rPr spc="-180" dirty="0"/>
              <a:t>t</a:t>
            </a:r>
            <a:r>
              <a:rPr spc="-185" dirty="0"/>
              <a:t>f</a:t>
            </a:r>
            <a:r>
              <a:rPr spc="-95" dirty="0"/>
              <a:t>u</a:t>
            </a:r>
            <a:r>
              <a:rPr spc="-135" dirty="0"/>
              <a:t>l</a:t>
            </a:r>
            <a:r>
              <a:rPr spc="-260" dirty="0"/>
              <a:t> </a:t>
            </a:r>
            <a:r>
              <a:rPr spc="-220" dirty="0"/>
              <a:t>f</a:t>
            </a:r>
            <a:r>
              <a:rPr spc="-30" dirty="0"/>
              <a:t>o</a:t>
            </a:r>
            <a:r>
              <a:rPr spc="-145" dirty="0"/>
              <a:t>r</a:t>
            </a:r>
            <a:r>
              <a:rPr spc="-210" dirty="0"/>
              <a:t> </a:t>
            </a:r>
            <a:r>
              <a:rPr spc="-195" dirty="0"/>
              <a:t>c</a:t>
            </a:r>
            <a:r>
              <a:rPr spc="-30" dirty="0"/>
              <a:t>o</a:t>
            </a:r>
            <a:r>
              <a:rPr spc="-130" dirty="0"/>
              <a:t>n</a:t>
            </a:r>
            <a:r>
              <a:rPr spc="25" dirty="0"/>
              <a:t>s</a:t>
            </a:r>
            <a:r>
              <a:rPr spc="-105" dirty="0"/>
              <a:t>u</a:t>
            </a:r>
            <a:r>
              <a:rPr spc="-35" dirty="0"/>
              <a:t>m</a:t>
            </a:r>
            <a:r>
              <a:rPr spc="-150" dirty="0"/>
              <a:t>e</a:t>
            </a:r>
            <a:r>
              <a:rPr spc="-240" dirty="0"/>
              <a:t>r</a:t>
            </a:r>
            <a:r>
              <a:rPr spc="35" dirty="0"/>
              <a:t>s</a:t>
            </a:r>
            <a:r>
              <a:rPr spc="-300" dirty="0"/>
              <a:t>,</a:t>
            </a:r>
            <a:r>
              <a:rPr spc="-229" dirty="0"/>
              <a:t> </a:t>
            </a:r>
            <a:r>
              <a:rPr spc="-15" dirty="0"/>
              <a:t>s</a:t>
            </a:r>
            <a:r>
              <a:rPr spc="-105" dirty="0"/>
              <a:t>u</a:t>
            </a:r>
            <a:r>
              <a:rPr spc="-65" dirty="0"/>
              <a:t>pp</a:t>
            </a:r>
            <a:r>
              <a:rPr spc="-30" dirty="0"/>
              <a:t>o</a:t>
            </a:r>
            <a:r>
              <a:rPr spc="-155" dirty="0"/>
              <a:t>r</a:t>
            </a:r>
            <a:r>
              <a:rPr spc="-170" dirty="0"/>
              <a:t>t</a:t>
            </a:r>
            <a:r>
              <a:rPr spc="-185" dirty="0"/>
              <a:t>e</a:t>
            </a:r>
            <a:r>
              <a:rPr spc="10" dirty="0"/>
              <a:t>d  </a:t>
            </a:r>
            <a:r>
              <a:rPr spc="-55" dirty="0"/>
              <a:t>by</a:t>
            </a:r>
            <a:r>
              <a:rPr spc="-325" dirty="0"/>
              <a:t> </a:t>
            </a:r>
            <a:r>
              <a:rPr spc="-135" dirty="0"/>
              <a:t>cutting-edge</a:t>
            </a:r>
            <a:r>
              <a:rPr spc="-260" dirty="0"/>
              <a:t> </a:t>
            </a:r>
            <a:r>
              <a:rPr spc="-105" dirty="0"/>
              <a:t>technology</a:t>
            </a:r>
            <a:r>
              <a:rPr spc="-360" dirty="0"/>
              <a:t> </a:t>
            </a:r>
            <a:r>
              <a:rPr spc="-60" dirty="0"/>
              <a:t>and</a:t>
            </a:r>
            <a:r>
              <a:rPr spc="-315" dirty="0"/>
              <a:t> </a:t>
            </a:r>
            <a:r>
              <a:rPr spc="-155" dirty="0"/>
              <a:t>artificial</a:t>
            </a:r>
            <a:r>
              <a:rPr spc="-305" dirty="0"/>
              <a:t> </a:t>
            </a:r>
            <a:r>
              <a:rPr spc="-160" dirty="0"/>
              <a:t>intelligence.</a:t>
            </a:r>
          </a:p>
        </p:txBody>
      </p:sp>
      <p:pic>
        <p:nvPicPr>
          <p:cNvPr id="6" name="Picture 5" descr="A blue and black x&#10;&#10;Description automatically generated">
            <a:extLst>
              <a:ext uri="{FF2B5EF4-FFF2-40B4-BE49-F238E27FC236}">
                <a16:creationId xmlns:a16="http://schemas.microsoft.com/office/drawing/2014/main" id="{65D4A302-2F9D-CED9-BF0F-49507AB95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4891786"/>
            <a:ext cx="6367272" cy="15918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81643" y="0"/>
            <a:ext cx="3610610" cy="3610610"/>
          </a:xfrm>
          <a:custGeom>
            <a:avLst/>
            <a:gdLst/>
            <a:ahLst/>
            <a:cxnLst/>
            <a:rect l="l" t="t" r="r" b="b"/>
            <a:pathLst>
              <a:path w="3610609" h="3610610">
                <a:moveTo>
                  <a:pt x="3610355" y="0"/>
                </a:moveTo>
                <a:lnTo>
                  <a:pt x="0" y="0"/>
                </a:lnTo>
                <a:lnTo>
                  <a:pt x="48165" y="314"/>
                </a:lnTo>
                <a:lnTo>
                  <a:pt x="96179" y="1256"/>
                </a:lnTo>
                <a:lnTo>
                  <a:pt x="144038" y="2820"/>
                </a:lnTo>
                <a:lnTo>
                  <a:pt x="191738" y="5004"/>
                </a:lnTo>
                <a:lnTo>
                  <a:pt x="239275" y="7803"/>
                </a:lnTo>
                <a:lnTo>
                  <a:pt x="286645" y="11213"/>
                </a:lnTo>
                <a:lnTo>
                  <a:pt x="333845" y="15230"/>
                </a:lnTo>
                <a:lnTo>
                  <a:pt x="380870" y="19851"/>
                </a:lnTo>
                <a:lnTo>
                  <a:pt x="427716" y="25072"/>
                </a:lnTo>
                <a:lnTo>
                  <a:pt x="474381" y="30888"/>
                </a:lnTo>
                <a:lnTo>
                  <a:pt x="520858" y="37296"/>
                </a:lnTo>
                <a:lnTo>
                  <a:pt x="567146" y="44292"/>
                </a:lnTo>
                <a:lnTo>
                  <a:pt x="613240" y="51872"/>
                </a:lnTo>
                <a:lnTo>
                  <a:pt x="659136" y="60032"/>
                </a:lnTo>
                <a:lnTo>
                  <a:pt x="704829" y="68768"/>
                </a:lnTo>
                <a:lnTo>
                  <a:pt x="750317" y="78076"/>
                </a:lnTo>
                <a:lnTo>
                  <a:pt x="795596" y="87953"/>
                </a:lnTo>
                <a:lnTo>
                  <a:pt x="840661" y="98395"/>
                </a:lnTo>
                <a:lnTo>
                  <a:pt x="885508" y="109396"/>
                </a:lnTo>
                <a:lnTo>
                  <a:pt x="930134" y="120955"/>
                </a:lnTo>
                <a:lnTo>
                  <a:pt x="974535" y="133066"/>
                </a:lnTo>
                <a:lnTo>
                  <a:pt x="1018706" y="145727"/>
                </a:lnTo>
                <a:lnTo>
                  <a:pt x="1062645" y="158932"/>
                </a:lnTo>
                <a:lnTo>
                  <a:pt x="1106346" y="172678"/>
                </a:lnTo>
                <a:lnTo>
                  <a:pt x="1149807" y="186962"/>
                </a:lnTo>
                <a:lnTo>
                  <a:pt x="1193023" y="201778"/>
                </a:lnTo>
                <a:lnTo>
                  <a:pt x="1235990" y="217125"/>
                </a:lnTo>
                <a:lnTo>
                  <a:pt x="1278705" y="232996"/>
                </a:lnTo>
                <a:lnTo>
                  <a:pt x="1321163" y="249390"/>
                </a:lnTo>
                <a:lnTo>
                  <a:pt x="1363361" y="266301"/>
                </a:lnTo>
                <a:lnTo>
                  <a:pt x="1405294" y="283725"/>
                </a:lnTo>
                <a:lnTo>
                  <a:pt x="1446960" y="301660"/>
                </a:lnTo>
                <a:lnTo>
                  <a:pt x="1488353" y="320101"/>
                </a:lnTo>
                <a:lnTo>
                  <a:pt x="1529470" y="339044"/>
                </a:lnTo>
                <a:lnTo>
                  <a:pt x="1570308" y="358485"/>
                </a:lnTo>
                <a:lnTo>
                  <a:pt x="1610862" y="378420"/>
                </a:lnTo>
                <a:lnTo>
                  <a:pt x="1651128" y="398846"/>
                </a:lnTo>
                <a:lnTo>
                  <a:pt x="1691103" y="419758"/>
                </a:lnTo>
                <a:lnTo>
                  <a:pt x="1730782" y="441153"/>
                </a:lnTo>
                <a:lnTo>
                  <a:pt x="1770161" y="463026"/>
                </a:lnTo>
                <a:lnTo>
                  <a:pt x="1809238" y="485375"/>
                </a:lnTo>
                <a:lnTo>
                  <a:pt x="1848007" y="508194"/>
                </a:lnTo>
                <a:lnTo>
                  <a:pt x="1886466" y="531480"/>
                </a:lnTo>
                <a:lnTo>
                  <a:pt x="1924609" y="555229"/>
                </a:lnTo>
                <a:lnTo>
                  <a:pt x="1962434" y="579438"/>
                </a:lnTo>
                <a:lnTo>
                  <a:pt x="1999936" y="604102"/>
                </a:lnTo>
                <a:lnTo>
                  <a:pt x="2037111" y="629217"/>
                </a:lnTo>
                <a:lnTo>
                  <a:pt x="2073955" y="654780"/>
                </a:lnTo>
                <a:lnTo>
                  <a:pt x="2110466" y="680786"/>
                </a:lnTo>
                <a:lnTo>
                  <a:pt x="2146638" y="707233"/>
                </a:lnTo>
                <a:lnTo>
                  <a:pt x="2182467" y="734115"/>
                </a:lnTo>
                <a:lnTo>
                  <a:pt x="2217951" y="761428"/>
                </a:lnTo>
                <a:lnTo>
                  <a:pt x="2253084" y="789170"/>
                </a:lnTo>
                <a:lnTo>
                  <a:pt x="2287864" y="817336"/>
                </a:lnTo>
                <a:lnTo>
                  <a:pt x="2322285" y="845923"/>
                </a:lnTo>
                <a:lnTo>
                  <a:pt x="2356345" y="874925"/>
                </a:lnTo>
                <a:lnTo>
                  <a:pt x="2390039" y="904340"/>
                </a:lnTo>
                <a:lnTo>
                  <a:pt x="2423364" y="934164"/>
                </a:lnTo>
                <a:lnTo>
                  <a:pt x="2456316" y="964392"/>
                </a:lnTo>
                <a:lnTo>
                  <a:pt x="2488890" y="995021"/>
                </a:lnTo>
                <a:lnTo>
                  <a:pt x="2521082" y="1026046"/>
                </a:lnTo>
                <a:lnTo>
                  <a:pt x="2552890" y="1057465"/>
                </a:lnTo>
                <a:lnTo>
                  <a:pt x="2584309" y="1089273"/>
                </a:lnTo>
                <a:lnTo>
                  <a:pt x="2615334" y="1121465"/>
                </a:lnTo>
                <a:lnTo>
                  <a:pt x="2645963" y="1154039"/>
                </a:lnTo>
                <a:lnTo>
                  <a:pt x="2676191" y="1186991"/>
                </a:lnTo>
                <a:lnTo>
                  <a:pt x="2706015" y="1220316"/>
                </a:lnTo>
                <a:lnTo>
                  <a:pt x="2735430" y="1254010"/>
                </a:lnTo>
                <a:lnTo>
                  <a:pt x="2764432" y="1288070"/>
                </a:lnTo>
                <a:lnTo>
                  <a:pt x="2793019" y="1322491"/>
                </a:lnTo>
                <a:lnTo>
                  <a:pt x="2821185" y="1357271"/>
                </a:lnTo>
                <a:lnTo>
                  <a:pt x="2848927" y="1392404"/>
                </a:lnTo>
                <a:lnTo>
                  <a:pt x="2876240" y="1427888"/>
                </a:lnTo>
                <a:lnTo>
                  <a:pt x="2903122" y="1463717"/>
                </a:lnTo>
                <a:lnTo>
                  <a:pt x="2929569" y="1499889"/>
                </a:lnTo>
                <a:lnTo>
                  <a:pt x="2955575" y="1536400"/>
                </a:lnTo>
                <a:lnTo>
                  <a:pt x="2981138" y="1573244"/>
                </a:lnTo>
                <a:lnTo>
                  <a:pt x="3006253" y="1610419"/>
                </a:lnTo>
                <a:lnTo>
                  <a:pt x="3030917" y="1647921"/>
                </a:lnTo>
                <a:lnTo>
                  <a:pt x="3055126" y="1685746"/>
                </a:lnTo>
                <a:lnTo>
                  <a:pt x="3078875" y="1723889"/>
                </a:lnTo>
                <a:lnTo>
                  <a:pt x="3102161" y="1762348"/>
                </a:lnTo>
                <a:lnTo>
                  <a:pt x="3124980" y="1801117"/>
                </a:lnTo>
                <a:lnTo>
                  <a:pt x="3147329" y="1840194"/>
                </a:lnTo>
                <a:lnTo>
                  <a:pt x="3169202" y="1879573"/>
                </a:lnTo>
                <a:lnTo>
                  <a:pt x="3190597" y="1919252"/>
                </a:lnTo>
                <a:lnTo>
                  <a:pt x="3211509" y="1959227"/>
                </a:lnTo>
                <a:lnTo>
                  <a:pt x="3231935" y="1999493"/>
                </a:lnTo>
                <a:lnTo>
                  <a:pt x="3251870" y="2040047"/>
                </a:lnTo>
                <a:lnTo>
                  <a:pt x="3271311" y="2080885"/>
                </a:lnTo>
                <a:lnTo>
                  <a:pt x="3290254" y="2122002"/>
                </a:lnTo>
                <a:lnTo>
                  <a:pt x="3308695" y="2163395"/>
                </a:lnTo>
                <a:lnTo>
                  <a:pt x="3326630" y="2205061"/>
                </a:lnTo>
                <a:lnTo>
                  <a:pt x="3344054" y="2246994"/>
                </a:lnTo>
                <a:lnTo>
                  <a:pt x="3360965" y="2289192"/>
                </a:lnTo>
                <a:lnTo>
                  <a:pt x="3377359" y="2331650"/>
                </a:lnTo>
                <a:lnTo>
                  <a:pt x="3393230" y="2374365"/>
                </a:lnTo>
                <a:lnTo>
                  <a:pt x="3408577" y="2417332"/>
                </a:lnTo>
                <a:lnTo>
                  <a:pt x="3423393" y="2460548"/>
                </a:lnTo>
                <a:lnTo>
                  <a:pt x="3437677" y="2504009"/>
                </a:lnTo>
                <a:lnTo>
                  <a:pt x="3451423" y="2547710"/>
                </a:lnTo>
                <a:lnTo>
                  <a:pt x="3464628" y="2591649"/>
                </a:lnTo>
                <a:lnTo>
                  <a:pt x="3477289" y="2635820"/>
                </a:lnTo>
                <a:lnTo>
                  <a:pt x="3489400" y="2680221"/>
                </a:lnTo>
                <a:lnTo>
                  <a:pt x="3500959" y="2724847"/>
                </a:lnTo>
                <a:lnTo>
                  <a:pt x="3511960" y="2769694"/>
                </a:lnTo>
                <a:lnTo>
                  <a:pt x="3522402" y="2814759"/>
                </a:lnTo>
                <a:lnTo>
                  <a:pt x="3532279" y="2860038"/>
                </a:lnTo>
                <a:lnTo>
                  <a:pt x="3541587" y="2905526"/>
                </a:lnTo>
                <a:lnTo>
                  <a:pt x="3550323" y="2951219"/>
                </a:lnTo>
                <a:lnTo>
                  <a:pt x="3558483" y="2997115"/>
                </a:lnTo>
                <a:lnTo>
                  <a:pt x="3566063" y="3043209"/>
                </a:lnTo>
                <a:lnTo>
                  <a:pt x="3573059" y="3089497"/>
                </a:lnTo>
                <a:lnTo>
                  <a:pt x="3579467" y="3135974"/>
                </a:lnTo>
                <a:lnTo>
                  <a:pt x="3585283" y="3182639"/>
                </a:lnTo>
                <a:lnTo>
                  <a:pt x="3590504" y="3229485"/>
                </a:lnTo>
                <a:lnTo>
                  <a:pt x="3595125" y="3276510"/>
                </a:lnTo>
                <a:lnTo>
                  <a:pt x="3599142" y="3323710"/>
                </a:lnTo>
                <a:lnTo>
                  <a:pt x="3602552" y="3371080"/>
                </a:lnTo>
                <a:lnTo>
                  <a:pt x="3605351" y="3418617"/>
                </a:lnTo>
                <a:lnTo>
                  <a:pt x="3607535" y="3466317"/>
                </a:lnTo>
                <a:lnTo>
                  <a:pt x="3609099" y="3514176"/>
                </a:lnTo>
                <a:lnTo>
                  <a:pt x="3610041" y="3562190"/>
                </a:lnTo>
                <a:lnTo>
                  <a:pt x="3610355" y="3610355"/>
                </a:lnTo>
                <a:lnTo>
                  <a:pt x="3610355" y="0"/>
                </a:lnTo>
                <a:close/>
              </a:path>
            </a:pathLst>
          </a:custGeom>
          <a:solidFill>
            <a:srgbClr val="44536A"/>
          </a:solidFill>
        </p:spPr>
        <p:txBody>
          <a:bodyPr wrap="square" lIns="0" tIns="0" rIns="0" bIns="0" rtlCol="0"/>
          <a:lstStyle/>
          <a:p>
            <a:endParaRPr/>
          </a:p>
        </p:txBody>
      </p:sp>
      <p:sp>
        <p:nvSpPr>
          <p:cNvPr id="3" name="object 3"/>
          <p:cNvSpPr/>
          <p:nvPr/>
        </p:nvSpPr>
        <p:spPr>
          <a:xfrm>
            <a:off x="0" y="3247390"/>
            <a:ext cx="3610610" cy="3610610"/>
          </a:xfrm>
          <a:custGeom>
            <a:avLst/>
            <a:gdLst/>
            <a:ahLst/>
            <a:cxnLst/>
            <a:rect l="l" t="t" r="r" b="b"/>
            <a:pathLst>
              <a:path w="3610610" h="3610609">
                <a:moveTo>
                  <a:pt x="0" y="0"/>
                </a:moveTo>
                <a:lnTo>
                  <a:pt x="0" y="3610355"/>
                </a:lnTo>
                <a:lnTo>
                  <a:pt x="3610356" y="3610355"/>
                </a:lnTo>
                <a:lnTo>
                  <a:pt x="3562191" y="3610040"/>
                </a:lnTo>
                <a:lnTo>
                  <a:pt x="3514177" y="3609098"/>
                </a:lnTo>
                <a:lnTo>
                  <a:pt x="3466318" y="3607534"/>
                </a:lnTo>
                <a:lnTo>
                  <a:pt x="3418618" y="3605350"/>
                </a:lnTo>
                <a:lnTo>
                  <a:pt x="3371081" y="3602551"/>
                </a:lnTo>
                <a:lnTo>
                  <a:pt x="3323710" y="3599141"/>
                </a:lnTo>
                <a:lnTo>
                  <a:pt x="3276511" y="3595124"/>
                </a:lnTo>
                <a:lnTo>
                  <a:pt x="3229486" y="3590503"/>
                </a:lnTo>
                <a:lnTo>
                  <a:pt x="3182639" y="3585282"/>
                </a:lnTo>
                <a:lnTo>
                  <a:pt x="3135975" y="3579466"/>
                </a:lnTo>
                <a:lnTo>
                  <a:pt x="3089497" y="3573058"/>
                </a:lnTo>
                <a:lnTo>
                  <a:pt x="3043209" y="3566062"/>
                </a:lnTo>
                <a:lnTo>
                  <a:pt x="2997116" y="3558482"/>
                </a:lnTo>
                <a:lnTo>
                  <a:pt x="2951220" y="3550322"/>
                </a:lnTo>
                <a:lnTo>
                  <a:pt x="2905526" y="3541586"/>
                </a:lnTo>
                <a:lnTo>
                  <a:pt x="2860038" y="3532278"/>
                </a:lnTo>
                <a:lnTo>
                  <a:pt x="2814760" y="3522401"/>
                </a:lnTo>
                <a:lnTo>
                  <a:pt x="2769695" y="3511960"/>
                </a:lnTo>
                <a:lnTo>
                  <a:pt x="2724847" y="3500958"/>
                </a:lnTo>
                <a:lnTo>
                  <a:pt x="2680221" y="3489399"/>
                </a:lnTo>
                <a:lnTo>
                  <a:pt x="2635821" y="3477288"/>
                </a:lnTo>
                <a:lnTo>
                  <a:pt x="2591649" y="3464628"/>
                </a:lnTo>
                <a:lnTo>
                  <a:pt x="2547711" y="3451423"/>
                </a:lnTo>
                <a:lnTo>
                  <a:pt x="2504009" y="3437676"/>
                </a:lnTo>
                <a:lnTo>
                  <a:pt x="2460549" y="3423393"/>
                </a:lnTo>
                <a:lnTo>
                  <a:pt x="2417333" y="3408576"/>
                </a:lnTo>
                <a:lnTo>
                  <a:pt x="2374365" y="3393230"/>
                </a:lnTo>
                <a:lnTo>
                  <a:pt x="2331651" y="3377358"/>
                </a:lnTo>
                <a:lnTo>
                  <a:pt x="2289193" y="3360965"/>
                </a:lnTo>
                <a:lnTo>
                  <a:pt x="2246995" y="3344054"/>
                </a:lnTo>
                <a:lnTo>
                  <a:pt x="2205061" y="3326629"/>
                </a:lnTo>
                <a:lnTo>
                  <a:pt x="2163396" y="3308694"/>
                </a:lnTo>
                <a:lnTo>
                  <a:pt x="2122002" y="3290254"/>
                </a:lnTo>
                <a:lnTo>
                  <a:pt x="2080885" y="3271311"/>
                </a:lnTo>
                <a:lnTo>
                  <a:pt x="2040047" y="3251870"/>
                </a:lnTo>
                <a:lnTo>
                  <a:pt x="1999494" y="3231934"/>
                </a:lnTo>
                <a:lnTo>
                  <a:pt x="1959227" y="3211509"/>
                </a:lnTo>
                <a:lnTo>
                  <a:pt x="1919253" y="3190597"/>
                </a:lnTo>
                <a:lnTo>
                  <a:pt x="1879574" y="3169202"/>
                </a:lnTo>
                <a:lnTo>
                  <a:pt x="1840194" y="3147328"/>
                </a:lnTo>
                <a:lnTo>
                  <a:pt x="1801117" y="3124980"/>
                </a:lnTo>
                <a:lnTo>
                  <a:pt x="1762348" y="3102161"/>
                </a:lnTo>
                <a:lnTo>
                  <a:pt x="1723889" y="3078874"/>
                </a:lnTo>
                <a:lnTo>
                  <a:pt x="1685746" y="3055125"/>
                </a:lnTo>
                <a:lnTo>
                  <a:pt x="1647921" y="3030916"/>
                </a:lnTo>
                <a:lnTo>
                  <a:pt x="1610420" y="3006253"/>
                </a:lnTo>
                <a:lnTo>
                  <a:pt x="1573244" y="2981137"/>
                </a:lnTo>
                <a:lnTo>
                  <a:pt x="1536400" y="2955574"/>
                </a:lnTo>
                <a:lnTo>
                  <a:pt x="1499890" y="2929568"/>
                </a:lnTo>
                <a:lnTo>
                  <a:pt x="1463718" y="2903122"/>
                </a:lnTo>
                <a:lnTo>
                  <a:pt x="1427888" y="2876240"/>
                </a:lnTo>
                <a:lnTo>
                  <a:pt x="1392405" y="2848926"/>
                </a:lnTo>
                <a:lnTo>
                  <a:pt x="1357271" y="2821184"/>
                </a:lnTo>
                <a:lnTo>
                  <a:pt x="1322492" y="2793018"/>
                </a:lnTo>
                <a:lnTo>
                  <a:pt x="1288070" y="2764432"/>
                </a:lnTo>
                <a:lnTo>
                  <a:pt x="1254010" y="2735429"/>
                </a:lnTo>
                <a:lnTo>
                  <a:pt x="1220316" y="2706014"/>
                </a:lnTo>
                <a:lnTo>
                  <a:pt x="1186991" y="2676191"/>
                </a:lnTo>
                <a:lnTo>
                  <a:pt x="1154040" y="2645963"/>
                </a:lnTo>
                <a:lnTo>
                  <a:pt x="1121466" y="2615334"/>
                </a:lnTo>
                <a:lnTo>
                  <a:pt x="1089273" y="2584308"/>
                </a:lnTo>
                <a:lnTo>
                  <a:pt x="1057465" y="2552890"/>
                </a:lnTo>
                <a:lnTo>
                  <a:pt x="1026047" y="2521082"/>
                </a:lnTo>
                <a:lnTo>
                  <a:pt x="995021" y="2488889"/>
                </a:lnTo>
                <a:lnTo>
                  <a:pt x="964392" y="2456315"/>
                </a:lnTo>
                <a:lnTo>
                  <a:pt x="934164" y="2423364"/>
                </a:lnTo>
                <a:lnTo>
                  <a:pt x="904340" y="2390039"/>
                </a:lnTo>
                <a:lnTo>
                  <a:pt x="874925" y="2356345"/>
                </a:lnTo>
                <a:lnTo>
                  <a:pt x="845923" y="2322285"/>
                </a:lnTo>
                <a:lnTo>
                  <a:pt x="817337" y="2287863"/>
                </a:lnTo>
                <a:lnTo>
                  <a:pt x="789170" y="2253084"/>
                </a:lnTo>
                <a:lnTo>
                  <a:pt x="761429" y="2217950"/>
                </a:lnTo>
                <a:lnTo>
                  <a:pt x="734115" y="2182467"/>
                </a:lnTo>
                <a:lnTo>
                  <a:pt x="707233" y="2146637"/>
                </a:lnTo>
                <a:lnTo>
                  <a:pt x="680787" y="2110465"/>
                </a:lnTo>
                <a:lnTo>
                  <a:pt x="654780" y="2073955"/>
                </a:lnTo>
                <a:lnTo>
                  <a:pt x="629217" y="2037111"/>
                </a:lnTo>
                <a:lnTo>
                  <a:pt x="604102" y="1999935"/>
                </a:lnTo>
                <a:lnTo>
                  <a:pt x="579438" y="1962434"/>
                </a:lnTo>
                <a:lnTo>
                  <a:pt x="555230" y="1924609"/>
                </a:lnTo>
                <a:lnTo>
                  <a:pt x="531480" y="1886466"/>
                </a:lnTo>
                <a:lnTo>
                  <a:pt x="508194" y="1848007"/>
                </a:lnTo>
                <a:lnTo>
                  <a:pt x="485375" y="1809238"/>
                </a:lnTo>
                <a:lnTo>
                  <a:pt x="463026" y="1770161"/>
                </a:lnTo>
                <a:lnTo>
                  <a:pt x="441153" y="1730782"/>
                </a:lnTo>
                <a:lnTo>
                  <a:pt x="419758" y="1691102"/>
                </a:lnTo>
                <a:lnTo>
                  <a:pt x="398846" y="1651128"/>
                </a:lnTo>
                <a:lnTo>
                  <a:pt x="378420" y="1610862"/>
                </a:lnTo>
                <a:lnTo>
                  <a:pt x="358485" y="1570308"/>
                </a:lnTo>
                <a:lnTo>
                  <a:pt x="339044" y="1529470"/>
                </a:lnTo>
                <a:lnTo>
                  <a:pt x="320101" y="1488353"/>
                </a:lnTo>
                <a:lnTo>
                  <a:pt x="301660" y="1446959"/>
                </a:lnTo>
                <a:lnTo>
                  <a:pt x="283725" y="1405294"/>
                </a:lnTo>
                <a:lnTo>
                  <a:pt x="266301" y="1363360"/>
                </a:lnTo>
                <a:lnTo>
                  <a:pt x="249390" y="1321163"/>
                </a:lnTo>
                <a:lnTo>
                  <a:pt x="232996" y="1278704"/>
                </a:lnTo>
                <a:lnTo>
                  <a:pt x="217125" y="1235990"/>
                </a:lnTo>
                <a:lnTo>
                  <a:pt x="201778" y="1193023"/>
                </a:lnTo>
                <a:lnTo>
                  <a:pt x="186962" y="1149807"/>
                </a:lnTo>
                <a:lnTo>
                  <a:pt x="172678" y="1106346"/>
                </a:lnTo>
                <a:lnTo>
                  <a:pt x="158932" y="1062645"/>
                </a:lnTo>
                <a:lnTo>
                  <a:pt x="145727" y="1018706"/>
                </a:lnTo>
                <a:lnTo>
                  <a:pt x="133066" y="974535"/>
                </a:lnTo>
                <a:lnTo>
                  <a:pt x="120955" y="930134"/>
                </a:lnTo>
                <a:lnTo>
                  <a:pt x="109396" y="885508"/>
                </a:lnTo>
                <a:lnTo>
                  <a:pt x="98395" y="840661"/>
                </a:lnTo>
                <a:lnTo>
                  <a:pt x="87953" y="795596"/>
                </a:lnTo>
                <a:lnTo>
                  <a:pt x="78076" y="750317"/>
                </a:lnTo>
                <a:lnTo>
                  <a:pt x="68768" y="704829"/>
                </a:lnTo>
                <a:lnTo>
                  <a:pt x="60032" y="659136"/>
                </a:lnTo>
                <a:lnTo>
                  <a:pt x="51872" y="613240"/>
                </a:lnTo>
                <a:lnTo>
                  <a:pt x="44292" y="567146"/>
                </a:lnTo>
                <a:lnTo>
                  <a:pt x="37296" y="520858"/>
                </a:lnTo>
                <a:lnTo>
                  <a:pt x="30888" y="474381"/>
                </a:lnTo>
                <a:lnTo>
                  <a:pt x="25072" y="427716"/>
                </a:lnTo>
                <a:lnTo>
                  <a:pt x="19851" y="380870"/>
                </a:lnTo>
                <a:lnTo>
                  <a:pt x="15230" y="333845"/>
                </a:lnTo>
                <a:lnTo>
                  <a:pt x="11213" y="286645"/>
                </a:lnTo>
                <a:lnTo>
                  <a:pt x="7803" y="239275"/>
                </a:lnTo>
                <a:lnTo>
                  <a:pt x="5004" y="191738"/>
                </a:lnTo>
                <a:lnTo>
                  <a:pt x="2820" y="144038"/>
                </a:lnTo>
                <a:lnTo>
                  <a:pt x="1256" y="96179"/>
                </a:lnTo>
                <a:lnTo>
                  <a:pt x="314" y="48165"/>
                </a:lnTo>
                <a:lnTo>
                  <a:pt x="0" y="0"/>
                </a:lnTo>
                <a:close/>
              </a:path>
            </a:pathLst>
          </a:custGeom>
          <a:solidFill>
            <a:srgbClr val="44536A"/>
          </a:solidFill>
        </p:spPr>
        <p:txBody>
          <a:bodyPr wrap="square" lIns="0" tIns="0" rIns="0" bIns="0" rtlCol="0"/>
          <a:lstStyle/>
          <a:p>
            <a:endParaRPr/>
          </a:p>
        </p:txBody>
      </p:sp>
      <p:pic>
        <p:nvPicPr>
          <p:cNvPr id="1026" name="Picture 2">
            <a:extLst>
              <a:ext uri="{FF2B5EF4-FFF2-40B4-BE49-F238E27FC236}">
                <a16:creationId xmlns:a16="http://schemas.microsoft.com/office/drawing/2014/main" id="{F86DE012-8D26-B078-9769-C0F60D9D0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1104900"/>
            <a:ext cx="9677400" cy="4046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067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0668" y="2792425"/>
            <a:ext cx="3928745" cy="1763395"/>
          </a:xfrm>
          <a:prstGeom prst="rect">
            <a:avLst/>
          </a:prstGeom>
        </p:spPr>
        <p:txBody>
          <a:bodyPr vert="horz" wrap="square" lIns="0" tIns="116205" rIns="0" bIns="0" rtlCol="0">
            <a:spAutoFit/>
          </a:bodyPr>
          <a:lstStyle/>
          <a:p>
            <a:pPr marL="12700" marR="5080">
              <a:lnSpc>
                <a:spcPts val="6480"/>
              </a:lnSpc>
              <a:spcBef>
                <a:spcPts val="915"/>
              </a:spcBef>
            </a:pPr>
            <a:r>
              <a:rPr spc="-400" dirty="0">
                <a:solidFill>
                  <a:srgbClr val="FFFFFF"/>
                </a:solidFill>
              </a:rPr>
              <a:t>L</a:t>
            </a:r>
            <a:r>
              <a:rPr spc="-365" dirty="0">
                <a:solidFill>
                  <a:srgbClr val="FFFFFF"/>
                </a:solidFill>
              </a:rPr>
              <a:t>e</a:t>
            </a:r>
            <a:r>
              <a:rPr spc="-105" dirty="0">
                <a:solidFill>
                  <a:srgbClr val="FFFFFF"/>
                </a:solidFill>
              </a:rPr>
              <a:t>arnings</a:t>
            </a:r>
            <a:r>
              <a:rPr spc="-280" dirty="0">
                <a:solidFill>
                  <a:srgbClr val="FFFFFF"/>
                </a:solidFill>
              </a:rPr>
              <a:t> </a:t>
            </a:r>
            <a:r>
              <a:rPr spc="-355" dirty="0">
                <a:solidFill>
                  <a:srgbClr val="FFFFFF"/>
                </a:solidFill>
              </a:rPr>
              <a:t>&amp;  </a:t>
            </a:r>
            <a:r>
              <a:rPr spc="-229" dirty="0">
                <a:solidFill>
                  <a:srgbClr val="FFFFFF"/>
                </a:solidFill>
              </a:rPr>
              <a:t>Reflections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2286000"/>
          </a:xfrm>
          <a:custGeom>
            <a:avLst/>
            <a:gdLst/>
            <a:ahLst/>
            <a:cxnLst/>
            <a:rect l="l" t="t" r="r" b="b"/>
            <a:pathLst>
              <a:path w="12192000" h="2286000">
                <a:moveTo>
                  <a:pt x="0" y="2286000"/>
                </a:moveTo>
                <a:lnTo>
                  <a:pt x="12192000" y="2286000"/>
                </a:lnTo>
                <a:lnTo>
                  <a:pt x="12192000" y="0"/>
                </a:lnTo>
                <a:lnTo>
                  <a:pt x="0" y="0"/>
                </a:lnTo>
                <a:lnTo>
                  <a:pt x="0" y="2286000"/>
                </a:lnTo>
                <a:close/>
              </a:path>
            </a:pathLst>
          </a:custGeom>
          <a:solidFill>
            <a:srgbClr val="DAE4EE"/>
          </a:solidFill>
        </p:spPr>
        <p:txBody>
          <a:bodyPr wrap="square" lIns="0" tIns="0" rIns="0" bIns="0" rtlCol="0"/>
          <a:lstStyle/>
          <a:p>
            <a:endParaRPr/>
          </a:p>
        </p:txBody>
      </p:sp>
      <p:grpSp>
        <p:nvGrpSpPr>
          <p:cNvPr id="3" name="object 3"/>
          <p:cNvGrpSpPr/>
          <p:nvPr/>
        </p:nvGrpSpPr>
        <p:grpSpPr>
          <a:xfrm>
            <a:off x="0" y="2286000"/>
            <a:ext cx="12192228" cy="4572448"/>
            <a:chOff x="0" y="2286000"/>
            <a:chExt cx="12192228" cy="4572449"/>
          </a:xfrm>
        </p:grpSpPr>
        <p:sp>
          <p:nvSpPr>
            <p:cNvPr id="4" name="object 4"/>
            <p:cNvSpPr/>
            <p:nvPr/>
          </p:nvSpPr>
          <p:spPr>
            <a:xfrm>
              <a:off x="0" y="2286000"/>
              <a:ext cx="12192000" cy="4571999"/>
            </a:xfrm>
            <a:custGeom>
              <a:avLst/>
              <a:gdLst/>
              <a:ahLst/>
              <a:cxnLst/>
              <a:rect l="l" t="t" r="r" b="b"/>
              <a:pathLst>
                <a:path w="12192000" h="4572000">
                  <a:moveTo>
                    <a:pt x="12192000" y="4571997"/>
                  </a:moveTo>
                  <a:lnTo>
                    <a:pt x="12192000" y="0"/>
                  </a:lnTo>
                  <a:lnTo>
                    <a:pt x="0" y="0"/>
                  </a:lnTo>
                  <a:lnTo>
                    <a:pt x="0" y="4571997"/>
                  </a:lnTo>
                  <a:lnTo>
                    <a:pt x="12192000" y="4571997"/>
                  </a:lnTo>
                  <a:close/>
                </a:path>
              </a:pathLst>
            </a:custGeom>
            <a:solidFill>
              <a:srgbClr val="0068FF"/>
            </a:solidFill>
          </p:spPr>
          <p:txBody>
            <a:bodyPr wrap="square" lIns="0" tIns="0" rIns="0" bIns="0" rtlCol="0"/>
            <a:lstStyle/>
            <a:p>
              <a:endParaRPr dirty="0"/>
            </a:p>
          </p:txBody>
        </p:sp>
        <p:sp>
          <p:nvSpPr>
            <p:cNvPr id="5" name="object 5"/>
            <p:cNvSpPr/>
            <p:nvPr/>
          </p:nvSpPr>
          <p:spPr>
            <a:xfrm>
              <a:off x="8598763" y="3597089"/>
              <a:ext cx="3593465" cy="3261360"/>
            </a:xfrm>
            <a:custGeom>
              <a:avLst/>
              <a:gdLst/>
              <a:ahLst/>
              <a:cxnLst/>
              <a:rect l="l" t="t" r="r" b="b"/>
              <a:pathLst>
                <a:path w="3593465" h="3261359">
                  <a:moveTo>
                    <a:pt x="3593236" y="0"/>
                  </a:moveTo>
                  <a:lnTo>
                    <a:pt x="3584927" y="78271"/>
                  </a:lnTo>
                  <a:lnTo>
                    <a:pt x="3579111" y="124935"/>
                  </a:lnTo>
                  <a:lnTo>
                    <a:pt x="3572703" y="171413"/>
                  </a:lnTo>
                  <a:lnTo>
                    <a:pt x="3565707" y="217700"/>
                  </a:lnTo>
                  <a:lnTo>
                    <a:pt x="3558127" y="263794"/>
                  </a:lnTo>
                  <a:lnTo>
                    <a:pt x="3549967" y="309690"/>
                  </a:lnTo>
                  <a:lnTo>
                    <a:pt x="3541231" y="355384"/>
                  </a:lnTo>
                  <a:lnTo>
                    <a:pt x="3531923" y="400872"/>
                  </a:lnTo>
                  <a:lnTo>
                    <a:pt x="3522046" y="446150"/>
                  </a:lnTo>
                  <a:lnTo>
                    <a:pt x="3511605" y="491215"/>
                  </a:lnTo>
                  <a:lnTo>
                    <a:pt x="3500603" y="536062"/>
                  </a:lnTo>
                  <a:lnTo>
                    <a:pt x="3489044" y="580688"/>
                  </a:lnTo>
                  <a:lnTo>
                    <a:pt x="3476933" y="625089"/>
                  </a:lnTo>
                  <a:lnTo>
                    <a:pt x="3464273" y="669260"/>
                  </a:lnTo>
                  <a:lnTo>
                    <a:pt x="3451067" y="713199"/>
                  </a:lnTo>
                  <a:lnTo>
                    <a:pt x="3437321" y="756900"/>
                  </a:lnTo>
                  <a:lnTo>
                    <a:pt x="3423038" y="800361"/>
                  </a:lnTo>
                  <a:lnTo>
                    <a:pt x="3408221" y="843577"/>
                  </a:lnTo>
                  <a:lnTo>
                    <a:pt x="3392874" y="886544"/>
                  </a:lnTo>
                  <a:lnTo>
                    <a:pt x="3377003" y="929259"/>
                  </a:lnTo>
                  <a:lnTo>
                    <a:pt x="3360609" y="971717"/>
                  </a:lnTo>
                  <a:lnTo>
                    <a:pt x="3343698" y="1013915"/>
                  </a:lnTo>
                  <a:lnTo>
                    <a:pt x="3326274" y="1055848"/>
                  </a:lnTo>
                  <a:lnTo>
                    <a:pt x="3308339" y="1097514"/>
                  </a:lnTo>
                  <a:lnTo>
                    <a:pt x="3289898" y="1138907"/>
                  </a:lnTo>
                  <a:lnTo>
                    <a:pt x="3270955" y="1180024"/>
                  </a:lnTo>
                  <a:lnTo>
                    <a:pt x="3251514" y="1220862"/>
                  </a:lnTo>
                  <a:lnTo>
                    <a:pt x="3231579" y="1261416"/>
                  </a:lnTo>
                  <a:lnTo>
                    <a:pt x="3211153" y="1301682"/>
                  </a:lnTo>
                  <a:lnTo>
                    <a:pt x="3190241" y="1341657"/>
                  </a:lnTo>
                  <a:lnTo>
                    <a:pt x="3168846" y="1381336"/>
                  </a:lnTo>
                  <a:lnTo>
                    <a:pt x="3146973" y="1420716"/>
                  </a:lnTo>
                  <a:lnTo>
                    <a:pt x="3124625" y="1459792"/>
                  </a:lnTo>
                  <a:lnTo>
                    <a:pt x="3101805" y="1498561"/>
                  </a:lnTo>
                  <a:lnTo>
                    <a:pt x="3078519" y="1537020"/>
                  </a:lnTo>
                  <a:lnTo>
                    <a:pt x="3054770" y="1575163"/>
                  </a:lnTo>
                  <a:lnTo>
                    <a:pt x="3030561" y="1612988"/>
                  </a:lnTo>
                  <a:lnTo>
                    <a:pt x="3005897" y="1650490"/>
                  </a:lnTo>
                  <a:lnTo>
                    <a:pt x="2980782" y="1687665"/>
                  </a:lnTo>
                  <a:lnTo>
                    <a:pt x="2955219" y="1724509"/>
                  </a:lnTo>
                  <a:lnTo>
                    <a:pt x="2929213" y="1761020"/>
                  </a:lnTo>
                  <a:lnTo>
                    <a:pt x="2902767" y="1797191"/>
                  </a:lnTo>
                  <a:lnTo>
                    <a:pt x="2875885" y="1833021"/>
                  </a:lnTo>
                  <a:lnTo>
                    <a:pt x="2848571" y="1868505"/>
                  </a:lnTo>
                  <a:lnTo>
                    <a:pt x="2820829" y="1903638"/>
                  </a:lnTo>
                  <a:lnTo>
                    <a:pt x="2792663" y="1938417"/>
                  </a:lnTo>
                  <a:lnTo>
                    <a:pt x="2764077" y="1972839"/>
                  </a:lnTo>
                  <a:lnTo>
                    <a:pt x="2735074" y="2006899"/>
                  </a:lnTo>
                  <a:lnTo>
                    <a:pt x="2705659" y="2040593"/>
                  </a:lnTo>
                  <a:lnTo>
                    <a:pt x="2675835" y="2073918"/>
                  </a:lnTo>
                  <a:lnTo>
                    <a:pt x="2645607" y="2106869"/>
                  </a:lnTo>
                  <a:lnTo>
                    <a:pt x="2614978" y="2139443"/>
                  </a:lnTo>
                  <a:lnTo>
                    <a:pt x="2583953" y="2171636"/>
                  </a:lnTo>
                  <a:lnTo>
                    <a:pt x="2552534" y="2203444"/>
                  </a:lnTo>
                  <a:lnTo>
                    <a:pt x="2520726" y="2234862"/>
                  </a:lnTo>
                  <a:lnTo>
                    <a:pt x="2488534" y="2265888"/>
                  </a:lnTo>
                  <a:lnTo>
                    <a:pt x="2455960" y="2296517"/>
                  </a:lnTo>
                  <a:lnTo>
                    <a:pt x="2423008" y="2326745"/>
                  </a:lnTo>
                  <a:lnTo>
                    <a:pt x="2389684" y="2356569"/>
                  </a:lnTo>
                  <a:lnTo>
                    <a:pt x="2355989" y="2385984"/>
                  </a:lnTo>
                  <a:lnTo>
                    <a:pt x="2321929" y="2414986"/>
                  </a:lnTo>
                  <a:lnTo>
                    <a:pt x="2287508" y="2443572"/>
                  </a:lnTo>
                  <a:lnTo>
                    <a:pt x="2252728" y="2471738"/>
                  </a:lnTo>
                  <a:lnTo>
                    <a:pt x="2217595" y="2499480"/>
                  </a:lnTo>
                  <a:lnTo>
                    <a:pt x="2182111" y="2526794"/>
                  </a:lnTo>
                  <a:lnTo>
                    <a:pt x="2146282" y="2553676"/>
                  </a:lnTo>
                  <a:lnTo>
                    <a:pt x="2110110" y="2580122"/>
                  </a:lnTo>
                  <a:lnTo>
                    <a:pt x="2073600" y="2606129"/>
                  </a:lnTo>
                  <a:lnTo>
                    <a:pt x="2036755" y="2631691"/>
                  </a:lnTo>
                  <a:lnTo>
                    <a:pt x="1999580" y="2656807"/>
                  </a:lnTo>
                  <a:lnTo>
                    <a:pt x="1962078" y="2681471"/>
                  </a:lnTo>
                  <a:lnTo>
                    <a:pt x="1924253" y="2705679"/>
                  </a:lnTo>
                  <a:lnTo>
                    <a:pt x="1886110" y="2729429"/>
                  </a:lnTo>
                  <a:lnTo>
                    <a:pt x="1847652" y="2752715"/>
                  </a:lnTo>
                  <a:lnTo>
                    <a:pt x="1808882" y="2775534"/>
                  </a:lnTo>
                  <a:lnTo>
                    <a:pt x="1769806" y="2797882"/>
                  </a:lnTo>
                  <a:lnTo>
                    <a:pt x="1730426" y="2819756"/>
                  </a:lnTo>
                  <a:lnTo>
                    <a:pt x="1690747" y="2841151"/>
                  </a:lnTo>
                  <a:lnTo>
                    <a:pt x="1650772" y="2862063"/>
                  </a:lnTo>
                  <a:lnTo>
                    <a:pt x="1610506" y="2882489"/>
                  </a:lnTo>
                  <a:lnTo>
                    <a:pt x="1569952" y="2902424"/>
                  </a:lnTo>
                  <a:lnTo>
                    <a:pt x="1529115" y="2921865"/>
                  </a:lnTo>
                  <a:lnTo>
                    <a:pt x="1487997" y="2940808"/>
                  </a:lnTo>
                  <a:lnTo>
                    <a:pt x="1446604" y="2959248"/>
                  </a:lnTo>
                  <a:lnTo>
                    <a:pt x="1404938" y="2977183"/>
                  </a:lnTo>
                  <a:lnTo>
                    <a:pt x="1363005" y="2994608"/>
                  </a:lnTo>
                  <a:lnTo>
                    <a:pt x="1320807" y="3011519"/>
                  </a:lnTo>
                  <a:lnTo>
                    <a:pt x="1278349" y="3027912"/>
                  </a:lnTo>
                  <a:lnTo>
                    <a:pt x="1235634" y="3043784"/>
                  </a:lnTo>
                  <a:lnTo>
                    <a:pt x="1192667" y="3059130"/>
                  </a:lnTo>
                  <a:lnTo>
                    <a:pt x="1149451" y="3073947"/>
                  </a:lnTo>
                  <a:lnTo>
                    <a:pt x="1105990" y="3088230"/>
                  </a:lnTo>
                  <a:lnTo>
                    <a:pt x="1062289" y="3101977"/>
                  </a:lnTo>
                  <a:lnTo>
                    <a:pt x="1018350" y="3115182"/>
                  </a:lnTo>
                  <a:lnTo>
                    <a:pt x="974179" y="3127842"/>
                  </a:lnTo>
                  <a:lnTo>
                    <a:pt x="929778" y="3139954"/>
                  </a:lnTo>
                  <a:lnTo>
                    <a:pt x="885152" y="3151512"/>
                  </a:lnTo>
                  <a:lnTo>
                    <a:pt x="840305" y="3162514"/>
                  </a:lnTo>
                  <a:lnTo>
                    <a:pt x="795240" y="3172955"/>
                  </a:lnTo>
                  <a:lnTo>
                    <a:pt x="749962" y="3182832"/>
                  </a:lnTo>
                  <a:lnTo>
                    <a:pt x="704474" y="3192140"/>
                  </a:lnTo>
                  <a:lnTo>
                    <a:pt x="658780" y="3200877"/>
                  </a:lnTo>
                  <a:lnTo>
                    <a:pt x="612884" y="3209037"/>
                  </a:lnTo>
                  <a:lnTo>
                    <a:pt x="566790" y="3216616"/>
                  </a:lnTo>
                  <a:lnTo>
                    <a:pt x="520503" y="3223612"/>
                  </a:lnTo>
                  <a:lnTo>
                    <a:pt x="474025" y="3230020"/>
                  </a:lnTo>
                  <a:lnTo>
                    <a:pt x="427360" y="3235836"/>
                  </a:lnTo>
                  <a:lnTo>
                    <a:pt x="380514" y="3241057"/>
                  </a:lnTo>
                  <a:lnTo>
                    <a:pt x="333489" y="3245678"/>
                  </a:lnTo>
                  <a:lnTo>
                    <a:pt x="286289" y="3249695"/>
                  </a:lnTo>
                  <a:lnTo>
                    <a:pt x="238919" y="3253106"/>
                  </a:lnTo>
                  <a:lnTo>
                    <a:pt x="191382" y="3255904"/>
                  </a:lnTo>
                  <a:lnTo>
                    <a:pt x="143682" y="3258088"/>
                  </a:lnTo>
                  <a:lnTo>
                    <a:pt x="95823" y="3259653"/>
                  </a:lnTo>
                  <a:lnTo>
                    <a:pt x="47809" y="3260594"/>
                  </a:lnTo>
                  <a:lnTo>
                    <a:pt x="0" y="3260907"/>
                  </a:lnTo>
                  <a:lnTo>
                    <a:pt x="3593236" y="3260907"/>
                  </a:lnTo>
                  <a:lnTo>
                    <a:pt x="3593236" y="0"/>
                  </a:lnTo>
                  <a:close/>
                </a:path>
              </a:pathLst>
            </a:custGeom>
            <a:solidFill>
              <a:srgbClr val="DAE4EE"/>
            </a:solidFill>
          </p:spPr>
          <p:txBody>
            <a:bodyPr wrap="square" lIns="0" tIns="0" rIns="0" bIns="0" rtlCol="0"/>
            <a:lstStyle/>
            <a:p>
              <a:endParaRPr/>
            </a:p>
          </p:txBody>
        </p:sp>
      </p:grpSp>
      <p:sp>
        <p:nvSpPr>
          <p:cNvPr id="6" name="object 6"/>
          <p:cNvSpPr/>
          <p:nvPr/>
        </p:nvSpPr>
        <p:spPr>
          <a:xfrm>
            <a:off x="0" y="0"/>
            <a:ext cx="934719" cy="934719"/>
          </a:xfrm>
          <a:custGeom>
            <a:avLst/>
            <a:gdLst/>
            <a:ahLst/>
            <a:cxnLst/>
            <a:rect l="l" t="t" r="r" b="b"/>
            <a:pathLst>
              <a:path w="934719" h="934719">
                <a:moveTo>
                  <a:pt x="934212" y="0"/>
                </a:moveTo>
                <a:lnTo>
                  <a:pt x="0" y="0"/>
                </a:lnTo>
                <a:lnTo>
                  <a:pt x="0" y="934212"/>
                </a:lnTo>
                <a:lnTo>
                  <a:pt x="48074" y="932996"/>
                </a:lnTo>
                <a:lnTo>
                  <a:pt x="95517" y="929389"/>
                </a:lnTo>
                <a:lnTo>
                  <a:pt x="142271" y="923448"/>
                </a:lnTo>
                <a:lnTo>
                  <a:pt x="188276" y="915234"/>
                </a:lnTo>
                <a:lnTo>
                  <a:pt x="233473" y="904803"/>
                </a:lnTo>
                <a:lnTo>
                  <a:pt x="277805" y="892215"/>
                </a:lnTo>
                <a:lnTo>
                  <a:pt x="321213" y="877529"/>
                </a:lnTo>
                <a:lnTo>
                  <a:pt x="363637" y="860804"/>
                </a:lnTo>
                <a:lnTo>
                  <a:pt x="405019" y="842097"/>
                </a:lnTo>
                <a:lnTo>
                  <a:pt x="445300" y="821467"/>
                </a:lnTo>
                <a:lnTo>
                  <a:pt x="484422" y="798974"/>
                </a:lnTo>
                <a:lnTo>
                  <a:pt x="522326" y="774676"/>
                </a:lnTo>
                <a:lnTo>
                  <a:pt x="558953" y="748631"/>
                </a:lnTo>
                <a:lnTo>
                  <a:pt x="594245" y="720899"/>
                </a:lnTo>
                <a:lnTo>
                  <a:pt x="628142" y="691538"/>
                </a:lnTo>
                <a:lnTo>
                  <a:pt x="660587" y="660606"/>
                </a:lnTo>
                <a:lnTo>
                  <a:pt x="691520" y="628162"/>
                </a:lnTo>
                <a:lnTo>
                  <a:pt x="720883" y="594266"/>
                </a:lnTo>
                <a:lnTo>
                  <a:pt x="748616" y="558975"/>
                </a:lnTo>
                <a:lnTo>
                  <a:pt x="774663" y="522348"/>
                </a:lnTo>
                <a:lnTo>
                  <a:pt x="798962" y="484445"/>
                </a:lnTo>
                <a:lnTo>
                  <a:pt x="821457" y="445323"/>
                </a:lnTo>
                <a:lnTo>
                  <a:pt x="842088" y="405041"/>
                </a:lnTo>
                <a:lnTo>
                  <a:pt x="860796" y="363658"/>
                </a:lnTo>
                <a:lnTo>
                  <a:pt x="877524" y="321233"/>
                </a:lnTo>
                <a:lnTo>
                  <a:pt x="892211" y="277824"/>
                </a:lnTo>
                <a:lnTo>
                  <a:pt x="904800" y="233490"/>
                </a:lnTo>
                <a:lnTo>
                  <a:pt x="915232" y="188290"/>
                </a:lnTo>
                <a:lnTo>
                  <a:pt x="923447" y="142282"/>
                </a:lnTo>
                <a:lnTo>
                  <a:pt x="929388" y="95525"/>
                </a:lnTo>
                <a:lnTo>
                  <a:pt x="932996" y="48078"/>
                </a:lnTo>
                <a:lnTo>
                  <a:pt x="934212" y="0"/>
                </a:lnTo>
                <a:close/>
              </a:path>
            </a:pathLst>
          </a:custGeom>
          <a:solidFill>
            <a:srgbClr val="627083"/>
          </a:solidFill>
        </p:spPr>
        <p:txBody>
          <a:bodyPr wrap="square" lIns="0" tIns="0" rIns="0" bIns="0" rtlCol="0"/>
          <a:lstStyle/>
          <a:p>
            <a:endParaRPr/>
          </a:p>
        </p:txBody>
      </p:sp>
      <p:sp>
        <p:nvSpPr>
          <p:cNvPr id="7" name="object 7"/>
          <p:cNvSpPr/>
          <p:nvPr/>
        </p:nvSpPr>
        <p:spPr>
          <a:xfrm>
            <a:off x="10782300" y="0"/>
            <a:ext cx="1409700" cy="2286000"/>
          </a:xfrm>
          <a:custGeom>
            <a:avLst/>
            <a:gdLst/>
            <a:ahLst/>
            <a:cxnLst/>
            <a:rect l="l" t="t" r="r" b="b"/>
            <a:pathLst>
              <a:path w="1409700" h="2286000">
                <a:moveTo>
                  <a:pt x="1409700" y="0"/>
                </a:moveTo>
                <a:lnTo>
                  <a:pt x="1265554" y="7366"/>
                </a:lnTo>
                <a:lnTo>
                  <a:pt x="1218402" y="12991"/>
                </a:lnTo>
                <a:lnTo>
                  <a:pt x="1171739" y="20165"/>
                </a:lnTo>
                <a:lnTo>
                  <a:pt x="1125590" y="28860"/>
                </a:lnTo>
                <a:lnTo>
                  <a:pt x="1079982" y="39051"/>
                </a:lnTo>
                <a:lnTo>
                  <a:pt x="1034943" y="50710"/>
                </a:lnTo>
                <a:lnTo>
                  <a:pt x="990496" y="63812"/>
                </a:lnTo>
                <a:lnTo>
                  <a:pt x="946670" y="78330"/>
                </a:lnTo>
                <a:lnTo>
                  <a:pt x="903490" y="94237"/>
                </a:lnTo>
                <a:lnTo>
                  <a:pt x="860982" y="111508"/>
                </a:lnTo>
                <a:lnTo>
                  <a:pt x="819173" y="130115"/>
                </a:lnTo>
                <a:lnTo>
                  <a:pt x="778089" y="150032"/>
                </a:lnTo>
                <a:lnTo>
                  <a:pt x="737757" y="171234"/>
                </a:lnTo>
                <a:lnTo>
                  <a:pt x="698201" y="193693"/>
                </a:lnTo>
                <a:lnTo>
                  <a:pt x="659450" y="217383"/>
                </a:lnTo>
                <a:lnTo>
                  <a:pt x="621528" y="242278"/>
                </a:lnTo>
                <a:lnTo>
                  <a:pt x="584463" y="268351"/>
                </a:lnTo>
                <a:lnTo>
                  <a:pt x="548280" y="295576"/>
                </a:lnTo>
                <a:lnTo>
                  <a:pt x="513005" y="323927"/>
                </a:lnTo>
                <a:lnTo>
                  <a:pt x="478666" y="353376"/>
                </a:lnTo>
                <a:lnTo>
                  <a:pt x="445288" y="383899"/>
                </a:lnTo>
                <a:lnTo>
                  <a:pt x="412897" y="415467"/>
                </a:lnTo>
                <a:lnTo>
                  <a:pt x="381520" y="448056"/>
                </a:lnTo>
                <a:lnTo>
                  <a:pt x="351183" y="481638"/>
                </a:lnTo>
                <a:lnTo>
                  <a:pt x="321912" y="516187"/>
                </a:lnTo>
                <a:lnTo>
                  <a:pt x="293734" y="551676"/>
                </a:lnTo>
                <a:lnTo>
                  <a:pt x="266674" y="588080"/>
                </a:lnTo>
                <a:lnTo>
                  <a:pt x="240759" y="625372"/>
                </a:lnTo>
                <a:lnTo>
                  <a:pt x="216015" y="663525"/>
                </a:lnTo>
                <a:lnTo>
                  <a:pt x="192469" y="702513"/>
                </a:lnTo>
                <a:lnTo>
                  <a:pt x="170147" y="742310"/>
                </a:lnTo>
                <a:lnTo>
                  <a:pt x="149074" y="782889"/>
                </a:lnTo>
                <a:lnTo>
                  <a:pt x="129278" y="824223"/>
                </a:lnTo>
                <a:lnTo>
                  <a:pt x="110784" y="866287"/>
                </a:lnTo>
                <a:lnTo>
                  <a:pt x="93618" y="909055"/>
                </a:lnTo>
                <a:lnTo>
                  <a:pt x="77808" y="952498"/>
                </a:lnTo>
                <a:lnTo>
                  <a:pt x="63379" y="996592"/>
                </a:lnTo>
                <a:lnTo>
                  <a:pt x="50357" y="1041309"/>
                </a:lnTo>
                <a:lnTo>
                  <a:pt x="38769" y="1086624"/>
                </a:lnTo>
                <a:lnTo>
                  <a:pt x="28640" y="1132510"/>
                </a:lnTo>
                <a:lnTo>
                  <a:pt x="19998" y="1178940"/>
                </a:lnTo>
                <a:lnTo>
                  <a:pt x="12869" y="1225889"/>
                </a:lnTo>
                <a:lnTo>
                  <a:pt x="7278" y="1273329"/>
                </a:lnTo>
                <a:lnTo>
                  <a:pt x="3252" y="1321234"/>
                </a:lnTo>
                <a:lnTo>
                  <a:pt x="817" y="1369579"/>
                </a:lnTo>
                <a:lnTo>
                  <a:pt x="0" y="1418336"/>
                </a:lnTo>
                <a:lnTo>
                  <a:pt x="0" y="2286000"/>
                </a:lnTo>
                <a:lnTo>
                  <a:pt x="48460" y="2285177"/>
                </a:lnTo>
                <a:lnTo>
                  <a:pt x="96511" y="2282727"/>
                </a:lnTo>
                <a:lnTo>
                  <a:pt x="144126" y="2278677"/>
                </a:lnTo>
                <a:lnTo>
                  <a:pt x="191278" y="2273052"/>
                </a:lnTo>
                <a:lnTo>
                  <a:pt x="237941" y="2265879"/>
                </a:lnTo>
                <a:lnTo>
                  <a:pt x="284090" y="2257184"/>
                </a:lnTo>
                <a:lnTo>
                  <a:pt x="329698" y="2246995"/>
                </a:lnTo>
                <a:lnTo>
                  <a:pt x="374738" y="2235336"/>
                </a:lnTo>
                <a:lnTo>
                  <a:pt x="419184" y="2222235"/>
                </a:lnTo>
                <a:lnTo>
                  <a:pt x="463011" y="2207718"/>
                </a:lnTo>
                <a:lnTo>
                  <a:pt x="506191" y="2191811"/>
                </a:lnTo>
                <a:lnTo>
                  <a:pt x="548699" y="2174541"/>
                </a:lnTo>
                <a:lnTo>
                  <a:pt x="590508" y="2155934"/>
                </a:lnTo>
                <a:lnTo>
                  <a:pt x="631593" y="2136017"/>
                </a:lnTo>
                <a:lnTo>
                  <a:pt x="671926" y="2114816"/>
                </a:lnTo>
                <a:lnTo>
                  <a:pt x="711482" y="2092357"/>
                </a:lnTo>
                <a:lnTo>
                  <a:pt x="750234" y="2068668"/>
                </a:lnTo>
                <a:lnTo>
                  <a:pt x="788156" y="2043773"/>
                </a:lnTo>
                <a:lnTo>
                  <a:pt x="825222" y="2017700"/>
                </a:lnTo>
                <a:lnTo>
                  <a:pt x="861406" y="1990475"/>
                </a:lnTo>
                <a:lnTo>
                  <a:pt x="896681" y="1962124"/>
                </a:lnTo>
                <a:lnTo>
                  <a:pt x="931021" y="1932674"/>
                </a:lnTo>
                <a:lnTo>
                  <a:pt x="964399" y="1902151"/>
                </a:lnTo>
                <a:lnTo>
                  <a:pt x="996791" y="1870582"/>
                </a:lnTo>
                <a:lnTo>
                  <a:pt x="1028168" y="1837994"/>
                </a:lnTo>
                <a:lnTo>
                  <a:pt x="1058506" y="1804411"/>
                </a:lnTo>
                <a:lnTo>
                  <a:pt x="1087778" y="1769861"/>
                </a:lnTo>
                <a:lnTo>
                  <a:pt x="1115957" y="1734371"/>
                </a:lnTo>
                <a:lnTo>
                  <a:pt x="1143017" y="1697966"/>
                </a:lnTo>
                <a:lnTo>
                  <a:pt x="1168933" y="1660673"/>
                </a:lnTo>
                <a:lnTo>
                  <a:pt x="1193677" y="1622519"/>
                </a:lnTo>
                <a:lnTo>
                  <a:pt x="1217224" y="1583530"/>
                </a:lnTo>
                <a:lnTo>
                  <a:pt x="1239547" y="1543731"/>
                </a:lnTo>
                <a:lnTo>
                  <a:pt x="1260620" y="1503151"/>
                </a:lnTo>
                <a:lnTo>
                  <a:pt x="1280417" y="1461814"/>
                </a:lnTo>
                <a:lnTo>
                  <a:pt x="1298912" y="1419748"/>
                </a:lnTo>
                <a:lnTo>
                  <a:pt x="1316078" y="1376979"/>
                </a:lnTo>
                <a:lnTo>
                  <a:pt x="1331889" y="1333533"/>
                </a:lnTo>
                <a:lnTo>
                  <a:pt x="1346318" y="1289437"/>
                </a:lnTo>
                <a:lnTo>
                  <a:pt x="1359340" y="1244717"/>
                </a:lnTo>
                <a:lnTo>
                  <a:pt x="1370929" y="1199399"/>
                </a:lnTo>
                <a:lnTo>
                  <a:pt x="1381058" y="1153511"/>
                </a:lnTo>
                <a:lnTo>
                  <a:pt x="1389700" y="1107077"/>
                </a:lnTo>
                <a:lnTo>
                  <a:pt x="1396830" y="1060126"/>
                </a:lnTo>
                <a:lnTo>
                  <a:pt x="1402421" y="1012682"/>
                </a:lnTo>
                <a:lnTo>
                  <a:pt x="1406447" y="964773"/>
                </a:lnTo>
                <a:lnTo>
                  <a:pt x="1408882" y="916424"/>
                </a:lnTo>
                <a:lnTo>
                  <a:pt x="1409700" y="867663"/>
                </a:lnTo>
                <a:lnTo>
                  <a:pt x="1409700" y="0"/>
                </a:lnTo>
                <a:close/>
              </a:path>
            </a:pathLst>
          </a:custGeom>
          <a:solidFill>
            <a:srgbClr val="44536A"/>
          </a:solidFill>
        </p:spPr>
        <p:txBody>
          <a:bodyPr wrap="square" lIns="0" tIns="0" rIns="0" bIns="0" rtlCol="0"/>
          <a:lstStyle/>
          <a:p>
            <a:endParaRPr/>
          </a:p>
        </p:txBody>
      </p:sp>
      <p:sp>
        <p:nvSpPr>
          <p:cNvPr id="8" name="object 8"/>
          <p:cNvSpPr txBox="1">
            <a:spLocks noGrp="1"/>
          </p:cNvSpPr>
          <p:nvPr>
            <p:ph type="title"/>
          </p:nvPr>
        </p:nvSpPr>
        <p:spPr>
          <a:xfrm>
            <a:off x="1246428" y="887679"/>
            <a:ext cx="6449772" cy="751488"/>
          </a:xfrm>
          <a:prstGeom prst="rect">
            <a:avLst/>
          </a:prstGeom>
        </p:spPr>
        <p:txBody>
          <a:bodyPr vert="horz" wrap="square" lIns="0" tIns="12700" rIns="0" bIns="0" rtlCol="0">
            <a:spAutoFit/>
          </a:bodyPr>
          <a:lstStyle/>
          <a:p>
            <a:pPr marL="12700">
              <a:lnSpc>
                <a:spcPct val="100000"/>
              </a:lnSpc>
              <a:spcBef>
                <a:spcPts val="100"/>
              </a:spcBef>
            </a:pPr>
            <a:r>
              <a:rPr lang="en-US" sz="4800" spc="-235" dirty="0"/>
              <a:t>Learnings &amp;  Reflections</a:t>
            </a:r>
          </a:p>
        </p:txBody>
      </p:sp>
      <p:sp>
        <p:nvSpPr>
          <p:cNvPr id="11" name="TextBox 10">
            <a:extLst>
              <a:ext uri="{FF2B5EF4-FFF2-40B4-BE49-F238E27FC236}">
                <a16:creationId xmlns:a16="http://schemas.microsoft.com/office/drawing/2014/main" id="{BF9C923C-343C-B5AC-F777-310B44D7D380}"/>
              </a:ext>
            </a:extLst>
          </p:cNvPr>
          <p:cNvSpPr txBox="1"/>
          <p:nvPr/>
        </p:nvSpPr>
        <p:spPr>
          <a:xfrm>
            <a:off x="304800" y="2743200"/>
            <a:ext cx="9982200" cy="1938992"/>
          </a:xfrm>
          <a:prstGeom prst="rect">
            <a:avLst/>
          </a:prstGeom>
          <a:noFill/>
        </p:spPr>
        <p:txBody>
          <a:bodyPr wrap="square" rtlCol="0">
            <a:spAutoFit/>
          </a:bodyPr>
          <a:lstStyle/>
          <a:p>
            <a:pPr marL="342900" indent="-342900">
              <a:buAutoNum type="arabicPeriod"/>
            </a:pPr>
            <a:r>
              <a:rPr lang="en-US" sz="2000" dirty="0">
                <a:solidFill>
                  <a:schemeClr val="bg1"/>
                </a:solidFill>
                <a:latin typeface="Trebuchet MS" panose="020B0603020202020204" pitchFamily="34" charset="0"/>
              </a:rPr>
              <a:t>Backend Development Using Python and </a:t>
            </a:r>
            <a:r>
              <a:rPr lang="en-US" sz="2000" dirty="0" err="1">
                <a:solidFill>
                  <a:schemeClr val="bg1"/>
                </a:solidFill>
                <a:latin typeface="Trebuchet MS" panose="020B0603020202020204" pitchFamily="34" charset="0"/>
              </a:rPr>
              <a:t>Javascript</a:t>
            </a:r>
            <a:endParaRPr lang="en-US" sz="2000" dirty="0">
              <a:solidFill>
                <a:schemeClr val="bg1"/>
              </a:solidFill>
              <a:latin typeface="Trebuchet MS" panose="020B0603020202020204" pitchFamily="34" charset="0"/>
            </a:endParaRPr>
          </a:p>
          <a:p>
            <a:pPr marL="342900" indent="-342900">
              <a:buAutoNum type="arabicPeriod"/>
            </a:pPr>
            <a:endParaRPr lang="en-US" sz="2000" dirty="0">
              <a:solidFill>
                <a:schemeClr val="bg1"/>
              </a:solidFill>
              <a:latin typeface="Trebuchet MS" panose="020B0603020202020204" pitchFamily="34" charset="0"/>
            </a:endParaRPr>
          </a:p>
          <a:p>
            <a:pPr marL="342900" indent="-342900">
              <a:buAutoNum type="arabicPeriod"/>
            </a:pPr>
            <a:r>
              <a:rPr lang="en-US" sz="2000" dirty="0">
                <a:solidFill>
                  <a:schemeClr val="bg1"/>
                </a:solidFill>
                <a:latin typeface="Trebuchet MS" panose="020B0603020202020204" pitchFamily="34" charset="0"/>
              </a:rPr>
              <a:t>Automation and Integration (Power Automate)</a:t>
            </a:r>
          </a:p>
          <a:p>
            <a:pPr marL="342900" indent="-342900">
              <a:buAutoNum type="arabicPeriod"/>
            </a:pPr>
            <a:endParaRPr lang="en-US" sz="2000" dirty="0">
              <a:solidFill>
                <a:schemeClr val="bg1"/>
              </a:solidFill>
              <a:latin typeface="Trebuchet MS" panose="020B0603020202020204" pitchFamily="34" charset="0"/>
            </a:endParaRPr>
          </a:p>
          <a:p>
            <a:pPr marL="342900" indent="-342900">
              <a:buAutoNum type="arabicPeriod"/>
            </a:pPr>
            <a:r>
              <a:rPr lang="en-US" sz="2000" dirty="0">
                <a:solidFill>
                  <a:schemeClr val="bg1"/>
                </a:solidFill>
                <a:latin typeface="Trebuchet MS" panose="020B0603020202020204" pitchFamily="34" charset="0"/>
              </a:rPr>
              <a:t>Power Query </a:t>
            </a:r>
          </a:p>
          <a:p>
            <a:pPr marL="342900" indent="-342900">
              <a:buAutoNum type="arabicPeriod"/>
            </a:pPr>
            <a:endParaRPr lang="en-US" sz="2000" dirty="0">
              <a:solidFill>
                <a:schemeClr val="bg1"/>
              </a:solidFill>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558" y="2325370"/>
            <a:ext cx="6671309" cy="3451586"/>
          </a:xfrm>
          <a:prstGeom prst="rect">
            <a:avLst/>
          </a:prstGeom>
        </p:spPr>
        <p:txBody>
          <a:bodyPr vert="horz" wrap="square" lIns="0" tIns="116205" rIns="0" bIns="0" rtlCol="0">
            <a:spAutoFit/>
          </a:bodyPr>
          <a:lstStyle/>
          <a:p>
            <a:pPr marL="12700" marR="5080">
              <a:lnSpc>
                <a:spcPts val="6480"/>
              </a:lnSpc>
              <a:spcBef>
                <a:spcPts val="915"/>
              </a:spcBef>
            </a:pPr>
            <a:r>
              <a:rPr lang="en-US" spc="25" dirty="0">
                <a:solidFill>
                  <a:srgbClr val="FFFFFF"/>
                </a:solidFill>
              </a:rPr>
              <a:t>Backend Development Using Python And </a:t>
            </a:r>
            <a:r>
              <a:rPr lang="en-US" spc="25" dirty="0" err="1">
                <a:solidFill>
                  <a:srgbClr val="FFFFFF"/>
                </a:solidFill>
              </a:rPr>
              <a:t>Javascript</a:t>
            </a:r>
            <a:endParaRPr spc="-365"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81644" y="0"/>
            <a:ext cx="3610610" cy="6858000"/>
          </a:xfrm>
          <a:custGeom>
            <a:avLst/>
            <a:gdLst/>
            <a:ahLst/>
            <a:cxnLst/>
            <a:rect l="l" t="t" r="r" b="b"/>
            <a:pathLst>
              <a:path w="3610609" h="6858000">
                <a:moveTo>
                  <a:pt x="3610356" y="0"/>
                </a:moveTo>
                <a:lnTo>
                  <a:pt x="0" y="0"/>
                </a:lnTo>
                <a:lnTo>
                  <a:pt x="48158" y="317"/>
                </a:lnTo>
                <a:lnTo>
                  <a:pt x="96177" y="1257"/>
                </a:lnTo>
                <a:lnTo>
                  <a:pt x="144030" y="2832"/>
                </a:lnTo>
                <a:lnTo>
                  <a:pt x="191731" y="5016"/>
                </a:lnTo>
                <a:lnTo>
                  <a:pt x="239268" y="7810"/>
                </a:lnTo>
                <a:lnTo>
                  <a:pt x="286639" y="11214"/>
                </a:lnTo>
                <a:lnTo>
                  <a:pt x="333844" y="15240"/>
                </a:lnTo>
                <a:lnTo>
                  <a:pt x="380860" y="19862"/>
                </a:lnTo>
                <a:lnTo>
                  <a:pt x="427710" y="25082"/>
                </a:lnTo>
                <a:lnTo>
                  <a:pt x="474370" y="30899"/>
                </a:lnTo>
                <a:lnTo>
                  <a:pt x="520852" y="37299"/>
                </a:lnTo>
                <a:lnTo>
                  <a:pt x="567143" y="44297"/>
                </a:lnTo>
                <a:lnTo>
                  <a:pt x="613232" y="51879"/>
                </a:lnTo>
                <a:lnTo>
                  <a:pt x="659130" y="60032"/>
                </a:lnTo>
                <a:lnTo>
                  <a:pt x="704824" y="68770"/>
                </a:lnTo>
                <a:lnTo>
                  <a:pt x="750316" y="78079"/>
                </a:lnTo>
                <a:lnTo>
                  <a:pt x="795591" y="87960"/>
                </a:lnTo>
                <a:lnTo>
                  <a:pt x="840651" y="98399"/>
                </a:lnTo>
                <a:lnTo>
                  <a:pt x="885507" y="109397"/>
                </a:lnTo>
                <a:lnTo>
                  <a:pt x="930122" y="120967"/>
                </a:lnTo>
                <a:lnTo>
                  <a:pt x="974534" y="133070"/>
                </a:lnTo>
                <a:lnTo>
                  <a:pt x="1018705" y="145732"/>
                </a:lnTo>
                <a:lnTo>
                  <a:pt x="1062634" y="158940"/>
                </a:lnTo>
                <a:lnTo>
                  <a:pt x="1106335" y="172681"/>
                </a:lnTo>
                <a:lnTo>
                  <a:pt x="1149807" y="186969"/>
                </a:lnTo>
                <a:lnTo>
                  <a:pt x="1193012" y="201790"/>
                </a:lnTo>
                <a:lnTo>
                  <a:pt x="1235989" y="217131"/>
                </a:lnTo>
                <a:lnTo>
                  <a:pt x="1278699" y="233006"/>
                </a:lnTo>
                <a:lnTo>
                  <a:pt x="1321155" y="249402"/>
                </a:lnTo>
                <a:lnTo>
                  <a:pt x="1363357" y="266306"/>
                </a:lnTo>
                <a:lnTo>
                  <a:pt x="1405293" y="283730"/>
                </a:lnTo>
                <a:lnTo>
                  <a:pt x="1446949" y="301663"/>
                </a:lnTo>
                <a:lnTo>
                  <a:pt x="1488351" y="320103"/>
                </a:lnTo>
                <a:lnTo>
                  <a:pt x="1529461" y="339051"/>
                </a:lnTo>
                <a:lnTo>
                  <a:pt x="1570304" y="358495"/>
                </a:lnTo>
                <a:lnTo>
                  <a:pt x="1610855" y="378421"/>
                </a:lnTo>
                <a:lnTo>
                  <a:pt x="1651127" y="398856"/>
                </a:lnTo>
                <a:lnTo>
                  <a:pt x="1691093" y="419760"/>
                </a:lnTo>
                <a:lnTo>
                  <a:pt x="1730781" y="441159"/>
                </a:lnTo>
                <a:lnTo>
                  <a:pt x="1770151" y="463029"/>
                </a:lnTo>
                <a:lnTo>
                  <a:pt x="1809229" y="485381"/>
                </a:lnTo>
                <a:lnTo>
                  <a:pt x="1848002" y="508203"/>
                </a:lnTo>
                <a:lnTo>
                  <a:pt x="1886458" y="531482"/>
                </a:lnTo>
                <a:lnTo>
                  <a:pt x="1924608" y="555231"/>
                </a:lnTo>
                <a:lnTo>
                  <a:pt x="1962429" y="579450"/>
                </a:lnTo>
                <a:lnTo>
                  <a:pt x="1999932" y="604113"/>
                </a:lnTo>
                <a:lnTo>
                  <a:pt x="2037105" y="629221"/>
                </a:lnTo>
                <a:lnTo>
                  <a:pt x="2073948" y="654786"/>
                </a:lnTo>
                <a:lnTo>
                  <a:pt x="2110460" y="680796"/>
                </a:lnTo>
                <a:lnTo>
                  <a:pt x="2146630" y="707237"/>
                </a:lnTo>
                <a:lnTo>
                  <a:pt x="2182457" y="734123"/>
                </a:lnTo>
                <a:lnTo>
                  <a:pt x="2217940" y="761441"/>
                </a:lnTo>
                <a:lnTo>
                  <a:pt x="2253081" y="789178"/>
                </a:lnTo>
                <a:lnTo>
                  <a:pt x="2287854" y="817346"/>
                </a:lnTo>
                <a:lnTo>
                  <a:pt x="2322284" y="845934"/>
                </a:lnTo>
                <a:lnTo>
                  <a:pt x="2356345" y="874928"/>
                </a:lnTo>
                <a:lnTo>
                  <a:pt x="2390038" y="904341"/>
                </a:lnTo>
                <a:lnTo>
                  <a:pt x="2423363" y="934173"/>
                </a:lnTo>
                <a:lnTo>
                  <a:pt x="2456307" y="964399"/>
                </a:lnTo>
                <a:lnTo>
                  <a:pt x="2488882" y="995032"/>
                </a:lnTo>
                <a:lnTo>
                  <a:pt x="2521077" y="1026058"/>
                </a:lnTo>
                <a:lnTo>
                  <a:pt x="2552890" y="1057465"/>
                </a:lnTo>
                <a:lnTo>
                  <a:pt x="2584297" y="1089279"/>
                </a:lnTo>
                <a:lnTo>
                  <a:pt x="2615323" y="1121473"/>
                </a:lnTo>
                <a:lnTo>
                  <a:pt x="2645956" y="1154049"/>
                </a:lnTo>
                <a:lnTo>
                  <a:pt x="2676182" y="1186992"/>
                </a:lnTo>
                <a:lnTo>
                  <a:pt x="2706014" y="1220317"/>
                </a:lnTo>
                <a:lnTo>
                  <a:pt x="2735427" y="1254010"/>
                </a:lnTo>
                <a:lnTo>
                  <a:pt x="2764421" y="1288072"/>
                </a:lnTo>
                <a:lnTo>
                  <a:pt x="2793009" y="1322501"/>
                </a:lnTo>
                <a:lnTo>
                  <a:pt x="2821178" y="1357274"/>
                </a:lnTo>
                <a:lnTo>
                  <a:pt x="2848914" y="1392415"/>
                </a:lnTo>
                <a:lnTo>
                  <a:pt x="2876232" y="1427899"/>
                </a:lnTo>
                <a:lnTo>
                  <a:pt x="2903118" y="1463725"/>
                </a:lnTo>
                <a:lnTo>
                  <a:pt x="2929559" y="1499895"/>
                </a:lnTo>
                <a:lnTo>
                  <a:pt x="2955569" y="1536407"/>
                </a:lnTo>
                <a:lnTo>
                  <a:pt x="2981134" y="1573250"/>
                </a:lnTo>
                <a:lnTo>
                  <a:pt x="3006242" y="1610423"/>
                </a:lnTo>
                <a:lnTo>
                  <a:pt x="3030905" y="1647926"/>
                </a:lnTo>
                <a:lnTo>
                  <a:pt x="3055124" y="1685747"/>
                </a:lnTo>
                <a:lnTo>
                  <a:pt x="3078873" y="1723898"/>
                </a:lnTo>
                <a:lnTo>
                  <a:pt x="3102152" y="1762353"/>
                </a:lnTo>
                <a:lnTo>
                  <a:pt x="3124974" y="1801126"/>
                </a:lnTo>
                <a:lnTo>
                  <a:pt x="3147326" y="1840204"/>
                </a:lnTo>
                <a:lnTo>
                  <a:pt x="3169196" y="1879574"/>
                </a:lnTo>
                <a:lnTo>
                  <a:pt x="3190595" y="1919262"/>
                </a:lnTo>
                <a:lnTo>
                  <a:pt x="3211499" y="1959229"/>
                </a:lnTo>
                <a:lnTo>
                  <a:pt x="3231934" y="1999500"/>
                </a:lnTo>
                <a:lnTo>
                  <a:pt x="3251860" y="2040051"/>
                </a:lnTo>
                <a:lnTo>
                  <a:pt x="3271304" y="2080895"/>
                </a:lnTo>
                <a:lnTo>
                  <a:pt x="3290252" y="2122005"/>
                </a:lnTo>
                <a:lnTo>
                  <a:pt x="3308693" y="2163407"/>
                </a:lnTo>
                <a:lnTo>
                  <a:pt x="3326625" y="2205063"/>
                </a:lnTo>
                <a:lnTo>
                  <a:pt x="3344049" y="2246998"/>
                </a:lnTo>
                <a:lnTo>
                  <a:pt x="3360953" y="2289200"/>
                </a:lnTo>
                <a:lnTo>
                  <a:pt x="3377349" y="2331656"/>
                </a:lnTo>
                <a:lnTo>
                  <a:pt x="3393224" y="2374366"/>
                </a:lnTo>
                <a:lnTo>
                  <a:pt x="3408565" y="2417343"/>
                </a:lnTo>
                <a:lnTo>
                  <a:pt x="3423386" y="2460548"/>
                </a:lnTo>
                <a:lnTo>
                  <a:pt x="3437674" y="2504021"/>
                </a:lnTo>
                <a:lnTo>
                  <a:pt x="3451415" y="2547721"/>
                </a:lnTo>
                <a:lnTo>
                  <a:pt x="3464623" y="2591651"/>
                </a:lnTo>
                <a:lnTo>
                  <a:pt x="3477285" y="2635821"/>
                </a:lnTo>
                <a:lnTo>
                  <a:pt x="3489388" y="2680233"/>
                </a:lnTo>
                <a:lnTo>
                  <a:pt x="3500958" y="2724848"/>
                </a:lnTo>
                <a:lnTo>
                  <a:pt x="3511956" y="2769705"/>
                </a:lnTo>
                <a:lnTo>
                  <a:pt x="3522395" y="2814764"/>
                </a:lnTo>
                <a:lnTo>
                  <a:pt x="3532276" y="2860040"/>
                </a:lnTo>
                <a:lnTo>
                  <a:pt x="3541585" y="2905531"/>
                </a:lnTo>
                <a:lnTo>
                  <a:pt x="3550323" y="2951226"/>
                </a:lnTo>
                <a:lnTo>
                  <a:pt x="3558476" y="2997123"/>
                </a:lnTo>
                <a:lnTo>
                  <a:pt x="3566058" y="3043212"/>
                </a:lnTo>
                <a:lnTo>
                  <a:pt x="3573056" y="3089503"/>
                </a:lnTo>
                <a:lnTo>
                  <a:pt x="3579457" y="3135985"/>
                </a:lnTo>
                <a:lnTo>
                  <a:pt x="3585273" y="3182645"/>
                </a:lnTo>
                <a:lnTo>
                  <a:pt x="3590493" y="3229495"/>
                </a:lnTo>
                <a:lnTo>
                  <a:pt x="3595116" y="3276511"/>
                </a:lnTo>
                <a:lnTo>
                  <a:pt x="3599142" y="3323717"/>
                </a:lnTo>
                <a:lnTo>
                  <a:pt x="3602545" y="3371088"/>
                </a:lnTo>
                <a:lnTo>
                  <a:pt x="3605339" y="3418624"/>
                </a:lnTo>
                <a:lnTo>
                  <a:pt x="3605809" y="3429012"/>
                </a:lnTo>
                <a:lnTo>
                  <a:pt x="3605339" y="3439388"/>
                </a:lnTo>
                <a:lnTo>
                  <a:pt x="3602545" y="3486924"/>
                </a:lnTo>
                <a:lnTo>
                  <a:pt x="3599142" y="3534295"/>
                </a:lnTo>
                <a:lnTo>
                  <a:pt x="3595116" y="3581501"/>
                </a:lnTo>
                <a:lnTo>
                  <a:pt x="3590493" y="3628517"/>
                </a:lnTo>
                <a:lnTo>
                  <a:pt x="3585273" y="3675367"/>
                </a:lnTo>
                <a:lnTo>
                  <a:pt x="3579457" y="3722027"/>
                </a:lnTo>
                <a:lnTo>
                  <a:pt x="3573056" y="3768509"/>
                </a:lnTo>
                <a:lnTo>
                  <a:pt x="3566058" y="3814800"/>
                </a:lnTo>
                <a:lnTo>
                  <a:pt x="3558476" y="3860889"/>
                </a:lnTo>
                <a:lnTo>
                  <a:pt x="3550323" y="3906786"/>
                </a:lnTo>
                <a:lnTo>
                  <a:pt x="3541585" y="3952481"/>
                </a:lnTo>
                <a:lnTo>
                  <a:pt x="3532276" y="3997972"/>
                </a:lnTo>
                <a:lnTo>
                  <a:pt x="3522395" y="4043248"/>
                </a:lnTo>
                <a:lnTo>
                  <a:pt x="3511956" y="4088307"/>
                </a:lnTo>
                <a:lnTo>
                  <a:pt x="3500958" y="4133164"/>
                </a:lnTo>
                <a:lnTo>
                  <a:pt x="3489388" y="4177779"/>
                </a:lnTo>
                <a:lnTo>
                  <a:pt x="3477285" y="4222191"/>
                </a:lnTo>
                <a:lnTo>
                  <a:pt x="3464623" y="4266362"/>
                </a:lnTo>
                <a:lnTo>
                  <a:pt x="3451415" y="4310291"/>
                </a:lnTo>
                <a:lnTo>
                  <a:pt x="3437674" y="4353992"/>
                </a:lnTo>
                <a:lnTo>
                  <a:pt x="3423386" y="4397464"/>
                </a:lnTo>
                <a:lnTo>
                  <a:pt x="3408565" y="4440669"/>
                </a:lnTo>
                <a:lnTo>
                  <a:pt x="3393224" y="4483646"/>
                </a:lnTo>
                <a:lnTo>
                  <a:pt x="3377349" y="4526356"/>
                </a:lnTo>
                <a:lnTo>
                  <a:pt x="3360953" y="4568812"/>
                </a:lnTo>
                <a:lnTo>
                  <a:pt x="3344049" y="4611014"/>
                </a:lnTo>
                <a:lnTo>
                  <a:pt x="3326625" y="4652950"/>
                </a:lnTo>
                <a:lnTo>
                  <a:pt x="3308693" y="4694606"/>
                </a:lnTo>
                <a:lnTo>
                  <a:pt x="3290252" y="4736008"/>
                </a:lnTo>
                <a:lnTo>
                  <a:pt x="3271304" y="4777117"/>
                </a:lnTo>
                <a:lnTo>
                  <a:pt x="3251860" y="4817961"/>
                </a:lnTo>
                <a:lnTo>
                  <a:pt x="3231934" y="4858512"/>
                </a:lnTo>
                <a:lnTo>
                  <a:pt x="3211499" y="4898783"/>
                </a:lnTo>
                <a:lnTo>
                  <a:pt x="3190595" y="4938750"/>
                </a:lnTo>
                <a:lnTo>
                  <a:pt x="3169196" y="4978438"/>
                </a:lnTo>
                <a:lnTo>
                  <a:pt x="3147326" y="5017808"/>
                </a:lnTo>
                <a:lnTo>
                  <a:pt x="3124974" y="5056886"/>
                </a:lnTo>
                <a:lnTo>
                  <a:pt x="3102152" y="5095659"/>
                </a:lnTo>
                <a:lnTo>
                  <a:pt x="3078873" y="5134114"/>
                </a:lnTo>
                <a:lnTo>
                  <a:pt x="3055124" y="5172265"/>
                </a:lnTo>
                <a:lnTo>
                  <a:pt x="3030905" y="5210086"/>
                </a:lnTo>
                <a:lnTo>
                  <a:pt x="3006242" y="5247589"/>
                </a:lnTo>
                <a:lnTo>
                  <a:pt x="2981134" y="5284762"/>
                </a:lnTo>
                <a:lnTo>
                  <a:pt x="2955569" y="5321605"/>
                </a:lnTo>
                <a:lnTo>
                  <a:pt x="2929559" y="5358117"/>
                </a:lnTo>
                <a:lnTo>
                  <a:pt x="2903118" y="5394287"/>
                </a:lnTo>
                <a:lnTo>
                  <a:pt x="2876232" y="5430113"/>
                </a:lnTo>
                <a:lnTo>
                  <a:pt x="2848914" y="5465597"/>
                </a:lnTo>
                <a:lnTo>
                  <a:pt x="2821178" y="5500738"/>
                </a:lnTo>
                <a:lnTo>
                  <a:pt x="2793009" y="5535511"/>
                </a:lnTo>
                <a:lnTo>
                  <a:pt x="2764421" y="5569940"/>
                </a:lnTo>
                <a:lnTo>
                  <a:pt x="2735427" y="5604002"/>
                </a:lnTo>
                <a:lnTo>
                  <a:pt x="2706014" y="5637695"/>
                </a:lnTo>
                <a:lnTo>
                  <a:pt x="2676182" y="5671020"/>
                </a:lnTo>
                <a:lnTo>
                  <a:pt x="2645956" y="5703963"/>
                </a:lnTo>
                <a:lnTo>
                  <a:pt x="2615323" y="5736539"/>
                </a:lnTo>
                <a:lnTo>
                  <a:pt x="2584297" y="5768733"/>
                </a:lnTo>
                <a:lnTo>
                  <a:pt x="2552890" y="5800534"/>
                </a:lnTo>
                <a:lnTo>
                  <a:pt x="2521077" y="5831954"/>
                </a:lnTo>
                <a:lnTo>
                  <a:pt x="2488882" y="5862980"/>
                </a:lnTo>
                <a:lnTo>
                  <a:pt x="2456307" y="5893613"/>
                </a:lnTo>
                <a:lnTo>
                  <a:pt x="2423363" y="5923839"/>
                </a:lnTo>
                <a:lnTo>
                  <a:pt x="2390038" y="5953671"/>
                </a:lnTo>
                <a:lnTo>
                  <a:pt x="2356345" y="5983084"/>
                </a:lnTo>
                <a:lnTo>
                  <a:pt x="2322284" y="6012078"/>
                </a:lnTo>
                <a:lnTo>
                  <a:pt x="2287854" y="6040666"/>
                </a:lnTo>
                <a:lnTo>
                  <a:pt x="2253081" y="6068834"/>
                </a:lnTo>
                <a:lnTo>
                  <a:pt x="2217940" y="6096571"/>
                </a:lnTo>
                <a:lnTo>
                  <a:pt x="2182457" y="6123889"/>
                </a:lnTo>
                <a:lnTo>
                  <a:pt x="2146630" y="6150775"/>
                </a:lnTo>
                <a:lnTo>
                  <a:pt x="2110460" y="6177216"/>
                </a:lnTo>
                <a:lnTo>
                  <a:pt x="2073948" y="6203226"/>
                </a:lnTo>
                <a:lnTo>
                  <a:pt x="2037105" y="6228791"/>
                </a:lnTo>
                <a:lnTo>
                  <a:pt x="1999932" y="6253899"/>
                </a:lnTo>
                <a:lnTo>
                  <a:pt x="1962429" y="6278562"/>
                </a:lnTo>
                <a:lnTo>
                  <a:pt x="1924608" y="6302781"/>
                </a:lnTo>
                <a:lnTo>
                  <a:pt x="1886458" y="6326530"/>
                </a:lnTo>
                <a:lnTo>
                  <a:pt x="1848002" y="6349809"/>
                </a:lnTo>
                <a:lnTo>
                  <a:pt x="1809229" y="6372631"/>
                </a:lnTo>
                <a:lnTo>
                  <a:pt x="1770151" y="6394983"/>
                </a:lnTo>
                <a:lnTo>
                  <a:pt x="1730781" y="6416853"/>
                </a:lnTo>
                <a:lnTo>
                  <a:pt x="1691093" y="6438252"/>
                </a:lnTo>
                <a:lnTo>
                  <a:pt x="1651127" y="6459156"/>
                </a:lnTo>
                <a:lnTo>
                  <a:pt x="1610855" y="6479591"/>
                </a:lnTo>
                <a:lnTo>
                  <a:pt x="1570304" y="6499517"/>
                </a:lnTo>
                <a:lnTo>
                  <a:pt x="1529461" y="6518961"/>
                </a:lnTo>
                <a:lnTo>
                  <a:pt x="1488351" y="6537909"/>
                </a:lnTo>
                <a:lnTo>
                  <a:pt x="1446949" y="6556349"/>
                </a:lnTo>
                <a:lnTo>
                  <a:pt x="1405293" y="6574282"/>
                </a:lnTo>
                <a:lnTo>
                  <a:pt x="1363357" y="6591706"/>
                </a:lnTo>
                <a:lnTo>
                  <a:pt x="1321155" y="6608610"/>
                </a:lnTo>
                <a:lnTo>
                  <a:pt x="1278699" y="6625006"/>
                </a:lnTo>
                <a:lnTo>
                  <a:pt x="1235989" y="6640881"/>
                </a:lnTo>
                <a:lnTo>
                  <a:pt x="1193012" y="6656222"/>
                </a:lnTo>
                <a:lnTo>
                  <a:pt x="1149807" y="6671043"/>
                </a:lnTo>
                <a:lnTo>
                  <a:pt x="1106335" y="6685331"/>
                </a:lnTo>
                <a:lnTo>
                  <a:pt x="1062634" y="6699072"/>
                </a:lnTo>
                <a:lnTo>
                  <a:pt x="1018705" y="6712280"/>
                </a:lnTo>
                <a:lnTo>
                  <a:pt x="974534" y="6724942"/>
                </a:lnTo>
                <a:lnTo>
                  <a:pt x="930122" y="6737045"/>
                </a:lnTo>
                <a:lnTo>
                  <a:pt x="885507" y="6748615"/>
                </a:lnTo>
                <a:lnTo>
                  <a:pt x="840651" y="6759613"/>
                </a:lnTo>
                <a:lnTo>
                  <a:pt x="795591" y="6770052"/>
                </a:lnTo>
                <a:lnTo>
                  <a:pt x="750316" y="6779933"/>
                </a:lnTo>
                <a:lnTo>
                  <a:pt x="704824" y="6789242"/>
                </a:lnTo>
                <a:lnTo>
                  <a:pt x="659130" y="6797967"/>
                </a:lnTo>
                <a:lnTo>
                  <a:pt x="613232" y="6806133"/>
                </a:lnTo>
                <a:lnTo>
                  <a:pt x="567143" y="6813715"/>
                </a:lnTo>
                <a:lnTo>
                  <a:pt x="520852" y="6820713"/>
                </a:lnTo>
                <a:lnTo>
                  <a:pt x="474370" y="6827113"/>
                </a:lnTo>
                <a:lnTo>
                  <a:pt x="427710" y="6832930"/>
                </a:lnTo>
                <a:lnTo>
                  <a:pt x="380860" y="6838150"/>
                </a:lnTo>
                <a:lnTo>
                  <a:pt x="333844" y="6842773"/>
                </a:lnTo>
                <a:lnTo>
                  <a:pt x="286639" y="6846786"/>
                </a:lnTo>
                <a:lnTo>
                  <a:pt x="239268" y="6850202"/>
                </a:lnTo>
                <a:lnTo>
                  <a:pt x="191731" y="6852996"/>
                </a:lnTo>
                <a:lnTo>
                  <a:pt x="144030" y="6855180"/>
                </a:lnTo>
                <a:lnTo>
                  <a:pt x="96177" y="6856755"/>
                </a:lnTo>
                <a:lnTo>
                  <a:pt x="48158" y="6857695"/>
                </a:lnTo>
                <a:lnTo>
                  <a:pt x="0" y="6858000"/>
                </a:lnTo>
                <a:lnTo>
                  <a:pt x="3610356" y="6858000"/>
                </a:lnTo>
                <a:lnTo>
                  <a:pt x="3610356" y="3610356"/>
                </a:lnTo>
                <a:lnTo>
                  <a:pt x="3610356" y="3247644"/>
                </a:lnTo>
                <a:lnTo>
                  <a:pt x="3610356" y="0"/>
                </a:lnTo>
                <a:close/>
              </a:path>
            </a:pathLst>
          </a:custGeom>
          <a:solidFill>
            <a:srgbClr val="0068FF"/>
          </a:solidFill>
        </p:spPr>
        <p:txBody>
          <a:bodyPr wrap="square" lIns="0" tIns="0" rIns="0" bIns="0" rtlCol="0"/>
          <a:lstStyle/>
          <a:p>
            <a:endParaRPr/>
          </a:p>
        </p:txBody>
      </p:sp>
      <p:sp>
        <p:nvSpPr>
          <p:cNvPr id="3" name="object 3"/>
          <p:cNvSpPr/>
          <p:nvPr/>
        </p:nvSpPr>
        <p:spPr>
          <a:xfrm>
            <a:off x="0" y="0"/>
            <a:ext cx="934719" cy="934719"/>
          </a:xfrm>
          <a:custGeom>
            <a:avLst/>
            <a:gdLst/>
            <a:ahLst/>
            <a:cxnLst/>
            <a:rect l="l" t="t" r="r" b="b"/>
            <a:pathLst>
              <a:path w="934719" h="934719">
                <a:moveTo>
                  <a:pt x="934212" y="0"/>
                </a:moveTo>
                <a:lnTo>
                  <a:pt x="0" y="0"/>
                </a:lnTo>
                <a:lnTo>
                  <a:pt x="0" y="934212"/>
                </a:lnTo>
                <a:lnTo>
                  <a:pt x="48074" y="932996"/>
                </a:lnTo>
                <a:lnTo>
                  <a:pt x="95517" y="929389"/>
                </a:lnTo>
                <a:lnTo>
                  <a:pt x="142271" y="923448"/>
                </a:lnTo>
                <a:lnTo>
                  <a:pt x="188276" y="915234"/>
                </a:lnTo>
                <a:lnTo>
                  <a:pt x="233473" y="904803"/>
                </a:lnTo>
                <a:lnTo>
                  <a:pt x="277805" y="892215"/>
                </a:lnTo>
                <a:lnTo>
                  <a:pt x="321213" y="877529"/>
                </a:lnTo>
                <a:lnTo>
                  <a:pt x="363637" y="860804"/>
                </a:lnTo>
                <a:lnTo>
                  <a:pt x="405019" y="842097"/>
                </a:lnTo>
                <a:lnTo>
                  <a:pt x="445300" y="821467"/>
                </a:lnTo>
                <a:lnTo>
                  <a:pt x="484422" y="798974"/>
                </a:lnTo>
                <a:lnTo>
                  <a:pt x="522326" y="774676"/>
                </a:lnTo>
                <a:lnTo>
                  <a:pt x="558953" y="748631"/>
                </a:lnTo>
                <a:lnTo>
                  <a:pt x="594245" y="720899"/>
                </a:lnTo>
                <a:lnTo>
                  <a:pt x="628142" y="691538"/>
                </a:lnTo>
                <a:lnTo>
                  <a:pt x="660587" y="660606"/>
                </a:lnTo>
                <a:lnTo>
                  <a:pt x="691520" y="628162"/>
                </a:lnTo>
                <a:lnTo>
                  <a:pt x="720883" y="594266"/>
                </a:lnTo>
                <a:lnTo>
                  <a:pt x="748616" y="558975"/>
                </a:lnTo>
                <a:lnTo>
                  <a:pt x="774663" y="522348"/>
                </a:lnTo>
                <a:lnTo>
                  <a:pt x="798962" y="484445"/>
                </a:lnTo>
                <a:lnTo>
                  <a:pt x="821457" y="445323"/>
                </a:lnTo>
                <a:lnTo>
                  <a:pt x="842088" y="405041"/>
                </a:lnTo>
                <a:lnTo>
                  <a:pt x="860796" y="363658"/>
                </a:lnTo>
                <a:lnTo>
                  <a:pt x="877524" y="321233"/>
                </a:lnTo>
                <a:lnTo>
                  <a:pt x="892211" y="277824"/>
                </a:lnTo>
                <a:lnTo>
                  <a:pt x="904800" y="233490"/>
                </a:lnTo>
                <a:lnTo>
                  <a:pt x="915232" y="188290"/>
                </a:lnTo>
                <a:lnTo>
                  <a:pt x="923447" y="142282"/>
                </a:lnTo>
                <a:lnTo>
                  <a:pt x="929388" y="95525"/>
                </a:lnTo>
                <a:lnTo>
                  <a:pt x="932996" y="48078"/>
                </a:lnTo>
                <a:lnTo>
                  <a:pt x="934212" y="0"/>
                </a:lnTo>
                <a:close/>
              </a:path>
            </a:pathLst>
          </a:custGeom>
          <a:solidFill>
            <a:srgbClr val="627083"/>
          </a:solidFill>
        </p:spPr>
        <p:txBody>
          <a:bodyPr wrap="square" lIns="0" tIns="0" rIns="0" bIns="0" rtlCol="0"/>
          <a:lstStyle/>
          <a:p>
            <a:endParaRPr/>
          </a:p>
        </p:txBody>
      </p:sp>
      <p:grpSp>
        <p:nvGrpSpPr>
          <p:cNvPr id="4" name="object 4"/>
          <p:cNvGrpSpPr/>
          <p:nvPr/>
        </p:nvGrpSpPr>
        <p:grpSpPr>
          <a:xfrm>
            <a:off x="8081771" y="5591555"/>
            <a:ext cx="1572895" cy="1266825"/>
            <a:chOff x="8081771" y="5591555"/>
            <a:chExt cx="1572895" cy="1266825"/>
          </a:xfrm>
        </p:grpSpPr>
        <p:sp>
          <p:nvSpPr>
            <p:cNvPr id="5" name="object 5"/>
            <p:cNvSpPr/>
            <p:nvPr/>
          </p:nvSpPr>
          <p:spPr>
            <a:xfrm>
              <a:off x="8868155" y="5591555"/>
              <a:ext cx="786765" cy="1266825"/>
            </a:xfrm>
            <a:custGeom>
              <a:avLst/>
              <a:gdLst/>
              <a:ahLst/>
              <a:cxnLst/>
              <a:rect l="l" t="t" r="r" b="b"/>
              <a:pathLst>
                <a:path w="786765" h="1266825">
                  <a:moveTo>
                    <a:pt x="786384" y="0"/>
                  </a:moveTo>
                  <a:lnTo>
                    <a:pt x="705993" y="4051"/>
                  </a:lnTo>
                  <a:lnTo>
                    <a:pt x="658845" y="10279"/>
                  </a:lnTo>
                  <a:lnTo>
                    <a:pt x="612618" y="19248"/>
                  </a:lnTo>
                  <a:lnTo>
                    <a:pt x="567397" y="30873"/>
                  </a:lnTo>
                  <a:lnTo>
                    <a:pt x="523268" y="45068"/>
                  </a:lnTo>
                  <a:lnTo>
                    <a:pt x="480316" y="61748"/>
                  </a:lnTo>
                  <a:lnTo>
                    <a:pt x="438625" y="80827"/>
                  </a:lnTo>
                  <a:lnTo>
                    <a:pt x="398283" y="102220"/>
                  </a:lnTo>
                  <a:lnTo>
                    <a:pt x="359374" y="125843"/>
                  </a:lnTo>
                  <a:lnTo>
                    <a:pt x="321984" y="151609"/>
                  </a:lnTo>
                  <a:lnTo>
                    <a:pt x="286198" y="179433"/>
                  </a:lnTo>
                  <a:lnTo>
                    <a:pt x="252101" y="209231"/>
                  </a:lnTo>
                  <a:lnTo>
                    <a:pt x="219779" y="240916"/>
                  </a:lnTo>
                  <a:lnTo>
                    <a:pt x="189318" y="274403"/>
                  </a:lnTo>
                  <a:lnTo>
                    <a:pt x="160803" y="309608"/>
                  </a:lnTo>
                  <a:lnTo>
                    <a:pt x="134319" y="346444"/>
                  </a:lnTo>
                  <a:lnTo>
                    <a:pt x="109952" y="384827"/>
                  </a:lnTo>
                  <a:lnTo>
                    <a:pt x="87787" y="424671"/>
                  </a:lnTo>
                  <a:lnTo>
                    <a:pt x="67909" y="465891"/>
                  </a:lnTo>
                  <a:lnTo>
                    <a:pt x="50405" y="508401"/>
                  </a:lnTo>
                  <a:lnTo>
                    <a:pt x="35359" y="552117"/>
                  </a:lnTo>
                  <a:lnTo>
                    <a:pt x="22858" y="596952"/>
                  </a:lnTo>
                  <a:lnTo>
                    <a:pt x="12985" y="642822"/>
                  </a:lnTo>
                  <a:lnTo>
                    <a:pt x="5828" y="689641"/>
                  </a:lnTo>
                  <a:lnTo>
                    <a:pt x="1471" y="737325"/>
                  </a:lnTo>
                  <a:lnTo>
                    <a:pt x="0" y="785787"/>
                  </a:lnTo>
                  <a:lnTo>
                    <a:pt x="0" y="1266443"/>
                  </a:lnTo>
                  <a:lnTo>
                    <a:pt x="47907" y="1265009"/>
                  </a:lnTo>
                  <a:lnTo>
                    <a:pt x="95055" y="1260761"/>
                  </a:lnTo>
                  <a:lnTo>
                    <a:pt x="141361" y="1253783"/>
                  </a:lnTo>
                  <a:lnTo>
                    <a:pt x="186744" y="1244155"/>
                  </a:lnTo>
                  <a:lnTo>
                    <a:pt x="231120" y="1231961"/>
                  </a:lnTo>
                  <a:lnTo>
                    <a:pt x="274407" y="1217283"/>
                  </a:lnTo>
                  <a:lnTo>
                    <a:pt x="316524" y="1200202"/>
                  </a:lnTo>
                  <a:lnTo>
                    <a:pt x="357388" y="1180800"/>
                  </a:lnTo>
                  <a:lnTo>
                    <a:pt x="396917" y="1159161"/>
                  </a:lnTo>
                  <a:lnTo>
                    <a:pt x="435028" y="1135366"/>
                  </a:lnTo>
                  <a:lnTo>
                    <a:pt x="471640" y="1109498"/>
                  </a:lnTo>
                  <a:lnTo>
                    <a:pt x="506670" y="1081638"/>
                  </a:lnTo>
                  <a:lnTo>
                    <a:pt x="540036" y="1051869"/>
                  </a:lnTo>
                  <a:lnTo>
                    <a:pt x="571655" y="1020272"/>
                  </a:lnTo>
                  <a:lnTo>
                    <a:pt x="601446" y="986931"/>
                  </a:lnTo>
                  <a:lnTo>
                    <a:pt x="629327" y="951927"/>
                  </a:lnTo>
                  <a:lnTo>
                    <a:pt x="655214" y="915343"/>
                  </a:lnTo>
                  <a:lnTo>
                    <a:pt x="679026" y="877261"/>
                  </a:lnTo>
                  <a:lnTo>
                    <a:pt x="700681" y="837762"/>
                  </a:lnTo>
                  <a:lnTo>
                    <a:pt x="720096" y="796930"/>
                  </a:lnTo>
                  <a:lnTo>
                    <a:pt x="737189" y="754845"/>
                  </a:lnTo>
                  <a:lnTo>
                    <a:pt x="751878" y="711592"/>
                  </a:lnTo>
                  <a:lnTo>
                    <a:pt x="764081" y="667250"/>
                  </a:lnTo>
                  <a:lnTo>
                    <a:pt x="773715" y="621904"/>
                  </a:lnTo>
                  <a:lnTo>
                    <a:pt x="780698" y="575635"/>
                  </a:lnTo>
                  <a:lnTo>
                    <a:pt x="784948" y="528525"/>
                  </a:lnTo>
                  <a:lnTo>
                    <a:pt x="786384" y="480656"/>
                  </a:lnTo>
                  <a:lnTo>
                    <a:pt x="786384" y="0"/>
                  </a:lnTo>
                  <a:close/>
                </a:path>
              </a:pathLst>
            </a:custGeom>
            <a:solidFill>
              <a:srgbClr val="0068FF"/>
            </a:solidFill>
          </p:spPr>
          <p:txBody>
            <a:bodyPr wrap="square" lIns="0" tIns="0" rIns="0" bIns="0" rtlCol="0"/>
            <a:lstStyle/>
            <a:p>
              <a:endParaRPr/>
            </a:p>
          </p:txBody>
        </p:sp>
        <p:sp>
          <p:nvSpPr>
            <p:cNvPr id="6" name="object 6"/>
            <p:cNvSpPr/>
            <p:nvPr/>
          </p:nvSpPr>
          <p:spPr>
            <a:xfrm>
              <a:off x="8081771" y="5591555"/>
              <a:ext cx="786765" cy="1266825"/>
            </a:xfrm>
            <a:custGeom>
              <a:avLst/>
              <a:gdLst/>
              <a:ahLst/>
              <a:cxnLst/>
              <a:rect l="l" t="t" r="r" b="b"/>
              <a:pathLst>
                <a:path w="786765" h="1266825">
                  <a:moveTo>
                    <a:pt x="0" y="0"/>
                  </a:moveTo>
                  <a:lnTo>
                    <a:pt x="0" y="480656"/>
                  </a:lnTo>
                  <a:lnTo>
                    <a:pt x="1435" y="528525"/>
                  </a:lnTo>
                  <a:lnTo>
                    <a:pt x="5685" y="575635"/>
                  </a:lnTo>
                  <a:lnTo>
                    <a:pt x="12668" y="621904"/>
                  </a:lnTo>
                  <a:lnTo>
                    <a:pt x="22302" y="667250"/>
                  </a:lnTo>
                  <a:lnTo>
                    <a:pt x="34505" y="711592"/>
                  </a:lnTo>
                  <a:lnTo>
                    <a:pt x="49194" y="754845"/>
                  </a:lnTo>
                  <a:lnTo>
                    <a:pt x="66287" y="796930"/>
                  </a:lnTo>
                  <a:lnTo>
                    <a:pt x="85702" y="837762"/>
                  </a:lnTo>
                  <a:lnTo>
                    <a:pt x="107357" y="877261"/>
                  </a:lnTo>
                  <a:lnTo>
                    <a:pt x="131169" y="915343"/>
                  </a:lnTo>
                  <a:lnTo>
                    <a:pt x="157056" y="951927"/>
                  </a:lnTo>
                  <a:lnTo>
                    <a:pt x="184937" y="986931"/>
                  </a:lnTo>
                  <a:lnTo>
                    <a:pt x="214728" y="1020272"/>
                  </a:lnTo>
                  <a:lnTo>
                    <a:pt x="246347" y="1051869"/>
                  </a:lnTo>
                  <a:lnTo>
                    <a:pt x="279713" y="1081638"/>
                  </a:lnTo>
                  <a:lnTo>
                    <a:pt x="314743" y="1109498"/>
                  </a:lnTo>
                  <a:lnTo>
                    <a:pt x="351355" y="1135366"/>
                  </a:lnTo>
                  <a:lnTo>
                    <a:pt x="389466" y="1159161"/>
                  </a:lnTo>
                  <a:lnTo>
                    <a:pt x="428995" y="1180800"/>
                  </a:lnTo>
                  <a:lnTo>
                    <a:pt x="469859" y="1200202"/>
                  </a:lnTo>
                  <a:lnTo>
                    <a:pt x="511976" y="1217283"/>
                  </a:lnTo>
                  <a:lnTo>
                    <a:pt x="555263" y="1231961"/>
                  </a:lnTo>
                  <a:lnTo>
                    <a:pt x="599639" y="1244155"/>
                  </a:lnTo>
                  <a:lnTo>
                    <a:pt x="645022" y="1253783"/>
                  </a:lnTo>
                  <a:lnTo>
                    <a:pt x="691328" y="1260761"/>
                  </a:lnTo>
                  <a:lnTo>
                    <a:pt x="738476" y="1265009"/>
                  </a:lnTo>
                  <a:lnTo>
                    <a:pt x="786383" y="1266443"/>
                  </a:lnTo>
                  <a:lnTo>
                    <a:pt x="786383" y="785787"/>
                  </a:lnTo>
                  <a:lnTo>
                    <a:pt x="784912" y="737325"/>
                  </a:lnTo>
                  <a:lnTo>
                    <a:pt x="780555" y="689641"/>
                  </a:lnTo>
                  <a:lnTo>
                    <a:pt x="773398" y="642822"/>
                  </a:lnTo>
                  <a:lnTo>
                    <a:pt x="763525" y="596952"/>
                  </a:lnTo>
                  <a:lnTo>
                    <a:pt x="751024" y="552117"/>
                  </a:lnTo>
                  <a:lnTo>
                    <a:pt x="735978" y="508401"/>
                  </a:lnTo>
                  <a:lnTo>
                    <a:pt x="718474" y="465891"/>
                  </a:lnTo>
                  <a:lnTo>
                    <a:pt x="698596" y="424671"/>
                  </a:lnTo>
                  <a:lnTo>
                    <a:pt x="676431" y="384827"/>
                  </a:lnTo>
                  <a:lnTo>
                    <a:pt x="652064" y="346444"/>
                  </a:lnTo>
                  <a:lnTo>
                    <a:pt x="625580" y="309608"/>
                  </a:lnTo>
                  <a:lnTo>
                    <a:pt x="597065" y="274403"/>
                  </a:lnTo>
                  <a:lnTo>
                    <a:pt x="566604" y="240916"/>
                  </a:lnTo>
                  <a:lnTo>
                    <a:pt x="534282" y="209231"/>
                  </a:lnTo>
                  <a:lnTo>
                    <a:pt x="500185" y="179433"/>
                  </a:lnTo>
                  <a:lnTo>
                    <a:pt x="464399" y="151609"/>
                  </a:lnTo>
                  <a:lnTo>
                    <a:pt x="427009" y="125843"/>
                  </a:lnTo>
                  <a:lnTo>
                    <a:pt x="388100" y="102220"/>
                  </a:lnTo>
                  <a:lnTo>
                    <a:pt x="347758" y="80827"/>
                  </a:lnTo>
                  <a:lnTo>
                    <a:pt x="306067" y="61748"/>
                  </a:lnTo>
                  <a:lnTo>
                    <a:pt x="263115" y="45068"/>
                  </a:lnTo>
                  <a:lnTo>
                    <a:pt x="218986" y="30873"/>
                  </a:lnTo>
                  <a:lnTo>
                    <a:pt x="173765" y="19248"/>
                  </a:lnTo>
                  <a:lnTo>
                    <a:pt x="127538" y="10279"/>
                  </a:lnTo>
                  <a:lnTo>
                    <a:pt x="80391" y="4051"/>
                  </a:lnTo>
                  <a:lnTo>
                    <a:pt x="0" y="0"/>
                  </a:lnTo>
                  <a:close/>
                </a:path>
              </a:pathLst>
            </a:custGeom>
            <a:solidFill>
              <a:srgbClr val="44536A"/>
            </a:solidFill>
          </p:spPr>
          <p:txBody>
            <a:bodyPr wrap="square" lIns="0" tIns="0" rIns="0" bIns="0" rtlCol="0"/>
            <a:lstStyle/>
            <a:p>
              <a:endParaRPr/>
            </a:p>
          </p:txBody>
        </p:sp>
      </p:grpSp>
      <p:sp>
        <p:nvSpPr>
          <p:cNvPr id="7" name="object 7"/>
          <p:cNvSpPr txBox="1">
            <a:spLocks noGrp="1"/>
          </p:cNvSpPr>
          <p:nvPr>
            <p:ph type="title"/>
          </p:nvPr>
        </p:nvSpPr>
        <p:spPr>
          <a:xfrm>
            <a:off x="1246428" y="381000"/>
            <a:ext cx="7059372" cy="751488"/>
          </a:xfrm>
          <a:prstGeom prst="rect">
            <a:avLst/>
          </a:prstGeom>
        </p:spPr>
        <p:txBody>
          <a:bodyPr vert="horz" wrap="square" lIns="0" tIns="12700" rIns="0" bIns="0" rtlCol="0">
            <a:spAutoFit/>
          </a:bodyPr>
          <a:lstStyle/>
          <a:p>
            <a:pPr marL="12700">
              <a:lnSpc>
                <a:spcPct val="100000"/>
              </a:lnSpc>
              <a:spcBef>
                <a:spcPts val="100"/>
              </a:spcBef>
            </a:pPr>
            <a:r>
              <a:rPr lang="en-US" sz="4800" spc="-60" dirty="0"/>
              <a:t>Backend Development</a:t>
            </a:r>
            <a:endParaRPr sz="4800" dirty="0"/>
          </a:p>
        </p:txBody>
      </p:sp>
      <p:sp>
        <p:nvSpPr>
          <p:cNvPr id="8" name="object 8"/>
          <p:cNvSpPr txBox="1"/>
          <p:nvPr/>
        </p:nvSpPr>
        <p:spPr>
          <a:xfrm>
            <a:off x="599338" y="1295400"/>
            <a:ext cx="8978265" cy="4432111"/>
          </a:xfrm>
          <a:prstGeom prst="rect">
            <a:avLst/>
          </a:prstGeom>
        </p:spPr>
        <p:txBody>
          <a:bodyPr vert="horz" wrap="square" lIns="0" tIns="53975" rIns="0" bIns="0" rtlCol="0">
            <a:spAutoFit/>
          </a:bodyPr>
          <a:lstStyle/>
          <a:p>
            <a:pPr marL="354965" marR="5080" indent="-342900">
              <a:lnSpc>
                <a:spcPts val="2590"/>
              </a:lnSpc>
              <a:spcBef>
                <a:spcPts val="425"/>
              </a:spcBef>
              <a:buFont typeface="Arial MT"/>
              <a:buChar char="•"/>
              <a:tabLst>
                <a:tab pos="354965" algn="l"/>
                <a:tab pos="355600" algn="l"/>
              </a:tabLst>
            </a:pPr>
            <a:r>
              <a:rPr lang="en-US" sz="2400" b="1" spc="-100" dirty="0">
                <a:latin typeface="Trebuchet MS"/>
                <a:cs typeface="Trebuchet MS"/>
              </a:rPr>
              <a:t>Python for API Backend Development: </a:t>
            </a:r>
            <a:r>
              <a:rPr lang="en-US" sz="2400" spc="-100" dirty="0">
                <a:latin typeface="Trebuchet MS"/>
                <a:cs typeface="Trebuchet MS"/>
              </a:rPr>
              <a:t>Python is widely used for backend API development due to its simplicity and readability. Frameworks like Django and Flask provide powerful tools for building robust and scalable APIs. </a:t>
            </a:r>
          </a:p>
          <a:p>
            <a:pPr marL="354965" marR="5080" indent="-342900">
              <a:lnSpc>
                <a:spcPts val="2590"/>
              </a:lnSpc>
              <a:spcBef>
                <a:spcPts val="425"/>
              </a:spcBef>
              <a:buFont typeface="Arial MT"/>
              <a:buChar char="•"/>
              <a:tabLst>
                <a:tab pos="354965" algn="l"/>
                <a:tab pos="355600" algn="l"/>
              </a:tabLst>
            </a:pPr>
            <a:endParaRPr sz="3900" dirty="0">
              <a:latin typeface="Trebuchet MS"/>
              <a:cs typeface="Trebuchet MS"/>
            </a:endParaRPr>
          </a:p>
          <a:p>
            <a:pPr marL="354965" marR="780415" indent="-342900">
              <a:lnSpc>
                <a:spcPct val="90000"/>
              </a:lnSpc>
              <a:buFont typeface="Arial MT"/>
              <a:buChar char="•"/>
              <a:tabLst>
                <a:tab pos="354965" algn="l"/>
                <a:tab pos="355600" algn="l"/>
              </a:tabLst>
            </a:pPr>
            <a:r>
              <a:rPr lang="en-US" sz="2400" b="1" spc="-50" dirty="0">
                <a:latin typeface="Trebuchet MS"/>
                <a:cs typeface="Trebuchet MS"/>
              </a:rPr>
              <a:t>Node.js for API Backend Development: </a:t>
            </a:r>
            <a:r>
              <a:rPr lang="en-US" sz="2400" spc="-50" dirty="0">
                <a:latin typeface="Trebuchet MS"/>
                <a:cs typeface="Trebuchet MS"/>
              </a:rPr>
              <a:t>Node.js is a JavaScript runtime built on Chrome's V8 engine. Frameworks like Express.js facilitate the development of APIs by providing a minimal and flexible set of features for web and mobile applications. Node.js is particularly popular for its performance, scalability, and the ability to use the same language (JavaScript) for both frontend and backend development.</a:t>
            </a:r>
            <a:endParaRPr sz="24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734</Words>
  <Application>Microsoft Office PowerPoint</Application>
  <PresentationFormat>Widescreen</PresentationFormat>
  <Paragraphs>78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 MT</vt:lpstr>
      <vt:lpstr>Calibri</vt:lpstr>
      <vt:lpstr>Segoe UI</vt:lpstr>
      <vt:lpstr>Times New Roman</vt:lpstr>
      <vt:lpstr>Trebuchet MS</vt:lpstr>
      <vt:lpstr>Office Theme</vt:lpstr>
      <vt:lpstr>Internship  at GroupM Nexus R Vivek ( 12204878 ) Jan’ 2024 – July 2024</vt:lpstr>
      <vt:lpstr>Agenda</vt:lpstr>
      <vt:lpstr>Introduction</vt:lpstr>
      <vt:lpstr>GroupM Nexus</vt:lpstr>
      <vt:lpstr>PowerPoint Presentation</vt:lpstr>
      <vt:lpstr>Learnings &amp;  Reflections</vt:lpstr>
      <vt:lpstr>Learnings &amp;  Reflections</vt:lpstr>
      <vt:lpstr>Backend Development Using Python And Javascript</vt:lpstr>
      <vt:lpstr>Backend Development</vt:lpstr>
      <vt:lpstr>RPA- Robotic  Process Automation</vt:lpstr>
      <vt:lpstr>What is RPA?</vt:lpstr>
      <vt:lpstr>Power Query</vt:lpstr>
      <vt:lpstr>What is Power Query?</vt:lpstr>
      <vt:lpstr>Projects</vt:lpstr>
      <vt:lpstr>Creation of Database in Google Cloud Platform</vt:lpstr>
      <vt:lpstr>Creation of Database in Google Cloud Platform</vt:lpstr>
      <vt:lpstr>Automation of Excel Reporting</vt:lpstr>
      <vt:lpstr>Creation of Database in Google Cloud Platform</vt:lpstr>
      <vt:lpstr>Tools &amp;  Terminologies</vt:lpstr>
      <vt:lpstr>1. Google Cloud Platform (GCP):  Foundation for hosting ETL pipeline  components, offering cloud services for  data processing, storage, and analytics at  scale.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at GroupM Nexus</dc:title>
  <dc:creator>Teena Sahu</dc:creator>
  <cp:lastModifiedBy>Vivek Rajkumar</cp:lastModifiedBy>
  <cp:revision>5</cp:revision>
  <dcterms:created xsi:type="dcterms:W3CDTF">2024-02-09T08:52:49Z</dcterms:created>
  <dcterms:modified xsi:type="dcterms:W3CDTF">2024-06-13T16:46:18Z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2023-08-02T00:00:00Z</vt:filetime>
  </property>
  <property fmtid="{D5CDD505-2E9C-101B-9397-08002B2CF9AE}" pid="3" name="Creator">
    <vt:lpwstr>Microsoft® PowerPoint® for Microsoft 365</vt:lpwstr>
  </property>
  <property fmtid="{D5CDD505-2E9C-101B-9397-08002B2CF9AE}" pid="4" name="LastSaved">
    <vt:filetime>2024-02-09T00:00:00Z</vt:filetime>
  </property>
</Properties>
</file>