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2" r:id="rId6"/>
    <p:sldId id="258" r:id="rId7"/>
    <p:sldId id="263" r:id="rId8"/>
    <p:sldId id="264" r:id="rId9"/>
    <p:sldId id="266"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ACFBF9-3A14-4EC2-9F35-DB5C78BE2870}"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6792067E-F639-4AD4-8BF0-A9952B2D9CF2}">
      <dgm:prSet/>
      <dgm:spPr/>
      <dgm:t>
        <a:bodyPr/>
        <a:lstStyle/>
        <a:p>
          <a:r>
            <a:rPr lang="en-US" dirty="0"/>
            <a:t>Student Name	:-	Satish Kumar</a:t>
          </a:r>
        </a:p>
      </dgm:t>
    </dgm:pt>
    <dgm:pt modelId="{4200EE5E-48F9-41DB-BADE-526F2D536239}" type="parTrans" cxnId="{5F509467-326F-46AB-B91F-AFEDC13E6A90}">
      <dgm:prSet/>
      <dgm:spPr/>
      <dgm:t>
        <a:bodyPr/>
        <a:lstStyle/>
        <a:p>
          <a:endParaRPr lang="en-US"/>
        </a:p>
      </dgm:t>
    </dgm:pt>
    <dgm:pt modelId="{4DBBB914-0D9B-4ADA-955B-AD10153A0C37}" type="sibTrans" cxnId="{5F509467-326F-46AB-B91F-AFEDC13E6A90}">
      <dgm:prSet/>
      <dgm:spPr/>
      <dgm:t>
        <a:bodyPr/>
        <a:lstStyle/>
        <a:p>
          <a:endParaRPr lang="en-US"/>
        </a:p>
      </dgm:t>
    </dgm:pt>
    <dgm:pt modelId="{5B131286-5661-4AF1-8EF8-44B0B1F405B2}">
      <dgm:prSet/>
      <dgm:spPr/>
      <dgm:t>
        <a:bodyPr/>
        <a:lstStyle/>
        <a:p>
          <a:r>
            <a:rPr lang="en-US" dirty="0"/>
            <a:t>Reg. No.	: - 	12208794</a:t>
          </a:r>
        </a:p>
      </dgm:t>
    </dgm:pt>
    <dgm:pt modelId="{41683F88-09C1-4012-90CF-50ED7FD065D4}" type="parTrans" cxnId="{563315B6-F4EA-4249-8817-2633E4C80FE0}">
      <dgm:prSet/>
      <dgm:spPr/>
      <dgm:t>
        <a:bodyPr/>
        <a:lstStyle/>
        <a:p>
          <a:endParaRPr lang="en-US"/>
        </a:p>
      </dgm:t>
    </dgm:pt>
    <dgm:pt modelId="{64C4CD35-3A1E-4F96-8531-D4B7E89531B0}" type="sibTrans" cxnId="{563315B6-F4EA-4249-8817-2633E4C80FE0}">
      <dgm:prSet/>
      <dgm:spPr/>
      <dgm:t>
        <a:bodyPr/>
        <a:lstStyle/>
        <a:p>
          <a:endParaRPr lang="en-US"/>
        </a:p>
      </dgm:t>
    </dgm:pt>
    <dgm:pt modelId="{11C389DF-42DD-461D-9988-6F2BE93D5547}">
      <dgm:prSet/>
      <dgm:spPr/>
      <dgm:t>
        <a:bodyPr/>
        <a:lstStyle/>
        <a:p>
          <a:r>
            <a:rPr lang="en-US" dirty="0"/>
            <a:t>Program	: -	MCA</a:t>
          </a:r>
        </a:p>
      </dgm:t>
    </dgm:pt>
    <dgm:pt modelId="{4F13FD87-BC4F-47DA-9E9B-ABA030C2DF0E}" type="parTrans" cxnId="{2BDFA82B-1B37-47D0-A929-387609C6F619}">
      <dgm:prSet/>
      <dgm:spPr/>
      <dgm:t>
        <a:bodyPr/>
        <a:lstStyle/>
        <a:p>
          <a:endParaRPr lang="en-US"/>
        </a:p>
      </dgm:t>
    </dgm:pt>
    <dgm:pt modelId="{16DBDE47-0412-4E23-BD17-45E0B43095FE}" type="sibTrans" cxnId="{2BDFA82B-1B37-47D0-A929-387609C6F619}">
      <dgm:prSet/>
      <dgm:spPr/>
      <dgm:t>
        <a:bodyPr/>
        <a:lstStyle/>
        <a:p>
          <a:endParaRPr lang="en-US"/>
        </a:p>
      </dgm:t>
    </dgm:pt>
    <dgm:pt modelId="{872E50A3-E4BB-4DD5-B57D-EB0F164F01C2}">
      <dgm:prSet/>
      <dgm:spPr/>
      <dgm:t>
        <a:bodyPr/>
        <a:lstStyle/>
        <a:p>
          <a:r>
            <a:rPr lang="en-US" dirty="0"/>
            <a:t>Course Code	: -	CAP-841</a:t>
          </a:r>
        </a:p>
      </dgm:t>
    </dgm:pt>
    <dgm:pt modelId="{411A1EE8-9983-4BA0-B594-B15D78292EBE}" type="parTrans" cxnId="{9B304CA8-0DF1-4CA1-A905-0B443D53B524}">
      <dgm:prSet/>
      <dgm:spPr/>
      <dgm:t>
        <a:bodyPr/>
        <a:lstStyle/>
        <a:p>
          <a:endParaRPr lang="en-US"/>
        </a:p>
      </dgm:t>
    </dgm:pt>
    <dgm:pt modelId="{93FDF30D-73F3-42CC-85E1-E8A387F6A189}" type="sibTrans" cxnId="{9B304CA8-0DF1-4CA1-A905-0B443D53B524}">
      <dgm:prSet/>
      <dgm:spPr/>
      <dgm:t>
        <a:bodyPr/>
        <a:lstStyle/>
        <a:p>
          <a:endParaRPr lang="en-US"/>
        </a:p>
      </dgm:t>
    </dgm:pt>
    <dgm:pt modelId="{0FF544AE-02A9-4981-89A3-74FA5644F97E}">
      <dgm:prSet/>
      <dgm:spPr/>
      <dgm:t>
        <a:bodyPr/>
        <a:lstStyle/>
        <a:p>
          <a:r>
            <a:rPr lang="en-IN" dirty="0"/>
            <a:t>Company Name: -	Acacious Technologies</a:t>
          </a:r>
          <a:endParaRPr lang="en-US" dirty="0"/>
        </a:p>
      </dgm:t>
    </dgm:pt>
    <dgm:pt modelId="{D2B1B142-6ABF-4D40-A863-F3E42557E036}" type="parTrans" cxnId="{0566A973-8B9F-4D64-9284-8D54AC9C2042}">
      <dgm:prSet/>
      <dgm:spPr/>
      <dgm:t>
        <a:bodyPr/>
        <a:lstStyle/>
        <a:p>
          <a:endParaRPr lang="en-US"/>
        </a:p>
      </dgm:t>
    </dgm:pt>
    <dgm:pt modelId="{ED45DF76-12F2-4C13-9A09-1821B92A1922}" type="sibTrans" cxnId="{0566A973-8B9F-4D64-9284-8D54AC9C2042}">
      <dgm:prSet/>
      <dgm:spPr/>
      <dgm:t>
        <a:bodyPr/>
        <a:lstStyle/>
        <a:p>
          <a:endParaRPr lang="en-US"/>
        </a:p>
      </dgm:t>
    </dgm:pt>
    <dgm:pt modelId="{1B4233DB-D6C9-4FF6-8DF2-551FCD1647A9}">
      <dgm:prSet/>
      <dgm:spPr/>
      <dgm:t>
        <a:bodyPr/>
        <a:lstStyle/>
        <a:p>
          <a:r>
            <a:rPr lang="en-IN" dirty="0"/>
            <a:t>Designation	: -	Web Application</a:t>
          </a:r>
          <a:endParaRPr lang="en-US" dirty="0"/>
        </a:p>
      </dgm:t>
    </dgm:pt>
    <dgm:pt modelId="{2E38EE13-6254-4002-9D34-86803BB5A3D2}" type="parTrans" cxnId="{BADE910F-EC4E-43E3-99E7-692B626F544C}">
      <dgm:prSet/>
      <dgm:spPr/>
      <dgm:t>
        <a:bodyPr/>
        <a:lstStyle/>
        <a:p>
          <a:endParaRPr lang="en-US"/>
        </a:p>
      </dgm:t>
    </dgm:pt>
    <dgm:pt modelId="{6E18A68B-6295-4459-B845-3DBEBBCB8CE1}" type="sibTrans" cxnId="{BADE910F-EC4E-43E3-99E7-692B626F544C}">
      <dgm:prSet/>
      <dgm:spPr/>
      <dgm:t>
        <a:bodyPr/>
        <a:lstStyle/>
        <a:p>
          <a:endParaRPr lang="en-US"/>
        </a:p>
      </dgm:t>
    </dgm:pt>
    <dgm:pt modelId="{7192C64A-A9C9-48A7-945B-C2FBE0945DFA}" type="pres">
      <dgm:prSet presAssocID="{15ACFBF9-3A14-4EC2-9F35-DB5C78BE2870}" presName="vert0" presStyleCnt="0">
        <dgm:presLayoutVars>
          <dgm:dir/>
          <dgm:animOne val="branch"/>
          <dgm:animLvl val="lvl"/>
        </dgm:presLayoutVars>
      </dgm:prSet>
      <dgm:spPr/>
    </dgm:pt>
    <dgm:pt modelId="{6A8A80C7-7087-4EF6-807B-BFC1AE7F2018}" type="pres">
      <dgm:prSet presAssocID="{6792067E-F639-4AD4-8BF0-A9952B2D9CF2}" presName="thickLine" presStyleLbl="alignNode1" presStyleIdx="0" presStyleCnt="6"/>
      <dgm:spPr/>
    </dgm:pt>
    <dgm:pt modelId="{B9130135-4F3D-45A3-B65F-6E4FBFFA2E23}" type="pres">
      <dgm:prSet presAssocID="{6792067E-F639-4AD4-8BF0-A9952B2D9CF2}" presName="horz1" presStyleCnt="0"/>
      <dgm:spPr/>
    </dgm:pt>
    <dgm:pt modelId="{7E997080-A3A5-47BB-A018-3C6E9B0B2D9A}" type="pres">
      <dgm:prSet presAssocID="{6792067E-F639-4AD4-8BF0-A9952B2D9CF2}" presName="tx1" presStyleLbl="revTx" presStyleIdx="0" presStyleCnt="6"/>
      <dgm:spPr/>
    </dgm:pt>
    <dgm:pt modelId="{4EA78700-0B3E-43F4-AB70-3DD7948C1131}" type="pres">
      <dgm:prSet presAssocID="{6792067E-F639-4AD4-8BF0-A9952B2D9CF2}" presName="vert1" presStyleCnt="0"/>
      <dgm:spPr/>
    </dgm:pt>
    <dgm:pt modelId="{F8A3E753-CDB6-46A4-BDA4-F6A3C7E06015}" type="pres">
      <dgm:prSet presAssocID="{5B131286-5661-4AF1-8EF8-44B0B1F405B2}" presName="thickLine" presStyleLbl="alignNode1" presStyleIdx="1" presStyleCnt="6"/>
      <dgm:spPr/>
    </dgm:pt>
    <dgm:pt modelId="{9CD6B3BD-46D1-47C6-9A5B-3D1A12B6EA52}" type="pres">
      <dgm:prSet presAssocID="{5B131286-5661-4AF1-8EF8-44B0B1F405B2}" presName="horz1" presStyleCnt="0"/>
      <dgm:spPr/>
    </dgm:pt>
    <dgm:pt modelId="{B68AAEE1-8A0D-488F-A766-4331250328FB}" type="pres">
      <dgm:prSet presAssocID="{5B131286-5661-4AF1-8EF8-44B0B1F405B2}" presName="tx1" presStyleLbl="revTx" presStyleIdx="1" presStyleCnt="6"/>
      <dgm:spPr/>
    </dgm:pt>
    <dgm:pt modelId="{73EB08C6-4E1E-46FB-B86C-25C8E07EF492}" type="pres">
      <dgm:prSet presAssocID="{5B131286-5661-4AF1-8EF8-44B0B1F405B2}" presName="vert1" presStyleCnt="0"/>
      <dgm:spPr/>
    </dgm:pt>
    <dgm:pt modelId="{51088EF9-5C9B-4055-B2EE-026918E51847}" type="pres">
      <dgm:prSet presAssocID="{11C389DF-42DD-461D-9988-6F2BE93D5547}" presName="thickLine" presStyleLbl="alignNode1" presStyleIdx="2" presStyleCnt="6"/>
      <dgm:spPr/>
    </dgm:pt>
    <dgm:pt modelId="{DB688C5C-34DD-4ED1-ABA0-1EABB65B7A98}" type="pres">
      <dgm:prSet presAssocID="{11C389DF-42DD-461D-9988-6F2BE93D5547}" presName="horz1" presStyleCnt="0"/>
      <dgm:spPr/>
    </dgm:pt>
    <dgm:pt modelId="{D9CD4FD7-3B17-4374-9BD9-FCBB381A9840}" type="pres">
      <dgm:prSet presAssocID="{11C389DF-42DD-461D-9988-6F2BE93D5547}" presName="tx1" presStyleLbl="revTx" presStyleIdx="2" presStyleCnt="6"/>
      <dgm:spPr/>
    </dgm:pt>
    <dgm:pt modelId="{4DDAE621-7E49-4958-920B-04A586862A5F}" type="pres">
      <dgm:prSet presAssocID="{11C389DF-42DD-461D-9988-6F2BE93D5547}" presName="vert1" presStyleCnt="0"/>
      <dgm:spPr/>
    </dgm:pt>
    <dgm:pt modelId="{5DD4FB2C-2556-411C-A086-D95DFA6FBC32}" type="pres">
      <dgm:prSet presAssocID="{872E50A3-E4BB-4DD5-B57D-EB0F164F01C2}" presName="thickLine" presStyleLbl="alignNode1" presStyleIdx="3" presStyleCnt="6"/>
      <dgm:spPr/>
    </dgm:pt>
    <dgm:pt modelId="{F546DAE7-CFA1-4D09-86AA-B73797A072C0}" type="pres">
      <dgm:prSet presAssocID="{872E50A3-E4BB-4DD5-B57D-EB0F164F01C2}" presName="horz1" presStyleCnt="0"/>
      <dgm:spPr/>
    </dgm:pt>
    <dgm:pt modelId="{F343C812-6613-4B2E-B4DD-7C9B1321D3B4}" type="pres">
      <dgm:prSet presAssocID="{872E50A3-E4BB-4DD5-B57D-EB0F164F01C2}" presName="tx1" presStyleLbl="revTx" presStyleIdx="3" presStyleCnt="6"/>
      <dgm:spPr/>
    </dgm:pt>
    <dgm:pt modelId="{2D087AB4-5A2B-43FF-9705-3C5EE84CCECA}" type="pres">
      <dgm:prSet presAssocID="{872E50A3-E4BB-4DD5-B57D-EB0F164F01C2}" presName="vert1" presStyleCnt="0"/>
      <dgm:spPr/>
    </dgm:pt>
    <dgm:pt modelId="{113DC995-C6E7-4504-9F6F-8C30F581A4CF}" type="pres">
      <dgm:prSet presAssocID="{0FF544AE-02A9-4981-89A3-74FA5644F97E}" presName="thickLine" presStyleLbl="alignNode1" presStyleIdx="4" presStyleCnt="6"/>
      <dgm:spPr/>
    </dgm:pt>
    <dgm:pt modelId="{F839C592-0E9B-4173-906B-FA2217D14ED8}" type="pres">
      <dgm:prSet presAssocID="{0FF544AE-02A9-4981-89A3-74FA5644F97E}" presName="horz1" presStyleCnt="0"/>
      <dgm:spPr/>
    </dgm:pt>
    <dgm:pt modelId="{400E01F2-C232-4418-8D9B-F6D78B5771E4}" type="pres">
      <dgm:prSet presAssocID="{0FF544AE-02A9-4981-89A3-74FA5644F97E}" presName="tx1" presStyleLbl="revTx" presStyleIdx="4" presStyleCnt="6"/>
      <dgm:spPr/>
    </dgm:pt>
    <dgm:pt modelId="{7267DBC8-E275-4A37-AEBF-F597D767DA32}" type="pres">
      <dgm:prSet presAssocID="{0FF544AE-02A9-4981-89A3-74FA5644F97E}" presName="vert1" presStyleCnt="0"/>
      <dgm:spPr/>
    </dgm:pt>
    <dgm:pt modelId="{17703559-C63B-4B02-8FD1-7DDD1FC95F03}" type="pres">
      <dgm:prSet presAssocID="{1B4233DB-D6C9-4FF6-8DF2-551FCD1647A9}" presName="thickLine" presStyleLbl="alignNode1" presStyleIdx="5" presStyleCnt="6"/>
      <dgm:spPr/>
    </dgm:pt>
    <dgm:pt modelId="{1308B76B-913B-4947-BB95-D6F1221329D3}" type="pres">
      <dgm:prSet presAssocID="{1B4233DB-D6C9-4FF6-8DF2-551FCD1647A9}" presName="horz1" presStyleCnt="0"/>
      <dgm:spPr/>
    </dgm:pt>
    <dgm:pt modelId="{56568344-AA74-47BB-B5E3-A64AEFEC0505}" type="pres">
      <dgm:prSet presAssocID="{1B4233DB-D6C9-4FF6-8DF2-551FCD1647A9}" presName="tx1" presStyleLbl="revTx" presStyleIdx="5" presStyleCnt="6"/>
      <dgm:spPr/>
    </dgm:pt>
    <dgm:pt modelId="{15C4AA3A-6AFC-4E9B-BF42-69810F721FE2}" type="pres">
      <dgm:prSet presAssocID="{1B4233DB-D6C9-4FF6-8DF2-551FCD1647A9}" presName="vert1" presStyleCnt="0"/>
      <dgm:spPr/>
    </dgm:pt>
  </dgm:ptLst>
  <dgm:cxnLst>
    <dgm:cxn modelId="{BADE910F-EC4E-43E3-99E7-692B626F544C}" srcId="{15ACFBF9-3A14-4EC2-9F35-DB5C78BE2870}" destId="{1B4233DB-D6C9-4FF6-8DF2-551FCD1647A9}" srcOrd="5" destOrd="0" parTransId="{2E38EE13-6254-4002-9D34-86803BB5A3D2}" sibTransId="{6E18A68B-6295-4459-B845-3DBEBBCB8CE1}"/>
    <dgm:cxn modelId="{BF3E0A16-E47C-40F3-9FAB-7F9D5B0A4CEE}" type="presOf" srcId="{5B131286-5661-4AF1-8EF8-44B0B1F405B2}" destId="{B68AAEE1-8A0D-488F-A766-4331250328FB}" srcOrd="0" destOrd="0" presId="urn:microsoft.com/office/officeart/2008/layout/LinedList"/>
    <dgm:cxn modelId="{2BDFA82B-1B37-47D0-A929-387609C6F619}" srcId="{15ACFBF9-3A14-4EC2-9F35-DB5C78BE2870}" destId="{11C389DF-42DD-461D-9988-6F2BE93D5547}" srcOrd="2" destOrd="0" parTransId="{4F13FD87-BC4F-47DA-9E9B-ABA030C2DF0E}" sibTransId="{16DBDE47-0412-4E23-BD17-45E0B43095FE}"/>
    <dgm:cxn modelId="{7A94CA3B-7392-4B38-888D-1BB5DCAEBD6C}" type="presOf" srcId="{11C389DF-42DD-461D-9988-6F2BE93D5547}" destId="{D9CD4FD7-3B17-4374-9BD9-FCBB381A9840}" srcOrd="0" destOrd="0" presId="urn:microsoft.com/office/officeart/2008/layout/LinedList"/>
    <dgm:cxn modelId="{F0600943-A8F3-4851-9A23-E53E968369DB}" type="presOf" srcId="{872E50A3-E4BB-4DD5-B57D-EB0F164F01C2}" destId="{F343C812-6613-4B2E-B4DD-7C9B1321D3B4}" srcOrd="0" destOrd="0" presId="urn:microsoft.com/office/officeart/2008/layout/LinedList"/>
    <dgm:cxn modelId="{83DB0346-07DB-4958-809B-386D44E1A110}" type="presOf" srcId="{1B4233DB-D6C9-4FF6-8DF2-551FCD1647A9}" destId="{56568344-AA74-47BB-B5E3-A64AEFEC0505}" srcOrd="0" destOrd="0" presId="urn:microsoft.com/office/officeart/2008/layout/LinedList"/>
    <dgm:cxn modelId="{5F509467-326F-46AB-B91F-AFEDC13E6A90}" srcId="{15ACFBF9-3A14-4EC2-9F35-DB5C78BE2870}" destId="{6792067E-F639-4AD4-8BF0-A9952B2D9CF2}" srcOrd="0" destOrd="0" parTransId="{4200EE5E-48F9-41DB-BADE-526F2D536239}" sibTransId="{4DBBB914-0D9B-4ADA-955B-AD10153A0C37}"/>
    <dgm:cxn modelId="{739FFC6B-8BE7-4330-A3B1-8F71BAD6FFFF}" type="presOf" srcId="{0FF544AE-02A9-4981-89A3-74FA5644F97E}" destId="{400E01F2-C232-4418-8D9B-F6D78B5771E4}" srcOrd="0" destOrd="0" presId="urn:microsoft.com/office/officeart/2008/layout/LinedList"/>
    <dgm:cxn modelId="{0566A973-8B9F-4D64-9284-8D54AC9C2042}" srcId="{15ACFBF9-3A14-4EC2-9F35-DB5C78BE2870}" destId="{0FF544AE-02A9-4981-89A3-74FA5644F97E}" srcOrd="4" destOrd="0" parTransId="{D2B1B142-6ABF-4D40-A863-F3E42557E036}" sibTransId="{ED45DF76-12F2-4C13-9A09-1821B92A1922}"/>
    <dgm:cxn modelId="{EB83F67B-EEF3-4402-A1C2-8024FE20A4A0}" type="presOf" srcId="{15ACFBF9-3A14-4EC2-9F35-DB5C78BE2870}" destId="{7192C64A-A9C9-48A7-945B-C2FBE0945DFA}" srcOrd="0" destOrd="0" presId="urn:microsoft.com/office/officeart/2008/layout/LinedList"/>
    <dgm:cxn modelId="{1362BAA1-A963-4CFD-8506-79CC9AF47BEF}" type="presOf" srcId="{6792067E-F639-4AD4-8BF0-A9952B2D9CF2}" destId="{7E997080-A3A5-47BB-A018-3C6E9B0B2D9A}" srcOrd="0" destOrd="0" presId="urn:microsoft.com/office/officeart/2008/layout/LinedList"/>
    <dgm:cxn modelId="{9B304CA8-0DF1-4CA1-A905-0B443D53B524}" srcId="{15ACFBF9-3A14-4EC2-9F35-DB5C78BE2870}" destId="{872E50A3-E4BB-4DD5-B57D-EB0F164F01C2}" srcOrd="3" destOrd="0" parTransId="{411A1EE8-9983-4BA0-B594-B15D78292EBE}" sibTransId="{93FDF30D-73F3-42CC-85E1-E8A387F6A189}"/>
    <dgm:cxn modelId="{563315B6-F4EA-4249-8817-2633E4C80FE0}" srcId="{15ACFBF9-3A14-4EC2-9F35-DB5C78BE2870}" destId="{5B131286-5661-4AF1-8EF8-44B0B1F405B2}" srcOrd="1" destOrd="0" parTransId="{41683F88-09C1-4012-90CF-50ED7FD065D4}" sibTransId="{64C4CD35-3A1E-4F96-8531-D4B7E89531B0}"/>
    <dgm:cxn modelId="{EEE49F53-F6C4-486C-9F3A-5E60D81E92F9}" type="presParOf" srcId="{7192C64A-A9C9-48A7-945B-C2FBE0945DFA}" destId="{6A8A80C7-7087-4EF6-807B-BFC1AE7F2018}" srcOrd="0" destOrd="0" presId="urn:microsoft.com/office/officeart/2008/layout/LinedList"/>
    <dgm:cxn modelId="{EDA9911E-8117-44C7-9E63-D93155AA9A17}" type="presParOf" srcId="{7192C64A-A9C9-48A7-945B-C2FBE0945DFA}" destId="{B9130135-4F3D-45A3-B65F-6E4FBFFA2E23}" srcOrd="1" destOrd="0" presId="urn:microsoft.com/office/officeart/2008/layout/LinedList"/>
    <dgm:cxn modelId="{2C9338F3-B3F2-4B61-87ED-E19B9B68FC6D}" type="presParOf" srcId="{B9130135-4F3D-45A3-B65F-6E4FBFFA2E23}" destId="{7E997080-A3A5-47BB-A018-3C6E9B0B2D9A}" srcOrd="0" destOrd="0" presId="urn:microsoft.com/office/officeart/2008/layout/LinedList"/>
    <dgm:cxn modelId="{04AB8949-9DF7-46D6-9A21-F0AEA7DE7DCF}" type="presParOf" srcId="{B9130135-4F3D-45A3-B65F-6E4FBFFA2E23}" destId="{4EA78700-0B3E-43F4-AB70-3DD7948C1131}" srcOrd="1" destOrd="0" presId="urn:microsoft.com/office/officeart/2008/layout/LinedList"/>
    <dgm:cxn modelId="{261DD772-D75E-4313-9DD7-1374A74E891E}" type="presParOf" srcId="{7192C64A-A9C9-48A7-945B-C2FBE0945DFA}" destId="{F8A3E753-CDB6-46A4-BDA4-F6A3C7E06015}" srcOrd="2" destOrd="0" presId="urn:microsoft.com/office/officeart/2008/layout/LinedList"/>
    <dgm:cxn modelId="{B4626032-BADC-4596-88FD-0B33E6357C7F}" type="presParOf" srcId="{7192C64A-A9C9-48A7-945B-C2FBE0945DFA}" destId="{9CD6B3BD-46D1-47C6-9A5B-3D1A12B6EA52}" srcOrd="3" destOrd="0" presId="urn:microsoft.com/office/officeart/2008/layout/LinedList"/>
    <dgm:cxn modelId="{314B816D-6B87-4575-B2D5-466D8DBEA223}" type="presParOf" srcId="{9CD6B3BD-46D1-47C6-9A5B-3D1A12B6EA52}" destId="{B68AAEE1-8A0D-488F-A766-4331250328FB}" srcOrd="0" destOrd="0" presId="urn:microsoft.com/office/officeart/2008/layout/LinedList"/>
    <dgm:cxn modelId="{7E3D2CC8-4076-4121-A79D-A805CA2DC066}" type="presParOf" srcId="{9CD6B3BD-46D1-47C6-9A5B-3D1A12B6EA52}" destId="{73EB08C6-4E1E-46FB-B86C-25C8E07EF492}" srcOrd="1" destOrd="0" presId="urn:microsoft.com/office/officeart/2008/layout/LinedList"/>
    <dgm:cxn modelId="{A54A114F-895F-4861-B3DD-C6176F217C74}" type="presParOf" srcId="{7192C64A-A9C9-48A7-945B-C2FBE0945DFA}" destId="{51088EF9-5C9B-4055-B2EE-026918E51847}" srcOrd="4" destOrd="0" presId="urn:microsoft.com/office/officeart/2008/layout/LinedList"/>
    <dgm:cxn modelId="{9894CF5D-8570-4A83-A30F-BCF163C760EA}" type="presParOf" srcId="{7192C64A-A9C9-48A7-945B-C2FBE0945DFA}" destId="{DB688C5C-34DD-4ED1-ABA0-1EABB65B7A98}" srcOrd="5" destOrd="0" presId="urn:microsoft.com/office/officeart/2008/layout/LinedList"/>
    <dgm:cxn modelId="{B1598F5C-BAAF-4F3B-91C8-6E3523C8F80C}" type="presParOf" srcId="{DB688C5C-34DD-4ED1-ABA0-1EABB65B7A98}" destId="{D9CD4FD7-3B17-4374-9BD9-FCBB381A9840}" srcOrd="0" destOrd="0" presId="urn:microsoft.com/office/officeart/2008/layout/LinedList"/>
    <dgm:cxn modelId="{9DC76D2D-5368-4C89-B2E9-3040C34EE5AD}" type="presParOf" srcId="{DB688C5C-34DD-4ED1-ABA0-1EABB65B7A98}" destId="{4DDAE621-7E49-4958-920B-04A586862A5F}" srcOrd="1" destOrd="0" presId="urn:microsoft.com/office/officeart/2008/layout/LinedList"/>
    <dgm:cxn modelId="{8ABE6C59-CA80-40AF-A612-07113E2E020C}" type="presParOf" srcId="{7192C64A-A9C9-48A7-945B-C2FBE0945DFA}" destId="{5DD4FB2C-2556-411C-A086-D95DFA6FBC32}" srcOrd="6" destOrd="0" presId="urn:microsoft.com/office/officeart/2008/layout/LinedList"/>
    <dgm:cxn modelId="{A549835C-48D2-428F-A3BA-78AF652A59FE}" type="presParOf" srcId="{7192C64A-A9C9-48A7-945B-C2FBE0945DFA}" destId="{F546DAE7-CFA1-4D09-86AA-B73797A072C0}" srcOrd="7" destOrd="0" presId="urn:microsoft.com/office/officeart/2008/layout/LinedList"/>
    <dgm:cxn modelId="{01BB2830-3EA4-4857-8B42-DD2BD6937DF3}" type="presParOf" srcId="{F546DAE7-CFA1-4D09-86AA-B73797A072C0}" destId="{F343C812-6613-4B2E-B4DD-7C9B1321D3B4}" srcOrd="0" destOrd="0" presId="urn:microsoft.com/office/officeart/2008/layout/LinedList"/>
    <dgm:cxn modelId="{E44DBBA9-6A02-4ECE-9FF0-E8F63343E819}" type="presParOf" srcId="{F546DAE7-CFA1-4D09-86AA-B73797A072C0}" destId="{2D087AB4-5A2B-43FF-9705-3C5EE84CCECA}" srcOrd="1" destOrd="0" presId="urn:microsoft.com/office/officeart/2008/layout/LinedList"/>
    <dgm:cxn modelId="{0648B4CE-FDCD-404D-84AB-0B0736D7DC42}" type="presParOf" srcId="{7192C64A-A9C9-48A7-945B-C2FBE0945DFA}" destId="{113DC995-C6E7-4504-9F6F-8C30F581A4CF}" srcOrd="8" destOrd="0" presId="urn:microsoft.com/office/officeart/2008/layout/LinedList"/>
    <dgm:cxn modelId="{CA8424BC-DFE6-46D8-8380-0E5D3478DF53}" type="presParOf" srcId="{7192C64A-A9C9-48A7-945B-C2FBE0945DFA}" destId="{F839C592-0E9B-4173-906B-FA2217D14ED8}" srcOrd="9" destOrd="0" presId="urn:microsoft.com/office/officeart/2008/layout/LinedList"/>
    <dgm:cxn modelId="{1FA8A75D-ED68-4F27-8B51-3EFAB71A2366}" type="presParOf" srcId="{F839C592-0E9B-4173-906B-FA2217D14ED8}" destId="{400E01F2-C232-4418-8D9B-F6D78B5771E4}" srcOrd="0" destOrd="0" presId="urn:microsoft.com/office/officeart/2008/layout/LinedList"/>
    <dgm:cxn modelId="{107B9E2A-EE15-4B07-9479-03ADFE0539EC}" type="presParOf" srcId="{F839C592-0E9B-4173-906B-FA2217D14ED8}" destId="{7267DBC8-E275-4A37-AEBF-F597D767DA32}" srcOrd="1" destOrd="0" presId="urn:microsoft.com/office/officeart/2008/layout/LinedList"/>
    <dgm:cxn modelId="{37EF59E0-D0EB-4316-BA37-92B086D6CCD0}" type="presParOf" srcId="{7192C64A-A9C9-48A7-945B-C2FBE0945DFA}" destId="{17703559-C63B-4B02-8FD1-7DDD1FC95F03}" srcOrd="10" destOrd="0" presId="urn:microsoft.com/office/officeart/2008/layout/LinedList"/>
    <dgm:cxn modelId="{05FDF6BE-9B86-480D-9BF0-633E6B845423}" type="presParOf" srcId="{7192C64A-A9C9-48A7-945B-C2FBE0945DFA}" destId="{1308B76B-913B-4947-BB95-D6F1221329D3}" srcOrd="11" destOrd="0" presId="urn:microsoft.com/office/officeart/2008/layout/LinedList"/>
    <dgm:cxn modelId="{54C7D7E4-F76F-40AA-A9B8-669F97D651F5}" type="presParOf" srcId="{1308B76B-913B-4947-BB95-D6F1221329D3}" destId="{56568344-AA74-47BB-B5E3-A64AEFEC0505}" srcOrd="0" destOrd="0" presId="urn:microsoft.com/office/officeart/2008/layout/LinedList"/>
    <dgm:cxn modelId="{95E6DF8D-6A9D-4A90-AE8F-2DD33FFF2EB9}" type="presParOf" srcId="{1308B76B-913B-4947-BB95-D6F1221329D3}" destId="{15C4AA3A-6AFC-4E9B-BF42-69810F721FE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B7155F-F7BE-418F-8EA9-FE81F74D621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1C6BD90-C59C-4F9A-8F96-AB86A291AE1A}">
      <dgm:prSet custT="1"/>
      <dgm:spPr/>
      <dgm:t>
        <a:bodyPr/>
        <a:lstStyle/>
        <a:p>
          <a:pPr>
            <a:lnSpc>
              <a:spcPct val="100000"/>
            </a:lnSpc>
          </a:pPr>
          <a:r>
            <a:rPr lang="en-US" sz="1400" dirty="0"/>
            <a:t>Starting from the desire to develop meaningful digital experiences, Acacious Technologies has grown into a reputable company providing only the best solutions aimed at beneficiating enterprises’ development. Thus, their services encompass business needs assessment, market analysis, and digital marketing strategy and campaign deployment. </a:t>
          </a:r>
        </a:p>
      </dgm:t>
    </dgm:pt>
    <dgm:pt modelId="{DFAD600F-7D5D-4DA6-A960-468B4D00FB34}" type="parTrans" cxnId="{8916A299-A535-4CF7-9030-66BE52D1D470}">
      <dgm:prSet/>
      <dgm:spPr/>
      <dgm:t>
        <a:bodyPr/>
        <a:lstStyle/>
        <a:p>
          <a:endParaRPr lang="en-US"/>
        </a:p>
      </dgm:t>
    </dgm:pt>
    <dgm:pt modelId="{DF0965E8-4073-4031-A4C1-62ACE590E246}" type="sibTrans" cxnId="{8916A299-A535-4CF7-9030-66BE52D1D470}">
      <dgm:prSet/>
      <dgm:spPr/>
      <dgm:t>
        <a:bodyPr/>
        <a:lstStyle/>
        <a:p>
          <a:endParaRPr lang="en-US"/>
        </a:p>
      </dgm:t>
    </dgm:pt>
    <dgm:pt modelId="{E54A5428-7DF7-4E5D-8DF8-CB6671058DA6}">
      <dgm:prSet/>
      <dgm:spPr/>
      <dgm:t>
        <a:bodyPr/>
        <a:lstStyle/>
        <a:p>
          <a:pPr>
            <a:lnSpc>
              <a:spcPct val="100000"/>
            </a:lnSpc>
          </a:pPr>
          <a:r>
            <a:rPr lang="en-US" dirty="0"/>
            <a:t>This leads to not only the client’s visibility but also reaching important markers of business performance in terms of conversion rates and customer interaction.</a:t>
          </a:r>
        </a:p>
      </dgm:t>
    </dgm:pt>
    <dgm:pt modelId="{D54661D0-B277-45D7-BF7B-41F8F3C61507}" type="parTrans" cxnId="{BFDFBD77-E205-4370-A62F-3338CF9A370A}">
      <dgm:prSet/>
      <dgm:spPr/>
      <dgm:t>
        <a:bodyPr/>
        <a:lstStyle/>
        <a:p>
          <a:endParaRPr lang="en-US"/>
        </a:p>
      </dgm:t>
    </dgm:pt>
    <dgm:pt modelId="{703594B5-39B8-4AEC-BA7C-1B3F8A77150D}" type="sibTrans" cxnId="{BFDFBD77-E205-4370-A62F-3338CF9A370A}">
      <dgm:prSet/>
      <dgm:spPr/>
      <dgm:t>
        <a:bodyPr/>
        <a:lstStyle/>
        <a:p>
          <a:endParaRPr lang="en-US"/>
        </a:p>
      </dgm:t>
    </dgm:pt>
    <dgm:pt modelId="{FAA39C87-E690-4AD3-9739-8DAEC2C75F49}" type="pres">
      <dgm:prSet presAssocID="{A0B7155F-F7BE-418F-8EA9-FE81F74D6216}" presName="root" presStyleCnt="0">
        <dgm:presLayoutVars>
          <dgm:dir/>
          <dgm:resizeHandles val="exact"/>
        </dgm:presLayoutVars>
      </dgm:prSet>
      <dgm:spPr/>
    </dgm:pt>
    <dgm:pt modelId="{6D0EDB59-7AB3-44BD-B1C9-497C2BE7EE5A}" type="pres">
      <dgm:prSet presAssocID="{31C6BD90-C59C-4F9A-8F96-AB86A291AE1A}" presName="compNode" presStyleCnt="0"/>
      <dgm:spPr/>
    </dgm:pt>
    <dgm:pt modelId="{D0C37270-6620-4874-A1BC-A2339BD6F24C}" type="pres">
      <dgm:prSet presAssocID="{31C6BD90-C59C-4F9A-8F96-AB86A291AE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401FE9C3-6FC7-4B83-803F-6BA3DAD9F36D}" type="pres">
      <dgm:prSet presAssocID="{31C6BD90-C59C-4F9A-8F96-AB86A291AE1A}" presName="spaceRect" presStyleCnt="0"/>
      <dgm:spPr/>
    </dgm:pt>
    <dgm:pt modelId="{8911CADF-F112-4701-AC57-168621A58CDD}" type="pres">
      <dgm:prSet presAssocID="{31C6BD90-C59C-4F9A-8F96-AB86A291AE1A}" presName="textRect" presStyleLbl="revTx" presStyleIdx="0" presStyleCnt="2">
        <dgm:presLayoutVars>
          <dgm:chMax val="1"/>
          <dgm:chPref val="1"/>
        </dgm:presLayoutVars>
      </dgm:prSet>
      <dgm:spPr/>
    </dgm:pt>
    <dgm:pt modelId="{EA5F1091-8625-4E69-B120-03637BBAF24B}" type="pres">
      <dgm:prSet presAssocID="{DF0965E8-4073-4031-A4C1-62ACE590E246}" presName="sibTrans" presStyleCnt="0"/>
      <dgm:spPr/>
    </dgm:pt>
    <dgm:pt modelId="{DE809F2D-DA0A-4116-9940-CE8F4FFBA00B}" type="pres">
      <dgm:prSet presAssocID="{E54A5428-7DF7-4E5D-8DF8-CB6671058DA6}" presName="compNode" presStyleCnt="0"/>
      <dgm:spPr/>
    </dgm:pt>
    <dgm:pt modelId="{A88B5831-DCA1-4BC4-A9FB-B65FEB99985C}" type="pres">
      <dgm:prSet presAssocID="{E54A5428-7DF7-4E5D-8DF8-CB6671058D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04A432BB-DF44-449E-BF9E-AFC14A9322E5}" type="pres">
      <dgm:prSet presAssocID="{E54A5428-7DF7-4E5D-8DF8-CB6671058DA6}" presName="spaceRect" presStyleCnt="0"/>
      <dgm:spPr/>
    </dgm:pt>
    <dgm:pt modelId="{A1199C95-B24D-48D2-93D2-8A35AB72A610}" type="pres">
      <dgm:prSet presAssocID="{E54A5428-7DF7-4E5D-8DF8-CB6671058DA6}" presName="textRect" presStyleLbl="revTx" presStyleIdx="1" presStyleCnt="2">
        <dgm:presLayoutVars>
          <dgm:chMax val="1"/>
          <dgm:chPref val="1"/>
        </dgm:presLayoutVars>
      </dgm:prSet>
      <dgm:spPr/>
    </dgm:pt>
  </dgm:ptLst>
  <dgm:cxnLst>
    <dgm:cxn modelId="{8C9A222B-A21A-48DA-A951-C200BE9FE488}" type="presOf" srcId="{E54A5428-7DF7-4E5D-8DF8-CB6671058DA6}" destId="{A1199C95-B24D-48D2-93D2-8A35AB72A610}" srcOrd="0" destOrd="0" presId="urn:microsoft.com/office/officeart/2018/2/layout/IconLabelList"/>
    <dgm:cxn modelId="{ACF47539-5C18-4CD1-A79C-F8A06FBF1B99}" type="presOf" srcId="{31C6BD90-C59C-4F9A-8F96-AB86A291AE1A}" destId="{8911CADF-F112-4701-AC57-168621A58CDD}" srcOrd="0" destOrd="0" presId="urn:microsoft.com/office/officeart/2018/2/layout/IconLabelList"/>
    <dgm:cxn modelId="{CC65944D-4CD9-4083-80E0-3A4930A86CAC}" type="presOf" srcId="{A0B7155F-F7BE-418F-8EA9-FE81F74D6216}" destId="{FAA39C87-E690-4AD3-9739-8DAEC2C75F49}" srcOrd="0" destOrd="0" presId="urn:microsoft.com/office/officeart/2018/2/layout/IconLabelList"/>
    <dgm:cxn modelId="{BFDFBD77-E205-4370-A62F-3338CF9A370A}" srcId="{A0B7155F-F7BE-418F-8EA9-FE81F74D6216}" destId="{E54A5428-7DF7-4E5D-8DF8-CB6671058DA6}" srcOrd="1" destOrd="0" parTransId="{D54661D0-B277-45D7-BF7B-41F8F3C61507}" sibTransId="{703594B5-39B8-4AEC-BA7C-1B3F8A77150D}"/>
    <dgm:cxn modelId="{8916A299-A535-4CF7-9030-66BE52D1D470}" srcId="{A0B7155F-F7BE-418F-8EA9-FE81F74D6216}" destId="{31C6BD90-C59C-4F9A-8F96-AB86A291AE1A}" srcOrd="0" destOrd="0" parTransId="{DFAD600F-7D5D-4DA6-A960-468B4D00FB34}" sibTransId="{DF0965E8-4073-4031-A4C1-62ACE590E246}"/>
    <dgm:cxn modelId="{83F20244-ECFD-4598-A5D0-8791A4264F11}" type="presParOf" srcId="{FAA39C87-E690-4AD3-9739-8DAEC2C75F49}" destId="{6D0EDB59-7AB3-44BD-B1C9-497C2BE7EE5A}" srcOrd="0" destOrd="0" presId="urn:microsoft.com/office/officeart/2018/2/layout/IconLabelList"/>
    <dgm:cxn modelId="{23A132CC-ED1C-4F36-8A15-F3EE47228524}" type="presParOf" srcId="{6D0EDB59-7AB3-44BD-B1C9-497C2BE7EE5A}" destId="{D0C37270-6620-4874-A1BC-A2339BD6F24C}" srcOrd="0" destOrd="0" presId="urn:microsoft.com/office/officeart/2018/2/layout/IconLabelList"/>
    <dgm:cxn modelId="{DC3B2C15-3127-4A8D-B04E-54ED2E42DDF4}" type="presParOf" srcId="{6D0EDB59-7AB3-44BD-B1C9-497C2BE7EE5A}" destId="{401FE9C3-6FC7-4B83-803F-6BA3DAD9F36D}" srcOrd="1" destOrd="0" presId="urn:microsoft.com/office/officeart/2018/2/layout/IconLabelList"/>
    <dgm:cxn modelId="{BF15E7A2-A59F-4D53-8459-4D1352781C70}" type="presParOf" srcId="{6D0EDB59-7AB3-44BD-B1C9-497C2BE7EE5A}" destId="{8911CADF-F112-4701-AC57-168621A58CDD}" srcOrd="2" destOrd="0" presId="urn:microsoft.com/office/officeart/2018/2/layout/IconLabelList"/>
    <dgm:cxn modelId="{109A6FA6-040D-4895-9489-E7282765ADF1}" type="presParOf" srcId="{FAA39C87-E690-4AD3-9739-8DAEC2C75F49}" destId="{EA5F1091-8625-4E69-B120-03637BBAF24B}" srcOrd="1" destOrd="0" presId="urn:microsoft.com/office/officeart/2018/2/layout/IconLabelList"/>
    <dgm:cxn modelId="{EE0A43F8-9B62-485F-9A56-6EEF7EA78AA0}" type="presParOf" srcId="{FAA39C87-E690-4AD3-9739-8DAEC2C75F49}" destId="{DE809F2D-DA0A-4116-9940-CE8F4FFBA00B}" srcOrd="2" destOrd="0" presId="urn:microsoft.com/office/officeart/2018/2/layout/IconLabelList"/>
    <dgm:cxn modelId="{BA434EF6-6F52-44A4-AD3A-C9D1DA707E38}" type="presParOf" srcId="{DE809F2D-DA0A-4116-9940-CE8F4FFBA00B}" destId="{A88B5831-DCA1-4BC4-A9FB-B65FEB99985C}" srcOrd="0" destOrd="0" presId="urn:microsoft.com/office/officeart/2018/2/layout/IconLabelList"/>
    <dgm:cxn modelId="{BF7EC898-75A6-4094-BB4D-5B4745B5EED2}" type="presParOf" srcId="{DE809F2D-DA0A-4116-9940-CE8F4FFBA00B}" destId="{04A432BB-DF44-449E-BF9E-AFC14A9322E5}" srcOrd="1" destOrd="0" presId="urn:microsoft.com/office/officeart/2018/2/layout/IconLabelList"/>
    <dgm:cxn modelId="{23C86627-18B8-4404-BD49-02ADAB65E1F6}" type="presParOf" srcId="{DE809F2D-DA0A-4116-9940-CE8F4FFBA00B}" destId="{A1199C95-B24D-48D2-93D2-8A35AB72A6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224938-9CFA-432C-A76A-CD1604B90F07}"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C066D41-48FE-4671-BDCB-863D1C63DBFC}">
      <dgm:prSet/>
      <dgm:spPr/>
      <dgm:t>
        <a:bodyPr/>
        <a:lstStyle/>
        <a:p>
          <a:pPr>
            <a:lnSpc>
              <a:spcPct val="100000"/>
            </a:lnSpc>
          </a:pPr>
          <a:r>
            <a:rPr lang="en-US"/>
            <a:t>Website Development: Design, develop, and implement responsive websites using HTML, CSS, JavaScript, and related technologies to ensure cross-platform compatibility and an optimal user experience across devices.</a:t>
          </a:r>
        </a:p>
      </dgm:t>
    </dgm:pt>
    <dgm:pt modelId="{DE230F27-10FC-42BA-8F0E-E65E6E473B29}" type="parTrans" cxnId="{0D65EF7E-7CC1-49FA-9AD2-D76EBF7D4B14}">
      <dgm:prSet/>
      <dgm:spPr/>
      <dgm:t>
        <a:bodyPr/>
        <a:lstStyle/>
        <a:p>
          <a:endParaRPr lang="en-US"/>
        </a:p>
      </dgm:t>
    </dgm:pt>
    <dgm:pt modelId="{AFB0FF77-46AC-4CB8-BB6A-2608D9CD02A4}" type="sibTrans" cxnId="{0D65EF7E-7CC1-49FA-9AD2-D76EBF7D4B14}">
      <dgm:prSet phldrT="01"/>
      <dgm:spPr/>
      <dgm:t>
        <a:bodyPr/>
        <a:lstStyle/>
        <a:p>
          <a:r>
            <a:rPr lang="en-US"/>
            <a:t>01</a:t>
          </a:r>
        </a:p>
      </dgm:t>
    </dgm:pt>
    <dgm:pt modelId="{C4B93F37-7D15-432F-99C8-826799644305}">
      <dgm:prSet/>
      <dgm:spPr/>
      <dgm:t>
        <a:bodyPr/>
        <a:lstStyle/>
        <a:p>
          <a:pPr>
            <a:lnSpc>
              <a:spcPct val="100000"/>
            </a:lnSpc>
          </a:pPr>
          <a:r>
            <a:rPr lang="en-US"/>
            <a:t>Responsive Design: Convert static website designs into fully responsive layouts, ensuring seamless functionality on desktops, tablets, and mobile devices. This includes optimizing images, utilizing media queries, and implementing flexible grid systems.</a:t>
          </a:r>
        </a:p>
      </dgm:t>
    </dgm:pt>
    <dgm:pt modelId="{2BC69F5A-13A4-48C2-993E-C73985E2660E}" type="parTrans" cxnId="{0029FA22-AEA4-48C6-AC7C-AB93BA61515E}">
      <dgm:prSet/>
      <dgm:spPr/>
      <dgm:t>
        <a:bodyPr/>
        <a:lstStyle/>
        <a:p>
          <a:endParaRPr lang="en-US"/>
        </a:p>
      </dgm:t>
    </dgm:pt>
    <dgm:pt modelId="{4A8230A7-C74E-4D46-AE4A-1654BAA91AB9}" type="sibTrans" cxnId="{0029FA22-AEA4-48C6-AC7C-AB93BA61515E}">
      <dgm:prSet phldrT="02"/>
      <dgm:spPr/>
      <dgm:t>
        <a:bodyPr/>
        <a:lstStyle/>
        <a:p>
          <a:r>
            <a:rPr lang="en-US"/>
            <a:t>02</a:t>
          </a:r>
        </a:p>
      </dgm:t>
    </dgm:pt>
    <dgm:pt modelId="{4868DD42-8221-4094-8AE7-67E9EB508B61}">
      <dgm:prSet/>
      <dgm:spPr/>
      <dgm:t>
        <a:bodyPr/>
        <a:lstStyle/>
        <a:p>
          <a:pPr>
            <a:lnSpc>
              <a:spcPct val="100000"/>
            </a:lnSpc>
          </a:pPr>
          <a:r>
            <a:rPr lang="en-US"/>
            <a:t>Existing Projects: Collaborate with the team to enhance and modify existing projects, focusing on improving responsiveness and overall site performance. Ensure that legacy code is updated and modernized according to the latest standards.</a:t>
          </a:r>
        </a:p>
      </dgm:t>
    </dgm:pt>
    <dgm:pt modelId="{5DF57379-CF57-4492-86D4-7F134FEDA81E}" type="parTrans" cxnId="{11E3606F-EE2D-4DAC-9BE2-1DDCC9BFD458}">
      <dgm:prSet/>
      <dgm:spPr/>
      <dgm:t>
        <a:bodyPr/>
        <a:lstStyle/>
        <a:p>
          <a:endParaRPr lang="en-US"/>
        </a:p>
      </dgm:t>
    </dgm:pt>
    <dgm:pt modelId="{557B1968-B4C7-4AB4-BDA5-98FE02FD7356}" type="sibTrans" cxnId="{11E3606F-EE2D-4DAC-9BE2-1DDCC9BFD458}">
      <dgm:prSet phldrT="03"/>
      <dgm:spPr/>
      <dgm:t>
        <a:bodyPr/>
        <a:lstStyle/>
        <a:p>
          <a:r>
            <a:rPr lang="en-US"/>
            <a:t>03</a:t>
          </a:r>
        </a:p>
      </dgm:t>
    </dgm:pt>
    <dgm:pt modelId="{4D4B55D1-058B-4FF0-9C64-16F1664B8D78}" type="pres">
      <dgm:prSet presAssocID="{DB224938-9CFA-432C-A76A-CD1604B90F07}" presName="Name0" presStyleCnt="0">
        <dgm:presLayoutVars>
          <dgm:animLvl val="lvl"/>
          <dgm:resizeHandles val="exact"/>
        </dgm:presLayoutVars>
      </dgm:prSet>
      <dgm:spPr/>
    </dgm:pt>
    <dgm:pt modelId="{1D95E06F-05D7-4B0A-975F-584770B17EB6}" type="pres">
      <dgm:prSet presAssocID="{5C066D41-48FE-4671-BDCB-863D1C63DBFC}" presName="compositeNode" presStyleCnt="0">
        <dgm:presLayoutVars>
          <dgm:bulletEnabled val="1"/>
        </dgm:presLayoutVars>
      </dgm:prSet>
      <dgm:spPr/>
    </dgm:pt>
    <dgm:pt modelId="{2CECD84F-E5C6-4F9C-9EC7-16D022AD8E2A}" type="pres">
      <dgm:prSet presAssocID="{5C066D41-48FE-4671-BDCB-863D1C63DBFC}" presName="bgRect" presStyleLbl="alignNode1" presStyleIdx="0" presStyleCnt="3"/>
      <dgm:spPr/>
    </dgm:pt>
    <dgm:pt modelId="{150D2228-E06E-42F3-87EB-B8684B9CA17A}" type="pres">
      <dgm:prSet presAssocID="{AFB0FF77-46AC-4CB8-BB6A-2608D9CD02A4}" presName="sibTransNodeRect" presStyleLbl="alignNode1" presStyleIdx="0" presStyleCnt="3">
        <dgm:presLayoutVars>
          <dgm:chMax val="0"/>
          <dgm:bulletEnabled val="1"/>
        </dgm:presLayoutVars>
      </dgm:prSet>
      <dgm:spPr/>
    </dgm:pt>
    <dgm:pt modelId="{A2A65154-6A1F-4859-AAEF-1A126E99EA29}" type="pres">
      <dgm:prSet presAssocID="{5C066D41-48FE-4671-BDCB-863D1C63DBFC}" presName="nodeRect" presStyleLbl="alignNode1" presStyleIdx="0" presStyleCnt="3">
        <dgm:presLayoutVars>
          <dgm:bulletEnabled val="1"/>
        </dgm:presLayoutVars>
      </dgm:prSet>
      <dgm:spPr/>
    </dgm:pt>
    <dgm:pt modelId="{584B9008-1DCC-417D-BE73-2F4CC596C652}" type="pres">
      <dgm:prSet presAssocID="{AFB0FF77-46AC-4CB8-BB6A-2608D9CD02A4}" presName="sibTrans" presStyleCnt="0"/>
      <dgm:spPr/>
    </dgm:pt>
    <dgm:pt modelId="{C515F035-E3DD-4674-953C-9C13C43E6FBD}" type="pres">
      <dgm:prSet presAssocID="{C4B93F37-7D15-432F-99C8-826799644305}" presName="compositeNode" presStyleCnt="0">
        <dgm:presLayoutVars>
          <dgm:bulletEnabled val="1"/>
        </dgm:presLayoutVars>
      </dgm:prSet>
      <dgm:spPr/>
    </dgm:pt>
    <dgm:pt modelId="{D2E94D5C-FDD7-4C21-91AE-99E98A8AA377}" type="pres">
      <dgm:prSet presAssocID="{C4B93F37-7D15-432F-99C8-826799644305}" presName="bgRect" presStyleLbl="alignNode1" presStyleIdx="1" presStyleCnt="3"/>
      <dgm:spPr/>
    </dgm:pt>
    <dgm:pt modelId="{29743485-AE6C-4E2A-B3A8-400DCC382C99}" type="pres">
      <dgm:prSet presAssocID="{4A8230A7-C74E-4D46-AE4A-1654BAA91AB9}" presName="sibTransNodeRect" presStyleLbl="alignNode1" presStyleIdx="1" presStyleCnt="3">
        <dgm:presLayoutVars>
          <dgm:chMax val="0"/>
          <dgm:bulletEnabled val="1"/>
        </dgm:presLayoutVars>
      </dgm:prSet>
      <dgm:spPr/>
    </dgm:pt>
    <dgm:pt modelId="{F00467FF-774B-4B68-B535-ACAD5EB0A72A}" type="pres">
      <dgm:prSet presAssocID="{C4B93F37-7D15-432F-99C8-826799644305}" presName="nodeRect" presStyleLbl="alignNode1" presStyleIdx="1" presStyleCnt="3">
        <dgm:presLayoutVars>
          <dgm:bulletEnabled val="1"/>
        </dgm:presLayoutVars>
      </dgm:prSet>
      <dgm:spPr/>
    </dgm:pt>
    <dgm:pt modelId="{13B48799-AD7E-4F9C-9FE5-69A91FE89C80}" type="pres">
      <dgm:prSet presAssocID="{4A8230A7-C74E-4D46-AE4A-1654BAA91AB9}" presName="sibTrans" presStyleCnt="0"/>
      <dgm:spPr/>
    </dgm:pt>
    <dgm:pt modelId="{5BE35660-07AF-4EDB-B825-304F2DBAA74F}" type="pres">
      <dgm:prSet presAssocID="{4868DD42-8221-4094-8AE7-67E9EB508B61}" presName="compositeNode" presStyleCnt="0">
        <dgm:presLayoutVars>
          <dgm:bulletEnabled val="1"/>
        </dgm:presLayoutVars>
      </dgm:prSet>
      <dgm:spPr/>
    </dgm:pt>
    <dgm:pt modelId="{8BE89B07-2459-4077-9CBE-94DF11985826}" type="pres">
      <dgm:prSet presAssocID="{4868DD42-8221-4094-8AE7-67E9EB508B61}" presName="bgRect" presStyleLbl="alignNode1" presStyleIdx="2" presStyleCnt="3"/>
      <dgm:spPr/>
    </dgm:pt>
    <dgm:pt modelId="{7CEBC2DD-53EC-40C9-B242-BCB2EC7F14D4}" type="pres">
      <dgm:prSet presAssocID="{557B1968-B4C7-4AB4-BDA5-98FE02FD7356}" presName="sibTransNodeRect" presStyleLbl="alignNode1" presStyleIdx="2" presStyleCnt="3">
        <dgm:presLayoutVars>
          <dgm:chMax val="0"/>
          <dgm:bulletEnabled val="1"/>
        </dgm:presLayoutVars>
      </dgm:prSet>
      <dgm:spPr/>
    </dgm:pt>
    <dgm:pt modelId="{AAB95E01-0C52-4061-BB9E-57E1041E8D64}" type="pres">
      <dgm:prSet presAssocID="{4868DD42-8221-4094-8AE7-67E9EB508B61}" presName="nodeRect" presStyleLbl="alignNode1" presStyleIdx="2" presStyleCnt="3">
        <dgm:presLayoutVars>
          <dgm:bulletEnabled val="1"/>
        </dgm:presLayoutVars>
      </dgm:prSet>
      <dgm:spPr/>
    </dgm:pt>
  </dgm:ptLst>
  <dgm:cxnLst>
    <dgm:cxn modelId="{0029FA22-AEA4-48C6-AC7C-AB93BA61515E}" srcId="{DB224938-9CFA-432C-A76A-CD1604B90F07}" destId="{C4B93F37-7D15-432F-99C8-826799644305}" srcOrd="1" destOrd="0" parTransId="{2BC69F5A-13A4-48C2-993E-C73985E2660E}" sibTransId="{4A8230A7-C74E-4D46-AE4A-1654BAA91AB9}"/>
    <dgm:cxn modelId="{E552E533-89ED-4314-885E-FE16A04A61EB}" type="presOf" srcId="{C4B93F37-7D15-432F-99C8-826799644305}" destId="{F00467FF-774B-4B68-B535-ACAD5EB0A72A}" srcOrd="1" destOrd="0" presId="urn:microsoft.com/office/officeart/2016/7/layout/LinearBlockProcessNumbered"/>
    <dgm:cxn modelId="{4F2B3744-B288-4CFF-A1F8-304B1FB35366}" type="presOf" srcId="{4A8230A7-C74E-4D46-AE4A-1654BAA91AB9}" destId="{29743485-AE6C-4E2A-B3A8-400DCC382C99}" srcOrd="0" destOrd="0" presId="urn:microsoft.com/office/officeart/2016/7/layout/LinearBlockProcessNumbered"/>
    <dgm:cxn modelId="{11E3606F-EE2D-4DAC-9BE2-1DDCC9BFD458}" srcId="{DB224938-9CFA-432C-A76A-CD1604B90F07}" destId="{4868DD42-8221-4094-8AE7-67E9EB508B61}" srcOrd="2" destOrd="0" parTransId="{5DF57379-CF57-4492-86D4-7F134FEDA81E}" sibTransId="{557B1968-B4C7-4AB4-BDA5-98FE02FD7356}"/>
    <dgm:cxn modelId="{98A0BA4F-3B43-46B9-9450-9E8ED8112AA6}" type="presOf" srcId="{DB224938-9CFA-432C-A76A-CD1604B90F07}" destId="{4D4B55D1-058B-4FF0-9C64-16F1664B8D78}" srcOrd="0" destOrd="0" presId="urn:microsoft.com/office/officeart/2016/7/layout/LinearBlockProcessNumbered"/>
    <dgm:cxn modelId="{0D65EF7E-7CC1-49FA-9AD2-D76EBF7D4B14}" srcId="{DB224938-9CFA-432C-A76A-CD1604B90F07}" destId="{5C066D41-48FE-4671-BDCB-863D1C63DBFC}" srcOrd="0" destOrd="0" parTransId="{DE230F27-10FC-42BA-8F0E-E65E6E473B29}" sibTransId="{AFB0FF77-46AC-4CB8-BB6A-2608D9CD02A4}"/>
    <dgm:cxn modelId="{C5D84089-21C9-492E-93FF-7F0FDE751D4E}" type="presOf" srcId="{AFB0FF77-46AC-4CB8-BB6A-2608D9CD02A4}" destId="{150D2228-E06E-42F3-87EB-B8684B9CA17A}" srcOrd="0" destOrd="0" presId="urn:microsoft.com/office/officeart/2016/7/layout/LinearBlockProcessNumbered"/>
    <dgm:cxn modelId="{595A1C9D-6836-477D-87D2-9ABFC2AB3F3B}" type="presOf" srcId="{5C066D41-48FE-4671-BDCB-863D1C63DBFC}" destId="{A2A65154-6A1F-4859-AAEF-1A126E99EA29}" srcOrd="1" destOrd="0" presId="urn:microsoft.com/office/officeart/2016/7/layout/LinearBlockProcessNumbered"/>
    <dgm:cxn modelId="{7591E9A0-3C1B-46C6-8737-DEC097E38AF4}" type="presOf" srcId="{5C066D41-48FE-4671-BDCB-863D1C63DBFC}" destId="{2CECD84F-E5C6-4F9C-9EC7-16D022AD8E2A}" srcOrd="0" destOrd="0" presId="urn:microsoft.com/office/officeart/2016/7/layout/LinearBlockProcessNumbered"/>
    <dgm:cxn modelId="{4DBA7DA5-C7AE-445A-AEA2-BCC4CFA27D9D}" type="presOf" srcId="{C4B93F37-7D15-432F-99C8-826799644305}" destId="{D2E94D5C-FDD7-4C21-91AE-99E98A8AA377}" srcOrd="0" destOrd="0" presId="urn:microsoft.com/office/officeart/2016/7/layout/LinearBlockProcessNumbered"/>
    <dgm:cxn modelId="{22C234BD-68A5-4039-B32A-FBBB6CF2BBFE}" type="presOf" srcId="{4868DD42-8221-4094-8AE7-67E9EB508B61}" destId="{8BE89B07-2459-4077-9CBE-94DF11985826}" srcOrd="0" destOrd="0" presId="urn:microsoft.com/office/officeart/2016/7/layout/LinearBlockProcessNumbered"/>
    <dgm:cxn modelId="{E81275C3-7DAB-4836-9060-52747B8A1438}" type="presOf" srcId="{4868DD42-8221-4094-8AE7-67E9EB508B61}" destId="{AAB95E01-0C52-4061-BB9E-57E1041E8D64}" srcOrd="1" destOrd="0" presId="urn:microsoft.com/office/officeart/2016/7/layout/LinearBlockProcessNumbered"/>
    <dgm:cxn modelId="{D61C4EE2-2B86-4C51-B836-39489B762F61}" type="presOf" srcId="{557B1968-B4C7-4AB4-BDA5-98FE02FD7356}" destId="{7CEBC2DD-53EC-40C9-B242-BCB2EC7F14D4}" srcOrd="0" destOrd="0" presId="urn:microsoft.com/office/officeart/2016/7/layout/LinearBlockProcessNumbered"/>
    <dgm:cxn modelId="{4030432C-C822-4E62-830C-A9E991B1B2DC}" type="presParOf" srcId="{4D4B55D1-058B-4FF0-9C64-16F1664B8D78}" destId="{1D95E06F-05D7-4B0A-975F-584770B17EB6}" srcOrd="0" destOrd="0" presId="urn:microsoft.com/office/officeart/2016/7/layout/LinearBlockProcessNumbered"/>
    <dgm:cxn modelId="{0666E2DA-F469-469D-9CCE-5EB146F867F9}" type="presParOf" srcId="{1D95E06F-05D7-4B0A-975F-584770B17EB6}" destId="{2CECD84F-E5C6-4F9C-9EC7-16D022AD8E2A}" srcOrd="0" destOrd="0" presId="urn:microsoft.com/office/officeart/2016/7/layout/LinearBlockProcessNumbered"/>
    <dgm:cxn modelId="{661DE5D4-4C56-4FB5-AC40-77D7A11A5CAE}" type="presParOf" srcId="{1D95E06F-05D7-4B0A-975F-584770B17EB6}" destId="{150D2228-E06E-42F3-87EB-B8684B9CA17A}" srcOrd="1" destOrd="0" presId="urn:microsoft.com/office/officeart/2016/7/layout/LinearBlockProcessNumbered"/>
    <dgm:cxn modelId="{8DFA4AB3-C6DF-49E5-800D-9B19B7B5FF02}" type="presParOf" srcId="{1D95E06F-05D7-4B0A-975F-584770B17EB6}" destId="{A2A65154-6A1F-4859-AAEF-1A126E99EA29}" srcOrd="2" destOrd="0" presId="urn:microsoft.com/office/officeart/2016/7/layout/LinearBlockProcessNumbered"/>
    <dgm:cxn modelId="{A1395774-9603-410D-9625-818D10F7EBED}" type="presParOf" srcId="{4D4B55D1-058B-4FF0-9C64-16F1664B8D78}" destId="{584B9008-1DCC-417D-BE73-2F4CC596C652}" srcOrd="1" destOrd="0" presId="urn:microsoft.com/office/officeart/2016/7/layout/LinearBlockProcessNumbered"/>
    <dgm:cxn modelId="{4311BC53-4517-4503-89AB-BDF384817C31}" type="presParOf" srcId="{4D4B55D1-058B-4FF0-9C64-16F1664B8D78}" destId="{C515F035-E3DD-4674-953C-9C13C43E6FBD}" srcOrd="2" destOrd="0" presId="urn:microsoft.com/office/officeart/2016/7/layout/LinearBlockProcessNumbered"/>
    <dgm:cxn modelId="{855E375E-AD3E-48C0-AF19-D1DD38D7F9FC}" type="presParOf" srcId="{C515F035-E3DD-4674-953C-9C13C43E6FBD}" destId="{D2E94D5C-FDD7-4C21-91AE-99E98A8AA377}" srcOrd="0" destOrd="0" presId="urn:microsoft.com/office/officeart/2016/7/layout/LinearBlockProcessNumbered"/>
    <dgm:cxn modelId="{D6D2377A-451F-4698-BBA2-ADC451C2488D}" type="presParOf" srcId="{C515F035-E3DD-4674-953C-9C13C43E6FBD}" destId="{29743485-AE6C-4E2A-B3A8-400DCC382C99}" srcOrd="1" destOrd="0" presId="urn:microsoft.com/office/officeart/2016/7/layout/LinearBlockProcessNumbered"/>
    <dgm:cxn modelId="{92C597F0-AEDD-4412-9559-8676306711E2}" type="presParOf" srcId="{C515F035-E3DD-4674-953C-9C13C43E6FBD}" destId="{F00467FF-774B-4B68-B535-ACAD5EB0A72A}" srcOrd="2" destOrd="0" presId="urn:microsoft.com/office/officeart/2016/7/layout/LinearBlockProcessNumbered"/>
    <dgm:cxn modelId="{8484A13E-943D-42A2-BA3F-1BB646984E51}" type="presParOf" srcId="{4D4B55D1-058B-4FF0-9C64-16F1664B8D78}" destId="{13B48799-AD7E-4F9C-9FE5-69A91FE89C80}" srcOrd="3" destOrd="0" presId="urn:microsoft.com/office/officeart/2016/7/layout/LinearBlockProcessNumbered"/>
    <dgm:cxn modelId="{D6386D2C-0F0B-46C8-859B-17FA6F9AC312}" type="presParOf" srcId="{4D4B55D1-058B-4FF0-9C64-16F1664B8D78}" destId="{5BE35660-07AF-4EDB-B825-304F2DBAA74F}" srcOrd="4" destOrd="0" presId="urn:microsoft.com/office/officeart/2016/7/layout/LinearBlockProcessNumbered"/>
    <dgm:cxn modelId="{34218658-3628-4BF2-8FD2-FA47F26AA9FF}" type="presParOf" srcId="{5BE35660-07AF-4EDB-B825-304F2DBAA74F}" destId="{8BE89B07-2459-4077-9CBE-94DF11985826}" srcOrd="0" destOrd="0" presId="urn:microsoft.com/office/officeart/2016/7/layout/LinearBlockProcessNumbered"/>
    <dgm:cxn modelId="{6613FACA-AF11-438A-88B2-D593DCE526BD}" type="presParOf" srcId="{5BE35660-07AF-4EDB-B825-304F2DBAA74F}" destId="{7CEBC2DD-53EC-40C9-B242-BCB2EC7F14D4}" srcOrd="1" destOrd="0" presId="urn:microsoft.com/office/officeart/2016/7/layout/LinearBlockProcessNumbered"/>
    <dgm:cxn modelId="{C9C18188-2511-49F8-BF8F-D841FAED6F08}" type="presParOf" srcId="{5BE35660-07AF-4EDB-B825-304F2DBAA74F}" destId="{AAB95E01-0C52-4061-BB9E-57E1041E8D6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344764-7A73-47E6-88A7-7BF238AE13B1}" type="doc">
      <dgm:prSet loTypeId="urn:microsoft.com/office/officeart/2016/7/layout/LinearBlockProcessNumbered" loCatId="process" qsTypeId="urn:microsoft.com/office/officeart/2005/8/quickstyle/simple2" qsCatId="simple" csTypeId="urn:microsoft.com/office/officeart/2005/8/colors/colorful2" csCatId="colorful" phldr="1"/>
      <dgm:spPr/>
      <dgm:t>
        <a:bodyPr/>
        <a:lstStyle/>
        <a:p>
          <a:endParaRPr lang="en-US"/>
        </a:p>
      </dgm:t>
    </dgm:pt>
    <dgm:pt modelId="{BA7F9812-4E88-49A6-A3CF-6D490F542853}">
      <dgm:prSet/>
      <dgm:spPr/>
      <dgm:t>
        <a:bodyPr/>
        <a:lstStyle/>
        <a:p>
          <a:pPr>
            <a:defRPr cap="all"/>
          </a:pPr>
          <a:r>
            <a:rPr lang="en-US" b="1" dirty="0"/>
            <a:t>Code Quality: </a:t>
          </a:r>
          <a:r>
            <a:rPr lang="en-US" dirty="0"/>
            <a:t>Write clean, maintainable, and well-documented code, following industry standards and company guidelines. Regularly participate in code reviews and provide constructive feedback to peers.</a:t>
          </a:r>
        </a:p>
      </dgm:t>
    </dgm:pt>
    <dgm:pt modelId="{A9F7AA13-29F5-4291-AC9A-120086E0674C}" type="parTrans" cxnId="{0ADD2592-15B6-48B8-A6E4-86B0F1D044A1}">
      <dgm:prSet/>
      <dgm:spPr/>
      <dgm:t>
        <a:bodyPr/>
        <a:lstStyle/>
        <a:p>
          <a:endParaRPr lang="en-US"/>
        </a:p>
      </dgm:t>
    </dgm:pt>
    <dgm:pt modelId="{D656B173-5614-4E9D-B567-DB5A02ABD323}" type="sibTrans" cxnId="{0ADD2592-15B6-48B8-A6E4-86B0F1D044A1}">
      <dgm:prSet phldrT="01"/>
      <dgm:spPr/>
      <dgm:t>
        <a:bodyPr/>
        <a:lstStyle/>
        <a:p>
          <a:r>
            <a:rPr lang="en-US" dirty="0"/>
            <a:t>04</a:t>
          </a:r>
        </a:p>
      </dgm:t>
    </dgm:pt>
    <dgm:pt modelId="{49596CA5-291B-498F-9E11-E485911A1984}">
      <dgm:prSet/>
      <dgm:spPr/>
      <dgm:t>
        <a:bodyPr/>
        <a:lstStyle/>
        <a:p>
          <a:pPr>
            <a:defRPr cap="all"/>
          </a:pPr>
          <a:r>
            <a:rPr lang="en-US" b="1" dirty="0"/>
            <a:t>Optimization: </a:t>
          </a:r>
          <a:r>
            <a:rPr lang="en-US" dirty="0"/>
            <a:t>Implement best practices for web performance optimization, including minimizing load times, improving site speed, and ensuring scalability.</a:t>
          </a:r>
        </a:p>
      </dgm:t>
    </dgm:pt>
    <dgm:pt modelId="{0AD3B57C-D273-4A84-B05E-EA798986CACD}" type="parTrans" cxnId="{FCD05D2C-B6A0-4E14-805C-D773319A6DD0}">
      <dgm:prSet/>
      <dgm:spPr/>
      <dgm:t>
        <a:bodyPr/>
        <a:lstStyle/>
        <a:p>
          <a:endParaRPr lang="en-US"/>
        </a:p>
      </dgm:t>
    </dgm:pt>
    <dgm:pt modelId="{0C85A568-FD80-4273-8385-9D2AD15B8EDA}" type="sibTrans" cxnId="{FCD05D2C-B6A0-4E14-805C-D773319A6DD0}">
      <dgm:prSet phldrT="02"/>
      <dgm:spPr/>
      <dgm:t>
        <a:bodyPr/>
        <a:lstStyle/>
        <a:p>
          <a:r>
            <a:rPr lang="en-US" dirty="0"/>
            <a:t>05</a:t>
          </a:r>
        </a:p>
      </dgm:t>
    </dgm:pt>
    <dgm:pt modelId="{34C03C25-AD68-4C71-A615-2DB80E73036A}">
      <dgm:prSet/>
      <dgm:spPr/>
      <dgm:t>
        <a:bodyPr/>
        <a:lstStyle/>
        <a:p>
          <a:pPr>
            <a:defRPr cap="all"/>
          </a:pPr>
          <a:r>
            <a:rPr lang="en-US" b="1" dirty="0"/>
            <a:t>Problem Solving: </a:t>
          </a:r>
          <a:r>
            <a:rPr lang="en-US" dirty="0"/>
            <a:t>Identify and resolve front-end related issues, bugs, and discrepancies across different browsers and devices, ensuring a consistent user experience.</a:t>
          </a:r>
        </a:p>
      </dgm:t>
    </dgm:pt>
    <dgm:pt modelId="{35227D37-9A4B-4729-9871-F431E906A0F6}" type="parTrans" cxnId="{6DA2434A-4E46-4611-8F53-BF960DFD12C4}">
      <dgm:prSet/>
      <dgm:spPr/>
      <dgm:t>
        <a:bodyPr/>
        <a:lstStyle/>
        <a:p>
          <a:endParaRPr lang="en-US"/>
        </a:p>
      </dgm:t>
    </dgm:pt>
    <dgm:pt modelId="{C04491B7-1A37-4768-8A4F-F0E856FE773C}" type="sibTrans" cxnId="{6DA2434A-4E46-4611-8F53-BF960DFD12C4}">
      <dgm:prSet phldrT="03"/>
      <dgm:spPr/>
      <dgm:t>
        <a:bodyPr/>
        <a:lstStyle/>
        <a:p>
          <a:r>
            <a:rPr lang="en-US" dirty="0"/>
            <a:t>06</a:t>
          </a:r>
        </a:p>
      </dgm:t>
    </dgm:pt>
    <dgm:pt modelId="{FB6D8047-FE35-414A-BC91-4D9FF7101BC5}" type="pres">
      <dgm:prSet presAssocID="{E5344764-7A73-47E6-88A7-7BF238AE13B1}" presName="Name0" presStyleCnt="0">
        <dgm:presLayoutVars>
          <dgm:animLvl val="lvl"/>
          <dgm:resizeHandles val="exact"/>
        </dgm:presLayoutVars>
      </dgm:prSet>
      <dgm:spPr/>
    </dgm:pt>
    <dgm:pt modelId="{13481F6A-BF9A-40F7-9F8F-0D8F112CBC71}" type="pres">
      <dgm:prSet presAssocID="{BA7F9812-4E88-49A6-A3CF-6D490F542853}" presName="compositeNode" presStyleCnt="0">
        <dgm:presLayoutVars>
          <dgm:bulletEnabled val="1"/>
        </dgm:presLayoutVars>
      </dgm:prSet>
      <dgm:spPr/>
    </dgm:pt>
    <dgm:pt modelId="{E0C5BEDB-115B-4043-B9E0-01B501D969F3}" type="pres">
      <dgm:prSet presAssocID="{BA7F9812-4E88-49A6-A3CF-6D490F542853}" presName="bgRect" presStyleLbl="alignNode1" presStyleIdx="0" presStyleCnt="3"/>
      <dgm:spPr/>
    </dgm:pt>
    <dgm:pt modelId="{E700A31E-9CBF-429D-B943-9B47D3CA653D}" type="pres">
      <dgm:prSet presAssocID="{D656B173-5614-4E9D-B567-DB5A02ABD323}" presName="sibTransNodeRect" presStyleLbl="alignNode1" presStyleIdx="0" presStyleCnt="3">
        <dgm:presLayoutVars>
          <dgm:chMax val="0"/>
          <dgm:bulletEnabled val="1"/>
        </dgm:presLayoutVars>
      </dgm:prSet>
      <dgm:spPr/>
    </dgm:pt>
    <dgm:pt modelId="{54389EF6-8869-4B86-A701-CBB23E325006}" type="pres">
      <dgm:prSet presAssocID="{BA7F9812-4E88-49A6-A3CF-6D490F542853}" presName="nodeRect" presStyleLbl="alignNode1" presStyleIdx="0" presStyleCnt="3">
        <dgm:presLayoutVars>
          <dgm:bulletEnabled val="1"/>
        </dgm:presLayoutVars>
      </dgm:prSet>
      <dgm:spPr/>
    </dgm:pt>
    <dgm:pt modelId="{A707FEAA-D8BC-40CE-831A-BFCEB9F4A89B}" type="pres">
      <dgm:prSet presAssocID="{D656B173-5614-4E9D-B567-DB5A02ABD323}" presName="sibTrans" presStyleCnt="0"/>
      <dgm:spPr/>
    </dgm:pt>
    <dgm:pt modelId="{7DA7E85D-C009-4B87-8166-1F1D1A2B2C63}" type="pres">
      <dgm:prSet presAssocID="{49596CA5-291B-498F-9E11-E485911A1984}" presName="compositeNode" presStyleCnt="0">
        <dgm:presLayoutVars>
          <dgm:bulletEnabled val="1"/>
        </dgm:presLayoutVars>
      </dgm:prSet>
      <dgm:spPr/>
    </dgm:pt>
    <dgm:pt modelId="{3F0E9D40-E83D-444E-B6F3-8509043AA480}" type="pres">
      <dgm:prSet presAssocID="{49596CA5-291B-498F-9E11-E485911A1984}" presName="bgRect" presStyleLbl="alignNode1" presStyleIdx="1" presStyleCnt="3"/>
      <dgm:spPr/>
    </dgm:pt>
    <dgm:pt modelId="{75D4F0F4-00EC-4F16-96AF-BC47DDAE3318}" type="pres">
      <dgm:prSet presAssocID="{0C85A568-FD80-4273-8385-9D2AD15B8EDA}" presName="sibTransNodeRect" presStyleLbl="alignNode1" presStyleIdx="1" presStyleCnt="3">
        <dgm:presLayoutVars>
          <dgm:chMax val="0"/>
          <dgm:bulletEnabled val="1"/>
        </dgm:presLayoutVars>
      </dgm:prSet>
      <dgm:spPr/>
    </dgm:pt>
    <dgm:pt modelId="{1FE35C58-7E05-4E6A-9137-784AE96FA0CB}" type="pres">
      <dgm:prSet presAssocID="{49596CA5-291B-498F-9E11-E485911A1984}" presName="nodeRect" presStyleLbl="alignNode1" presStyleIdx="1" presStyleCnt="3">
        <dgm:presLayoutVars>
          <dgm:bulletEnabled val="1"/>
        </dgm:presLayoutVars>
      </dgm:prSet>
      <dgm:spPr/>
    </dgm:pt>
    <dgm:pt modelId="{68C4D449-AC7F-4A94-88AD-73D06EBB4C1C}" type="pres">
      <dgm:prSet presAssocID="{0C85A568-FD80-4273-8385-9D2AD15B8EDA}" presName="sibTrans" presStyleCnt="0"/>
      <dgm:spPr/>
    </dgm:pt>
    <dgm:pt modelId="{25329A25-2DC0-4CDD-A575-20EF904874DE}" type="pres">
      <dgm:prSet presAssocID="{34C03C25-AD68-4C71-A615-2DB80E73036A}" presName="compositeNode" presStyleCnt="0">
        <dgm:presLayoutVars>
          <dgm:bulletEnabled val="1"/>
        </dgm:presLayoutVars>
      </dgm:prSet>
      <dgm:spPr/>
    </dgm:pt>
    <dgm:pt modelId="{12FB405D-24DD-4A5E-A30B-5D8022185866}" type="pres">
      <dgm:prSet presAssocID="{34C03C25-AD68-4C71-A615-2DB80E73036A}" presName="bgRect" presStyleLbl="alignNode1" presStyleIdx="2" presStyleCnt="3"/>
      <dgm:spPr/>
    </dgm:pt>
    <dgm:pt modelId="{F2641310-4298-4812-A49E-B4DA239E1888}" type="pres">
      <dgm:prSet presAssocID="{C04491B7-1A37-4768-8A4F-F0E856FE773C}" presName="sibTransNodeRect" presStyleLbl="alignNode1" presStyleIdx="2" presStyleCnt="3">
        <dgm:presLayoutVars>
          <dgm:chMax val="0"/>
          <dgm:bulletEnabled val="1"/>
        </dgm:presLayoutVars>
      </dgm:prSet>
      <dgm:spPr/>
    </dgm:pt>
    <dgm:pt modelId="{F124CC3F-B536-4DCC-945C-28AEEEE126DD}" type="pres">
      <dgm:prSet presAssocID="{34C03C25-AD68-4C71-A615-2DB80E73036A}" presName="nodeRect" presStyleLbl="alignNode1" presStyleIdx="2" presStyleCnt="3">
        <dgm:presLayoutVars>
          <dgm:bulletEnabled val="1"/>
        </dgm:presLayoutVars>
      </dgm:prSet>
      <dgm:spPr/>
    </dgm:pt>
  </dgm:ptLst>
  <dgm:cxnLst>
    <dgm:cxn modelId="{C4B04F22-5BA0-4DC1-9456-B70982FE06CE}" type="presOf" srcId="{34C03C25-AD68-4C71-A615-2DB80E73036A}" destId="{F124CC3F-B536-4DCC-945C-28AEEEE126DD}" srcOrd="1" destOrd="0" presId="urn:microsoft.com/office/officeart/2016/7/layout/LinearBlockProcessNumbered"/>
    <dgm:cxn modelId="{FCD05D2C-B6A0-4E14-805C-D773319A6DD0}" srcId="{E5344764-7A73-47E6-88A7-7BF238AE13B1}" destId="{49596CA5-291B-498F-9E11-E485911A1984}" srcOrd="1" destOrd="0" parTransId="{0AD3B57C-D273-4A84-B05E-EA798986CACD}" sibTransId="{0C85A568-FD80-4273-8385-9D2AD15B8EDA}"/>
    <dgm:cxn modelId="{D0F81C43-B0ED-41F0-A5E6-6A8B1C3D4BD5}" type="presOf" srcId="{BA7F9812-4E88-49A6-A3CF-6D490F542853}" destId="{E0C5BEDB-115B-4043-B9E0-01B501D969F3}" srcOrd="0" destOrd="0" presId="urn:microsoft.com/office/officeart/2016/7/layout/LinearBlockProcessNumbered"/>
    <dgm:cxn modelId="{9F86F165-3194-49CE-A03B-A38AEACFEE21}" type="presOf" srcId="{49596CA5-291B-498F-9E11-E485911A1984}" destId="{3F0E9D40-E83D-444E-B6F3-8509043AA480}" srcOrd="0" destOrd="0" presId="urn:microsoft.com/office/officeart/2016/7/layout/LinearBlockProcessNumbered"/>
    <dgm:cxn modelId="{6DA2434A-4E46-4611-8F53-BF960DFD12C4}" srcId="{E5344764-7A73-47E6-88A7-7BF238AE13B1}" destId="{34C03C25-AD68-4C71-A615-2DB80E73036A}" srcOrd="2" destOrd="0" parTransId="{35227D37-9A4B-4729-9871-F431E906A0F6}" sibTransId="{C04491B7-1A37-4768-8A4F-F0E856FE773C}"/>
    <dgm:cxn modelId="{8FEB0253-F93F-4E6C-A811-2A347B2F4ED4}" type="presOf" srcId="{BA7F9812-4E88-49A6-A3CF-6D490F542853}" destId="{54389EF6-8869-4B86-A701-CBB23E325006}" srcOrd="1" destOrd="0" presId="urn:microsoft.com/office/officeart/2016/7/layout/LinearBlockProcessNumbered"/>
    <dgm:cxn modelId="{0ADD2592-15B6-48B8-A6E4-86B0F1D044A1}" srcId="{E5344764-7A73-47E6-88A7-7BF238AE13B1}" destId="{BA7F9812-4E88-49A6-A3CF-6D490F542853}" srcOrd="0" destOrd="0" parTransId="{A9F7AA13-29F5-4291-AC9A-120086E0674C}" sibTransId="{D656B173-5614-4E9D-B567-DB5A02ABD323}"/>
    <dgm:cxn modelId="{17991F94-EE98-4BE5-AD6B-25C1A27698CC}" type="presOf" srcId="{0C85A568-FD80-4273-8385-9D2AD15B8EDA}" destId="{75D4F0F4-00EC-4F16-96AF-BC47DDAE3318}" srcOrd="0" destOrd="0" presId="urn:microsoft.com/office/officeart/2016/7/layout/LinearBlockProcessNumbered"/>
    <dgm:cxn modelId="{CFDFB2A4-DB38-4F2D-8673-8506ADD91783}" type="presOf" srcId="{D656B173-5614-4E9D-B567-DB5A02ABD323}" destId="{E700A31E-9CBF-429D-B943-9B47D3CA653D}" srcOrd="0" destOrd="0" presId="urn:microsoft.com/office/officeart/2016/7/layout/LinearBlockProcessNumbered"/>
    <dgm:cxn modelId="{C4734EB1-333A-4580-BC98-0479C39CEB79}" type="presOf" srcId="{C04491B7-1A37-4768-8A4F-F0E856FE773C}" destId="{F2641310-4298-4812-A49E-B4DA239E1888}" srcOrd="0" destOrd="0" presId="urn:microsoft.com/office/officeart/2016/7/layout/LinearBlockProcessNumbered"/>
    <dgm:cxn modelId="{66DE5BBC-5ECD-435F-B6E6-2B101DFA5D64}" type="presOf" srcId="{E5344764-7A73-47E6-88A7-7BF238AE13B1}" destId="{FB6D8047-FE35-414A-BC91-4D9FF7101BC5}" srcOrd="0" destOrd="0" presId="urn:microsoft.com/office/officeart/2016/7/layout/LinearBlockProcessNumbered"/>
    <dgm:cxn modelId="{D16B69CA-E45B-4337-A08A-EF5400B7A91D}" type="presOf" srcId="{49596CA5-291B-498F-9E11-E485911A1984}" destId="{1FE35C58-7E05-4E6A-9137-784AE96FA0CB}" srcOrd="1" destOrd="0" presId="urn:microsoft.com/office/officeart/2016/7/layout/LinearBlockProcessNumbered"/>
    <dgm:cxn modelId="{4A6365DD-54AF-4A1F-A7CC-4F4B35755845}" type="presOf" srcId="{34C03C25-AD68-4C71-A615-2DB80E73036A}" destId="{12FB405D-24DD-4A5E-A30B-5D8022185866}" srcOrd="0" destOrd="0" presId="urn:microsoft.com/office/officeart/2016/7/layout/LinearBlockProcessNumbered"/>
    <dgm:cxn modelId="{DEAD19CA-0F0E-4A2B-8D43-95A4B4837EAD}" type="presParOf" srcId="{FB6D8047-FE35-414A-BC91-4D9FF7101BC5}" destId="{13481F6A-BF9A-40F7-9F8F-0D8F112CBC71}" srcOrd="0" destOrd="0" presId="urn:microsoft.com/office/officeart/2016/7/layout/LinearBlockProcessNumbered"/>
    <dgm:cxn modelId="{F493798F-08DA-417C-AEEC-1143E03B0D85}" type="presParOf" srcId="{13481F6A-BF9A-40F7-9F8F-0D8F112CBC71}" destId="{E0C5BEDB-115B-4043-B9E0-01B501D969F3}" srcOrd="0" destOrd="0" presId="urn:microsoft.com/office/officeart/2016/7/layout/LinearBlockProcessNumbered"/>
    <dgm:cxn modelId="{07D14EB6-B9A9-458C-9ACF-6092E8358906}" type="presParOf" srcId="{13481F6A-BF9A-40F7-9F8F-0D8F112CBC71}" destId="{E700A31E-9CBF-429D-B943-9B47D3CA653D}" srcOrd="1" destOrd="0" presId="urn:microsoft.com/office/officeart/2016/7/layout/LinearBlockProcessNumbered"/>
    <dgm:cxn modelId="{BB8332FC-B25E-46A0-BDF1-28CF5DA195BA}" type="presParOf" srcId="{13481F6A-BF9A-40F7-9F8F-0D8F112CBC71}" destId="{54389EF6-8869-4B86-A701-CBB23E325006}" srcOrd="2" destOrd="0" presId="urn:microsoft.com/office/officeart/2016/7/layout/LinearBlockProcessNumbered"/>
    <dgm:cxn modelId="{8C880BC1-131B-4362-A916-342E3EB6E89A}" type="presParOf" srcId="{FB6D8047-FE35-414A-BC91-4D9FF7101BC5}" destId="{A707FEAA-D8BC-40CE-831A-BFCEB9F4A89B}" srcOrd="1" destOrd="0" presId="urn:microsoft.com/office/officeart/2016/7/layout/LinearBlockProcessNumbered"/>
    <dgm:cxn modelId="{E3B49142-76FA-4626-A822-D88DCE0C5933}" type="presParOf" srcId="{FB6D8047-FE35-414A-BC91-4D9FF7101BC5}" destId="{7DA7E85D-C009-4B87-8166-1F1D1A2B2C63}" srcOrd="2" destOrd="0" presId="urn:microsoft.com/office/officeart/2016/7/layout/LinearBlockProcessNumbered"/>
    <dgm:cxn modelId="{E7B26FD5-4846-4B85-B949-17B2679C32EB}" type="presParOf" srcId="{7DA7E85D-C009-4B87-8166-1F1D1A2B2C63}" destId="{3F0E9D40-E83D-444E-B6F3-8509043AA480}" srcOrd="0" destOrd="0" presId="urn:microsoft.com/office/officeart/2016/7/layout/LinearBlockProcessNumbered"/>
    <dgm:cxn modelId="{AED72734-9AD8-4919-B3D6-253E450A0760}" type="presParOf" srcId="{7DA7E85D-C009-4B87-8166-1F1D1A2B2C63}" destId="{75D4F0F4-00EC-4F16-96AF-BC47DDAE3318}" srcOrd="1" destOrd="0" presId="urn:microsoft.com/office/officeart/2016/7/layout/LinearBlockProcessNumbered"/>
    <dgm:cxn modelId="{DF101227-800B-4F5A-96F5-D50D626ABC39}" type="presParOf" srcId="{7DA7E85D-C009-4B87-8166-1F1D1A2B2C63}" destId="{1FE35C58-7E05-4E6A-9137-784AE96FA0CB}" srcOrd="2" destOrd="0" presId="urn:microsoft.com/office/officeart/2016/7/layout/LinearBlockProcessNumbered"/>
    <dgm:cxn modelId="{715EC11E-399B-4ECB-B1A6-55F458C7C143}" type="presParOf" srcId="{FB6D8047-FE35-414A-BC91-4D9FF7101BC5}" destId="{68C4D449-AC7F-4A94-88AD-73D06EBB4C1C}" srcOrd="3" destOrd="0" presId="urn:microsoft.com/office/officeart/2016/7/layout/LinearBlockProcessNumbered"/>
    <dgm:cxn modelId="{CF945381-2272-47DB-9E53-09F9FDE0B70C}" type="presParOf" srcId="{FB6D8047-FE35-414A-BC91-4D9FF7101BC5}" destId="{25329A25-2DC0-4CDD-A575-20EF904874DE}" srcOrd="4" destOrd="0" presId="urn:microsoft.com/office/officeart/2016/7/layout/LinearBlockProcessNumbered"/>
    <dgm:cxn modelId="{577E4266-EE2E-4D00-BC09-012AA031D6F4}" type="presParOf" srcId="{25329A25-2DC0-4CDD-A575-20EF904874DE}" destId="{12FB405D-24DD-4A5E-A30B-5D8022185866}" srcOrd="0" destOrd="0" presId="urn:microsoft.com/office/officeart/2016/7/layout/LinearBlockProcessNumbered"/>
    <dgm:cxn modelId="{EE4203B5-961D-433C-803D-E374D300EB71}" type="presParOf" srcId="{25329A25-2DC0-4CDD-A575-20EF904874DE}" destId="{F2641310-4298-4812-A49E-B4DA239E1888}" srcOrd="1" destOrd="0" presId="urn:microsoft.com/office/officeart/2016/7/layout/LinearBlockProcessNumbered"/>
    <dgm:cxn modelId="{62380D97-8A3B-41E7-A304-6EDAEFE5FE8D}" type="presParOf" srcId="{25329A25-2DC0-4CDD-A575-20EF904874DE}" destId="{F124CC3F-B536-4DCC-945C-28AEEEE126DD}"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863171-8B9F-42E3-868B-D573DAF8DE46}" type="doc">
      <dgm:prSet loTypeId="urn:microsoft.com/office/officeart/2009/3/layout/HorizontalOrganizationChart" loCatId="hierarchy" qsTypeId="urn:microsoft.com/office/officeart/2005/8/quickstyle/simple1" qsCatId="simple" csTypeId="urn:microsoft.com/office/officeart/2005/8/colors/accent1_2" csCatId="accent1"/>
      <dgm:spPr/>
      <dgm:t>
        <a:bodyPr/>
        <a:lstStyle/>
        <a:p>
          <a:endParaRPr lang="en-US"/>
        </a:p>
      </dgm:t>
    </dgm:pt>
    <dgm:pt modelId="{08C8E7ED-FE03-4844-8FB5-30FA1DF0BC5C}">
      <dgm:prSet/>
      <dgm:spPr/>
      <dgm:t>
        <a:bodyPr/>
        <a:lstStyle/>
        <a:p>
          <a:r>
            <a:rPr lang="en-US" b="1"/>
            <a:t>2. Objectives</a:t>
          </a:r>
          <a:endParaRPr lang="en-US"/>
        </a:p>
      </dgm:t>
    </dgm:pt>
    <dgm:pt modelId="{5011AE64-DA1E-4438-91E2-452FFAAB0278}" type="parTrans" cxnId="{6F68E576-A4E7-4FE0-8949-9F8DBAEC632D}">
      <dgm:prSet/>
      <dgm:spPr/>
      <dgm:t>
        <a:bodyPr/>
        <a:lstStyle/>
        <a:p>
          <a:endParaRPr lang="en-US"/>
        </a:p>
      </dgm:t>
    </dgm:pt>
    <dgm:pt modelId="{AB7E35EA-7C8F-40F6-AD15-962B1E7CF180}" type="sibTrans" cxnId="{6F68E576-A4E7-4FE0-8949-9F8DBAEC632D}">
      <dgm:prSet/>
      <dgm:spPr/>
      <dgm:t>
        <a:bodyPr/>
        <a:lstStyle/>
        <a:p>
          <a:endParaRPr lang="en-US"/>
        </a:p>
      </dgm:t>
    </dgm:pt>
    <dgm:pt modelId="{DB20F816-81D1-4904-9022-84BAFA66DBAA}">
      <dgm:prSet/>
      <dgm:spPr/>
      <dgm:t>
        <a:bodyPr/>
        <a:lstStyle/>
        <a:p>
          <a:r>
            <a:rPr lang="en-US"/>
            <a:t>Convert the existing website into a responsive design.</a:t>
          </a:r>
        </a:p>
      </dgm:t>
    </dgm:pt>
    <dgm:pt modelId="{5D81E73A-DB47-40FB-87B8-6209EF13CCBA}" type="parTrans" cxnId="{88E63FC8-47B6-4CD1-85C1-48BC5EE9C7E7}">
      <dgm:prSet/>
      <dgm:spPr/>
      <dgm:t>
        <a:bodyPr/>
        <a:lstStyle/>
        <a:p>
          <a:endParaRPr lang="en-US"/>
        </a:p>
      </dgm:t>
    </dgm:pt>
    <dgm:pt modelId="{022A2BD7-6455-41F2-B571-D29341A2187A}" type="sibTrans" cxnId="{88E63FC8-47B6-4CD1-85C1-48BC5EE9C7E7}">
      <dgm:prSet/>
      <dgm:spPr/>
      <dgm:t>
        <a:bodyPr/>
        <a:lstStyle/>
        <a:p>
          <a:endParaRPr lang="en-US"/>
        </a:p>
      </dgm:t>
    </dgm:pt>
    <dgm:pt modelId="{F2C36ECD-528E-4D05-9E40-8E9AB0AD8BB0}">
      <dgm:prSet/>
      <dgm:spPr/>
      <dgm:t>
        <a:bodyPr/>
        <a:lstStyle/>
        <a:p>
          <a:r>
            <a:rPr lang="en-US"/>
            <a:t>Optimize the website for faster load times and improved performance.</a:t>
          </a:r>
        </a:p>
      </dgm:t>
    </dgm:pt>
    <dgm:pt modelId="{963A3DC9-9466-4E29-BBF9-3598172E1E2E}" type="parTrans" cxnId="{0100E9AB-4C42-4B1B-8FB1-1568CD9DFC1E}">
      <dgm:prSet/>
      <dgm:spPr/>
      <dgm:t>
        <a:bodyPr/>
        <a:lstStyle/>
        <a:p>
          <a:endParaRPr lang="en-US"/>
        </a:p>
      </dgm:t>
    </dgm:pt>
    <dgm:pt modelId="{797D50AE-9358-4BF1-8996-602BA7467350}" type="sibTrans" cxnId="{0100E9AB-4C42-4B1B-8FB1-1568CD9DFC1E}">
      <dgm:prSet/>
      <dgm:spPr/>
      <dgm:t>
        <a:bodyPr/>
        <a:lstStyle/>
        <a:p>
          <a:endParaRPr lang="en-US"/>
        </a:p>
      </dgm:t>
    </dgm:pt>
    <dgm:pt modelId="{E09EACE3-39BE-4FDC-9DEB-499A6308E386}">
      <dgm:prSet/>
      <dgm:spPr/>
      <dgm:t>
        <a:bodyPr/>
        <a:lstStyle/>
        <a:p>
          <a:r>
            <a:rPr lang="en-US"/>
            <a:t>Ensure cross-browser and cross-device compatibility.</a:t>
          </a:r>
        </a:p>
      </dgm:t>
    </dgm:pt>
    <dgm:pt modelId="{5D576397-FE52-4FA6-8971-5F83F2639C3B}" type="parTrans" cxnId="{67FA225B-2AEC-4959-AAE0-28E1EFE1D50D}">
      <dgm:prSet/>
      <dgm:spPr/>
      <dgm:t>
        <a:bodyPr/>
        <a:lstStyle/>
        <a:p>
          <a:endParaRPr lang="en-US"/>
        </a:p>
      </dgm:t>
    </dgm:pt>
    <dgm:pt modelId="{115405E8-778C-4F88-A3F9-0F3FE99F964A}" type="sibTrans" cxnId="{67FA225B-2AEC-4959-AAE0-28E1EFE1D50D}">
      <dgm:prSet/>
      <dgm:spPr/>
      <dgm:t>
        <a:bodyPr/>
        <a:lstStyle/>
        <a:p>
          <a:endParaRPr lang="en-US"/>
        </a:p>
      </dgm:t>
    </dgm:pt>
    <dgm:pt modelId="{C05D2B3E-D345-4F63-A494-5D8D3375EC9F}">
      <dgm:prSet/>
      <dgm:spPr/>
      <dgm:t>
        <a:bodyPr/>
        <a:lstStyle/>
        <a:p>
          <a:r>
            <a:rPr lang="en-US"/>
            <a:t>Implement a modern design layout that enhances user engagement.</a:t>
          </a:r>
        </a:p>
      </dgm:t>
    </dgm:pt>
    <dgm:pt modelId="{6A41519D-CFAB-4D3B-B8D6-958A1D9781B9}" type="parTrans" cxnId="{6EFCB43C-4466-43AA-90F2-797FB1B6B5F0}">
      <dgm:prSet/>
      <dgm:spPr/>
      <dgm:t>
        <a:bodyPr/>
        <a:lstStyle/>
        <a:p>
          <a:endParaRPr lang="en-US"/>
        </a:p>
      </dgm:t>
    </dgm:pt>
    <dgm:pt modelId="{AC0EBCF1-9E17-4FDF-8E22-29AB70E29B8E}" type="sibTrans" cxnId="{6EFCB43C-4466-43AA-90F2-797FB1B6B5F0}">
      <dgm:prSet/>
      <dgm:spPr/>
      <dgm:t>
        <a:bodyPr/>
        <a:lstStyle/>
        <a:p>
          <a:endParaRPr lang="en-US"/>
        </a:p>
      </dgm:t>
    </dgm:pt>
    <dgm:pt modelId="{EC7D95FC-8F11-40A4-B964-AF10B57B932F}">
      <dgm:prSet/>
      <dgm:spPr/>
      <dgm:t>
        <a:bodyPr/>
        <a:lstStyle/>
        <a:p>
          <a:r>
            <a:rPr lang="en-US"/>
            <a:t>Maintain and improve the site’s existing functionalities without compromising quality.</a:t>
          </a:r>
        </a:p>
      </dgm:t>
    </dgm:pt>
    <dgm:pt modelId="{A47DF033-CA18-4103-B0BA-312AFC45D77D}" type="parTrans" cxnId="{96E02604-8E54-4896-822C-1532BCA52DC9}">
      <dgm:prSet/>
      <dgm:spPr/>
      <dgm:t>
        <a:bodyPr/>
        <a:lstStyle/>
        <a:p>
          <a:endParaRPr lang="en-US"/>
        </a:p>
      </dgm:t>
    </dgm:pt>
    <dgm:pt modelId="{1B7EE35B-E0C1-475A-A403-E0715B825E83}" type="sibTrans" cxnId="{96E02604-8E54-4896-822C-1532BCA52DC9}">
      <dgm:prSet/>
      <dgm:spPr/>
      <dgm:t>
        <a:bodyPr/>
        <a:lstStyle/>
        <a:p>
          <a:endParaRPr lang="en-US"/>
        </a:p>
      </dgm:t>
    </dgm:pt>
    <dgm:pt modelId="{18B5D5B7-F3E5-4BF1-9BD0-6B49444A1695}" type="pres">
      <dgm:prSet presAssocID="{02863171-8B9F-42E3-868B-D573DAF8DE46}" presName="hierChild1" presStyleCnt="0">
        <dgm:presLayoutVars>
          <dgm:orgChart val="1"/>
          <dgm:chPref val="1"/>
          <dgm:dir/>
          <dgm:animOne val="branch"/>
          <dgm:animLvl val="lvl"/>
          <dgm:resizeHandles/>
        </dgm:presLayoutVars>
      </dgm:prSet>
      <dgm:spPr/>
    </dgm:pt>
    <dgm:pt modelId="{3CD32975-28B0-4F44-8587-C35DE742597D}" type="pres">
      <dgm:prSet presAssocID="{08C8E7ED-FE03-4844-8FB5-30FA1DF0BC5C}" presName="hierRoot1" presStyleCnt="0">
        <dgm:presLayoutVars>
          <dgm:hierBranch val="init"/>
        </dgm:presLayoutVars>
      </dgm:prSet>
      <dgm:spPr/>
    </dgm:pt>
    <dgm:pt modelId="{B76D07A7-BA7C-4160-938F-1B8099E7F081}" type="pres">
      <dgm:prSet presAssocID="{08C8E7ED-FE03-4844-8FB5-30FA1DF0BC5C}" presName="rootComposite1" presStyleCnt="0"/>
      <dgm:spPr/>
    </dgm:pt>
    <dgm:pt modelId="{768BF2EE-E080-45D6-A87C-9F36C971F0E7}" type="pres">
      <dgm:prSet presAssocID="{08C8E7ED-FE03-4844-8FB5-30FA1DF0BC5C}" presName="rootText1" presStyleLbl="node0" presStyleIdx="0" presStyleCnt="1">
        <dgm:presLayoutVars>
          <dgm:chPref val="3"/>
        </dgm:presLayoutVars>
      </dgm:prSet>
      <dgm:spPr/>
    </dgm:pt>
    <dgm:pt modelId="{7482FDB4-D2B3-40BA-BD75-7EFF6B828937}" type="pres">
      <dgm:prSet presAssocID="{08C8E7ED-FE03-4844-8FB5-30FA1DF0BC5C}" presName="rootConnector1" presStyleLbl="node1" presStyleIdx="0" presStyleCnt="0"/>
      <dgm:spPr/>
    </dgm:pt>
    <dgm:pt modelId="{D4E7E2FF-FC14-4601-A0AE-71CCF7D6F65C}" type="pres">
      <dgm:prSet presAssocID="{08C8E7ED-FE03-4844-8FB5-30FA1DF0BC5C}" presName="hierChild2" presStyleCnt="0"/>
      <dgm:spPr/>
    </dgm:pt>
    <dgm:pt modelId="{5F306FFC-2BB5-4B83-B12E-F54BE1CB50F6}" type="pres">
      <dgm:prSet presAssocID="{5D81E73A-DB47-40FB-87B8-6209EF13CCBA}" presName="Name64" presStyleLbl="parChTrans1D2" presStyleIdx="0" presStyleCnt="5"/>
      <dgm:spPr/>
    </dgm:pt>
    <dgm:pt modelId="{EA6F4198-79FC-4FF1-A8CD-E25BCD6A2D7F}" type="pres">
      <dgm:prSet presAssocID="{DB20F816-81D1-4904-9022-84BAFA66DBAA}" presName="hierRoot2" presStyleCnt="0">
        <dgm:presLayoutVars>
          <dgm:hierBranch val="init"/>
        </dgm:presLayoutVars>
      </dgm:prSet>
      <dgm:spPr/>
    </dgm:pt>
    <dgm:pt modelId="{DC85050A-7D6F-4B7F-AC62-09E3CDCCDA06}" type="pres">
      <dgm:prSet presAssocID="{DB20F816-81D1-4904-9022-84BAFA66DBAA}" presName="rootComposite" presStyleCnt="0"/>
      <dgm:spPr/>
    </dgm:pt>
    <dgm:pt modelId="{B797DFDC-D57E-46BA-8D60-1971FC2E332B}" type="pres">
      <dgm:prSet presAssocID="{DB20F816-81D1-4904-9022-84BAFA66DBAA}" presName="rootText" presStyleLbl="node2" presStyleIdx="0" presStyleCnt="5">
        <dgm:presLayoutVars>
          <dgm:chPref val="3"/>
        </dgm:presLayoutVars>
      </dgm:prSet>
      <dgm:spPr/>
    </dgm:pt>
    <dgm:pt modelId="{6B3712DC-3FA6-4E38-9F81-1574F6E3452A}" type="pres">
      <dgm:prSet presAssocID="{DB20F816-81D1-4904-9022-84BAFA66DBAA}" presName="rootConnector" presStyleLbl="node2" presStyleIdx="0" presStyleCnt="5"/>
      <dgm:spPr/>
    </dgm:pt>
    <dgm:pt modelId="{17C614E5-3F42-41DF-A2AB-AE38A93ACF10}" type="pres">
      <dgm:prSet presAssocID="{DB20F816-81D1-4904-9022-84BAFA66DBAA}" presName="hierChild4" presStyleCnt="0"/>
      <dgm:spPr/>
    </dgm:pt>
    <dgm:pt modelId="{FA2AAC6E-CFE9-4606-BC5C-15EB57FA8C64}" type="pres">
      <dgm:prSet presAssocID="{DB20F816-81D1-4904-9022-84BAFA66DBAA}" presName="hierChild5" presStyleCnt="0"/>
      <dgm:spPr/>
    </dgm:pt>
    <dgm:pt modelId="{8652F42C-0C6E-4F60-A4EA-480A1674A44E}" type="pres">
      <dgm:prSet presAssocID="{963A3DC9-9466-4E29-BBF9-3598172E1E2E}" presName="Name64" presStyleLbl="parChTrans1D2" presStyleIdx="1" presStyleCnt="5"/>
      <dgm:spPr/>
    </dgm:pt>
    <dgm:pt modelId="{2C9CFAF3-7090-4A68-8F16-3062AF6D7E2C}" type="pres">
      <dgm:prSet presAssocID="{F2C36ECD-528E-4D05-9E40-8E9AB0AD8BB0}" presName="hierRoot2" presStyleCnt="0">
        <dgm:presLayoutVars>
          <dgm:hierBranch val="init"/>
        </dgm:presLayoutVars>
      </dgm:prSet>
      <dgm:spPr/>
    </dgm:pt>
    <dgm:pt modelId="{2E1E5007-EC46-4A0F-85A6-815E5B1B879D}" type="pres">
      <dgm:prSet presAssocID="{F2C36ECD-528E-4D05-9E40-8E9AB0AD8BB0}" presName="rootComposite" presStyleCnt="0"/>
      <dgm:spPr/>
    </dgm:pt>
    <dgm:pt modelId="{72EC8920-D14A-4613-B071-5781BCD8245A}" type="pres">
      <dgm:prSet presAssocID="{F2C36ECD-528E-4D05-9E40-8E9AB0AD8BB0}" presName="rootText" presStyleLbl="node2" presStyleIdx="1" presStyleCnt="5">
        <dgm:presLayoutVars>
          <dgm:chPref val="3"/>
        </dgm:presLayoutVars>
      </dgm:prSet>
      <dgm:spPr/>
    </dgm:pt>
    <dgm:pt modelId="{BC8815F9-EEB8-43C0-B34D-B77A8752D8AB}" type="pres">
      <dgm:prSet presAssocID="{F2C36ECD-528E-4D05-9E40-8E9AB0AD8BB0}" presName="rootConnector" presStyleLbl="node2" presStyleIdx="1" presStyleCnt="5"/>
      <dgm:spPr/>
    </dgm:pt>
    <dgm:pt modelId="{E810261C-2524-4F18-992A-625AC76CE910}" type="pres">
      <dgm:prSet presAssocID="{F2C36ECD-528E-4D05-9E40-8E9AB0AD8BB0}" presName="hierChild4" presStyleCnt="0"/>
      <dgm:spPr/>
    </dgm:pt>
    <dgm:pt modelId="{6040A2FA-F555-4F19-B86D-487300435386}" type="pres">
      <dgm:prSet presAssocID="{F2C36ECD-528E-4D05-9E40-8E9AB0AD8BB0}" presName="hierChild5" presStyleCnt="0"/>
      <dgm:spPr/>
    </dgm:pt>
    <dgm:pt modelId="{034DD7FA-8DC4-49DC-A230-867334F57108}" type="pres">
      <dgm:prSet presAssocID="{5D576397-FE52-4FA6-8971-5F83F2639C3B}" presName="Name64" presStyleLbl="parChTrans1D2" presStyleIdx="2" presStyleCnt="5"/>
      <dgm:spPr/>
    </dgm:pt>
    <dgm:pt modelId="{D15B270B-137F-4FC8-B173-3419A58A2E84}" type="pres">
      <dgm:prSet presAssocID="{E09EACE3-39BE-4FDC-9DEB-499A6308E386}" presName="hierRoot2" presStyleCnt="0">
        <dgm:presLayoutVars>
          <dgm:hierBranch val="init"/>
        </dgm:presLayoutVars>
      </dgm:prSet>
      <dgm:spPr/>
    </dgm:pt>
    <dgm:pt modelId="{86DB05EF-C43F-4D6C-9D4C-31B7C75315E6}" type="pres">
      <dgm:prSet presAssocID="{E09EACE3-39BE-4FDC-9DEB-499A6308E386}" presName="rootComposite" presStyleCnt="0"/>
      <dgm:spPr/>
    </dgm:pt>
    <dgm:pt modelId="{A15816B9-2AB0-4A9E-A9B7-FCEFD7A34E44}" type="pres">
      <dgm:prSet presAssocID="{E09EACE3-39BE-4FDC-9DEB-499A6308E386}" presName="rootText" presStyleLbl="node2" presStyleIdx="2" presStyleCnt="5">
        <dgm:presLayoutVars>
          <dgm:chPref val="3"/>
        </dgm:presLayoutVars>
      </dgm:prSet>
      <dgm:spPr/>
    </dgm:pt>
    <dgm:pt modelId="{586A4959-C9FA-4462-A798-237AC9478EA1}" type="pres">
      <dgm:prSet presAssocID="{E09EACE3-39BE-4FDC-9DEB-499A6308E386}" presName="rootConnector" presStyleLbl="node2" presStyleIdx="2" presStyleCnt="5"/>
      <dgm:spPr/>
    </dgm:pt>
    <dgm:pt modelId="{74EEC041-E96A-4252-8928-49421305AB61}" type="pres">
      <dgm:prSet presAssocID="{E09EACE3-39BE-4FDC-9DEB-499A6308E386}" presName="hierChild4" presStyleCnt="0"/>
      <dgm:spPr/>
    </dgm:pt>
    <dgm:pt modelId="{7D357274-0917-4FB5-93B0-16013ECAB718}" type="pres">
      <dgm:prSet presAssocID="{E09EACE3-39BE-4FDC-9DEB-499A6308E386}" presName="hierChild5" presStyleCnt="0"/>
      <dgm:spPr/>
    </dgm:pt>
    <dgm:pt modelId="{083B09E6-B172-4B6D-9EA7-EFD5F956B820}" type="pres">
      <dgm:prSet presAssocID="{6A41519D-CFAB-4D3B-B8D6-958A1D9781B9}" presName="Name64" presStyleLbl="parChTrans1D2" presStyleIdx="3" presStyleCnt="5"/>
      <dgm:spPr/>
    </dgm:pt>
    <dgm:pt modelId="{99BE60F5-DAF7-4EDF-A479-B54996C9B6D6}" type="pres">
      <dgm:prSet presAssocID="{C05D2B3E-D345-4F63-A494-5D8D3375EC9F}" presName="hierRoot2" presStyleCnt="0">
        <dgm:presLayoutVars>
          <dgm:hierBranch val="init"/>
        </dgm:presLayoutVars>
      </dgm:prSet>
      <dgm:spPr/>
    </dgm:pt>
    <dgm:pt modelId="{B714EB8A-4BB2-45FF-82CB-F6430F7A09E3}" type="pres">
      <dgm:prSet presAssocID="{C05D2B3E-D345-4F63-A494-5D8D3375EC9F}" presName="rootComposite" presStyleCnt="0"/>
      <dgm:spPr/>
    </dgm:pt>
    <dgm:pt modelId="{342E1E51-6DDE-464D-91DF-015CF4FC3E5C}" type="pres">
      <dgm:prSet presAssocID="{C05D2B3E-D345-4F63-A494-5D8D3375EC9F}" presName="rootText" presStyleLbl="node2" presStyleIdx="3" presStyleCnt="5">
        <dgm:presLayoutVars>
          <dgm:chPref val="3"/>
        </dgm:presLayoutVars>
      </dgm:prSet>
      <dgm:spPr/>
    </dgm:pt>
    <dgm:pt modelId="{81B59018-0322-4BB1-8AE2-DF46C885B65B}" type="pres">
      <dgm:prSet presAssocID="{C05D2B3E-D345-4F63-A494-5D8D3375EC9F}" presName="rootConnector" presStyleLbl="node2" presStyleIdx="3" presStyleCnt="5"/>
      <dgm:spPr/>
    </dgm:pt>
    <dgm:pt modelId="{9995174C-B903-4EFD-BCFA-6DF7E6B17FA5}" type="pres">
      <dgm:prSet presAssocID="{C05D2B3E-D345-4F63-A494-5D8D3375EC9F}" presName="hierChild4" presStyleCnt="0"/>
      <dgm:spPr/>
    </dgm:pt>
    <dgm:pt modelId="{6AC73B42-FEB9-4F46-8AC9-D87FC0F3B218}" type="pres">
      <dgm:prSet presAssocID="{C05D2B3E-D345-4F63-A494-5D8D3375EC9F}" presName="hierChild5" presStyleCnt="0"/>
      <dgm:spPr/>
    </dgm:pt>
    <dgm:pt modelId="{FEEF65ED-41D2-42B6-A48F-3A2701579B44}" type="pres">
      <dgm:prSet presAssocID="{A47DF033-CA18-4103-B0BA-312AFC45D77D}" presName="Name64" presStyleLbl="parChTrans1D2" presStyleIdx="4" presStyleCnt="5"/>
      <dgm:spPr/>
    </dgm:pt>
    <dgm:pt modelId="{66CD48D7-FA34-4686-B7CC-EF86CB706838}" type="pres">
      <dgm:prSet presAssocID="{EC7D95FC-8F11-40A4-B964-AF10B57B932F}" presName="hierRoot2" presStyleCnt="0">
        <dgm:presLayoutVars>
          <dgm:hierBranch val="init"/>
        </dgm:presLayoutVars>
      </dgm:prSet>
      <dgm:spPr/>
    </dgm:pt>
    <dgm:pt modelId="{E582BF8B-B8C4-46B5-9C19-DADB7AADCC90}" type="pres">
      <dgm:prSet presAssocID="{EC7D95FC-8F11-40A4-B964-AF10B57B932F}" presName="rootComposite" presStyleCnt="0"/>
      <dgm:spPr/>
    </dgm:pt>
    <dgm:pt modelId="{7F59F7E7-5020-4FFB-BBC4-F904C50CC30F}" type="pres">
      <dgm:prSet presAssocID="{EC7D95FC-8F11-40A4-B964-AF10B57B932F}" presName="rootText" presStyleLbl="node2" presStyleIdx="4" presStyleCnt="5">
        <dgm:presLayoutVars>
          <dgm:chPref val="3"/>
        </dgm:presLayoutVars>
      </dgm:prSet>
      <dgm:spPr/>
    </dgm:pt>
    <dgm:pt modelId="{A8DC14C9-936C-493A-B75A-9698891E378A}" type="pres">
      <dgm:prSet presAssocID="{EC7D95FC-8F11-40A4-B964-AF10B57B932F}" presName="rootConnector" presStyleLbl="node2" presStyleIdx="4" presStyleCnt="5"/>
      <dgm:spPr/>
    </dgm:pt>
    <dgm:pt modelId="{6A9B71D4-C2BA-42D8-8310-C237AADCAE69}" type="pres">
      <dgm:prSet presAssocID="{EC7D95FC-8F11-40A4-B964-AF10B57B932F}" presName="hierChild4" presStyleCnt="0"/>
      <dgm:spPr/>
    </dgm:pt>
    <dgm:pt modelId="{49D4CC24-0C30-4FC4-A4FA-D54B70E76A68}" type="pres">
      <dgm:prSet presAssocID="{EC7D95FC-8F11-40A4-B964-AF10B57B932F}" presName="hierChild5" presStyleCnt="0"/>
      <dgm:spPr/>
    </dgm:pt>
    <dgm:pt modelId="{81DC51A8-18C6-41DE-B421-EC5B561AF583}" type="pres">
      <dgm:prSet presAssocID="{08C8E7ED-FE03-4844-8FB5-30FA1DF0BC5C}" presName="hierChild3" presStyleCnt="0"/>
      <dgm:spPr/>
    </dgm:pt>
  </dgm:ptLst>
  <dgm:cxnLst>
    <dgm:cxn modelId="{96E02604-8E54-4896-822C-1532BCA52DC9}" srcId="{08C8E7ED-FE03-4844-8FB5-30FA1DF0BC5C}" destId="{EC7D95FC-8F11-40A4-B964-AF10B57B932F}" srcOrd="4" destOrd="0" parTransId="{A47DF033-CA18-4103-B0BA-312AFC45D77D}" sibTransId="{1B7EE35B-E0C1-475A-A403-E0715B825E83}"/>
    <dgm:cxn modelId="{C73F9726-7406-469E-802D-0B4186DE3E39}" type="presOf" srcId="{EC7D95FC-8F11-40A4-B964-AF10B57B932F}" destId="{7F59F7E7-5020-4FFB-BBC4-F904C50CC30F}" srcOrd="0" destOrd="0" presId="urn:microsoft.com/office/officeart/2009/3/layout/HorizontalOrganizationChart"/>
    <dgm:cxn modelId="{6EFCB43C-4466-43AA-90F2-797FB1B6B5F0}" srcId="{08C8E7ED-FE03-4844-8FB5-30FA1DF0BC5C}" destId="{C05D2B3E-D345-4F63-A494-5D8D3375EC9F}" srcOrd="3" destOrd="0" parTransId="{6A41519D-CFAB-4D3B-B8D6-958A1D9781B9}" sibTransId="{AC0EBCF1-9E17-4FDF-8E22-29AB70E29B8E}"/>
    <dgm:cxn modelId="{1D6C283E-CF91-4B2A-8F94-71DF5CFAFB20}" type="presOf" srcId="{6A41519D-CFAB-4D3B-B8D6-958A1D9781B9}" destId="{083B09E6-B172-4B6D-9EA7-EFD5F956B820}" srcOrd="0" destOrd="0" presId="urn:microsoft.com/office/officeart/2009/3/layout/HorizontalOrganizationChart"/>
    <dgm:cxn modelId="{67FA225B-2AEC-4959-AAE0-28E1EFE1D50D}" srcId="{08C8E7ED-FE03-4844-8FB5-30FA1DF0BC5C}" destId="{E09EACE3-39BE-4FDC-9DEB-499A6308E386}" srcOrd="2" destOrd="0" parTransId="{5D576397-FE52-4FA6-8971-5F83F2639C3B}" sibTransId="{115405E8-778C-4F88-A3F9-0F3FE99F964A}"/>
    <dgm:cxn modelId="{F2F7E863-DB65-40AA-99BF-9B1F9E8962DC}" type="presOf" srcId="{C05D2B3E-D345-4F63-A494-5D8D3375EC9F}" destId="{342E1E51-6DDE-464D-91DF-015CF4FC3E5C}" srcOrd="0" destOrd="0" presId="urn:microsoft.com/office/officeart/2009/3/layout/HorizontalOrganizationChart"/>
    <dgm:cxn modelId="{B6983C6B-50A3-4D6C-9398-424185903067}" type="presOf" srcId="{A47DF033-CA18-4103-B0BA-312AFC45D77D}" destId="{FEEF65ED-41D2-42B6-A48F-3A2701579B44}" srcOrd="0" destOrd="0" presId="urn:microsoft.com/office/officeart/2009/3/layout/HorizontalOrganizationChart"/>
    <dgm:cxn modelId="{755DE44B-4209-41D8-9AC6-7B4042463446}" type="presOf" srcId="{F2C36ECD-528E-4D05-9E40-8E9AB0AD8BB0}" destId="{BC8815F9-EEB8-43C0-B34D-B77A8752D8AB}" srcOrd="1" destOrd="0" presId="urn:microsoft.com/office/officeart/2009/3/layout/HorizontalOrganizationChart"/>
    <dgm:cxn modelId="{7C459354-35D4-4B69-A3A7-988A2108B320}" type="presOf" srcId="{08C8E7ED-FE03-4844-8FB5-30FA1DF0BC5C}" destId="{768BF2EE-E080-45D6-A87C-9F36C971F0E7}" srcOrd="0" destOrd="0" presId="urn:microsoft.com/office/officeart/2009/3/layout/HorizontalOrganizationChart"/>
    <dgm:cxn modelId="{6F68E576-A4E7-4FE0-8949-9F8DBAEC632D}" srcId="{02863171-8B9F-42E3-868B-D573DAF8DE46}" destId="{08C8E7ED-FE03-4844-8FB5-30FA1DF0BC5C}" srcOrd="0" destOrd="0" parTransId="{5011AE64-DA1E-4438-91E2-452FFAAB0278}" sibTransId="{AB7E35EA-7C8F-40F6-AD15-962B1E7CF180}"/>
    <dgm:cxn modelId="{2BC9B858-A0A1-4F3E-BA60-BCBDDA21DDBB}" type="presOf" srcId="{963A3DC9-9466-4E29-BBF9-3598172E1E2E}" destId="{8652F42C-0C6E-4F60-A4EA-480A1674A44E}" srcOrd="0" destOrd="0" presId="urn:microsoft.com/office/officeart/2009/3/layout/HorizontalOrganizationChart"/>
    <dgm:cxn modelId="{4B360992-F761-4815-A9F5-C9BAEC66884A}" type="presOf" srcId="{5D81E73A-DB47-40FB-87B8-6209EF13CCBA}" destId="{5F306FFC-2BB5-4B83-B12E-F54BE1CB50F6}" srcOrd="0" destOrd="0" presId="urn:microsoft.com/office/officeart/2009/3/layout/HorizontalOrganizationChart"/>
    <dgm:cxn modelId="{FD946095-9D53-4928-8E0B-1A43BA177F02}" type="presOf" srcId="{DB20F816-81D1-4904-9022-84BAFA66DBAA}" destId="{B797DFDC-D57E-46BA-8D60-1971FC2E332B}" srcOrd="0" destOrd="0" presId="urn:microsoft.com/office/officeart/2009/3/layout/HorizontalOrganizationChart"/>
    <dgm:cxn modelId="{BD4550A1-7181-44FC-AF03-2D4B60110C2B}" type="presOf" srcId="{F2C36ECD-528E-4D05-9E40-8E9AB0AD8BB0}" destId="{72EC8920-D14A-4613-B071-5781BCD8245A}" srcOrd="0" destOrd="0" presId="urn:microsoft.com/office/officeart/2009/3/layout/HorizontalOrganizationChart"/>
    <dgm:cxn modelId="{0100E9AB-4C42-4B1B-8FB1-1568CD9DFC1E}" srcId="{08C8E7ED-FE03-4844-8FB5-30FA1DF0BC5C}" destId="{F2C36ECD-528E-4D05-9E40-8E9AB0AD8BB0}" srcOrd="1" destOrd="0" parTransId="{963A3DC9-9466-4E29-BBF9-3598172E1E2E}" sibTransId="{797D50AE-9358-4BF1-8996-602BA7467350}"/>
    <dgm:cxn modelId="{88E63FC8-47B6-4CD1-85C1-48BC5EE9C7E7}" srcId="{08C8E7ED-FE03-4844-8FB5-30FA1DF0BC5C}" destId="{DB20F816-81D1-4904-9022-84BAFA66DBAA}" srcOrd="0" destOrd="0" parTransId="{5D81E73A-DB47-40FB-87B8-6209EF13CCBA}" sibTransId="{022A2BD7-6455-41F2-B571-D29341A2187A}"/>
    <dgm:cxn modelId="{740E06CD-015D-450F-A3E3-D1C72DE98AE1}" type="presOf" srcId="{5D576397-FE52-4FA6-8971-5F83F2639C3B}" destId="{034DD7FA-8DC4-49DC-A230-867334F57108}" srcOrd="0" destOrd="0" presId="urn:microsoft.com/office/officeart/2009/3/layout/HorizontalOrganizationChart"/>
    <dgm:cxn modelId="{6DBCB2D5-D1FE-4EF2-8C79-F2103087DAE1}" type="presOf" srcId="{E09EACE3-39BE-4FDC-9DEB-499A6308E386}" destId="{A15816B9-2AB0-4A9E-A9B7-FCEFD7A34E44}" srcOrd="0" destOrd="0" presId="urn:microsoft.com/office/officeart/2009/3/layout/HorizontalOrganizationChart"/>
    <dgm:cxn modelId="{A07643D9-2824-480A-97E7-D73DAFB4F0E2}" type="presOf" srcId="{08C8E7ED-FE03-4844-8FB5-30FA1DF0BC5C}" destId="{7482FDB4-D2B3-40BA-BD75-7EFF6B828937}" srcOrd="1" destOrd="0" presId="urn:microsoft.com/office/officeart/2009/3/layout/HorizontalOrganizationChart"/>
    <dgm:cxn modelId="{BBA413EC-21C6-4AE9-B779-8E2AD3D3C4E3}" type="presOf" srcId="{EC7D95FC-8F11-40A4-B964-AF10B57B932F}" destId="{A8DC14C9-936C-493A-B75A-9698891E378A}" srcOrd="1" destOrd="0" presId="urn:microsoft.com/office/officeart/2009/3/layout/HorizontalOrganizationChart"/>
    <dgm:cxn modelId="{2D79A1EC-6232-4E25-BC55-E9A2B1180022}" type="presOf" srcId="{E09EACE3-39BE-4FDC-9DEB-499A6308E386}" destId="{586A4959-C9FA-4462-A798-237AC9478EA1}" srcOrd="1" destOrd="0" presId="urn:microsoft.com/office/officeart/2009/3/layout/HorizontalOrganizationChart"/>
    <dgm:cxn modelId="{EFEAD2F2-FBA6-46D3-8F08-8C0FA6D98031}" type="presOf" srcId="{02863171-8B9F-42E3-868B-D573DAF8DE46}" destId="{18B5D5B7-F3E5-4BF1-9BD0-6B49444A1695}" srcOrd="0" destOrd="0" presId="urn:microsoft.com/office/officeart/2009/3/layout/HorizontalOrganizationChart"/>
    <dgm:cxn modelId="{6ED0F3F6-AA7F-4216-B448-B2E7F81C2BF0}" type="presOf" srcId="{C05D2B3E-D345-4F63-A494-5D8D3375EC9F}" destId="{81B59018-0322-4BB1-8AE2-DF46C885B65B}" srcOrd="1" destOrd="0" presId="urn:microsoft.com/office/officeart/2009/3/layout/HorizontalOrganizationChart"/>
    <dgm:cxn modelId="{88AA05F9-E4CF-4FE8-8BD5-F7234A3E1E62}" type="presOf" srcId="{DB20F816-81D1-4904-9022-84BAFA66DBAA}" destId="{6B3712DC-3FA6-4E38-9F81-1574F6E3452A}" srcOrd="1" destOrd="0" presId="urn:microsoft.com/office/officeart/2009/3/layout/HorizontalOrganizationChart"/>
    <dgm:cxn modelId="{3D303CBF-E566-4583-839F-B5B059C2A715}" type="presParOf" srcId="{18B5D5B7-F3E5-4BF1-9BD0-6B49444A1695}" destId="{3CD32975-28B0-4F44-8587-C35DE742597D}" srcOrd="0" destOrd="0" presId="urn:microsoft.com/office/officeart/2009/3/layout/HorizontalOrganizationChart"/>
    <dgm:cxn modelId="{C5108634-F923-4051-B3CB-3929355EF922}" type="presParOf" srcId="{3CD32975-28B0-4F44-8587-C35DE742597D}" destId="{B76D07A7-BA7C-4160-938F-1B8099E7F081}" srcOrd="0" destOrd="0" presId="urn:microsoft.com/office/officeart/2009/3/layout/HorizontalOrganizationChart"/>
    <dgm:cxn modelId="{6B8F9DFB-A0E9-48C4-A2A3-8A3041B03ACC}" type="presParOf" srcId="{B76D07A7-BA7C-4160-938F-1B8099E7F081}" destId="{768BF2EE-E080-45D6-A87C-9F36C971F0E7}" srcOrd="0" destOrd="0" presId="urn:microsoft.com/office/officeart/2009/3/layout/HorizontalOrganizationChart"/>
    <dgm:cxn modelId="{94153756-DF36-4EDF-A41A-C8908E0813A7}" type="presParOf" srcId="{B76D07A7-BA7C-4160-938F-1B8099E7F081}" destId="{7482FDB4-D2B3-40BA-BD75-7EFF6B828937}" srcOrd="1" destOrd="0" presId="urn:microsoft.com/office/officeart/2009/3/layout/HorizontalOrganizationChart"/>
    <dgm:cxn modelId="{5EAC552B-4C01-4A77-9200-970B52F080A9}" type="presParOf" srcId="{3CD32975-28B0-4F44-8587-C35DE742597D}" destId="{D4E7E2FF-FC14-4601-A0AE-71CCF7D6F65C}" srcOrd="1" destOrd="0" presId="urn:microsoft.com/office/officeart/2009/3/layout/HorizontalOrganizationChart"/>
    <dgm:cxn modelId="{D4E575E7-CDFD-41CE-9412-7E80E13E6C21}" type="presParOf" srcId="{D4E7E2FF-FC14-4601-A0AE-71CCF7D6F65C}" destId="{5F306FFC-2BB5-4B83-B12E-F54BE1CB50F6}" srcOrd="0" destOrd="0" presId="urn:microsoft.com/office/officeart/2009/3/layout/HorizontalOrganizationChart"/>
    <dgm:cxn modelId="{F71451E5-6AFF-49BD-B729-F3A290B92D14}" type="presParOf" srcId="{D4E7E2FF-FC14-4601-A0AE-71CCF7D6F65C}" destId="{EA6F4198-79FC-4FF1-A8CD-E25BCD6A2D7F}" srcOrd="1" destOrd="0" presId="urn:microsoft.com/office/officeart/2009/3/layout/HorizontalOrganizationChart"/>
    <dgm:cxn modelId="{33D29F92-C74A-44DA-9527-ADE78762B6A6}" type="presParOf" srcId="{EA6F4198-79FC-4FF1-A8CD-E25BCD6A2D7F}" destId="{DC85050A-7D6F-4B7F-AC62-09E3CDCCDA06}" srcOrd="0" destOrd="0" presId="urn:microsoft.com/office/officeart/2009/3/layout/HorizontalOrganizationChart"/>
    <dgm:cxn modelId="{AF7D813C-BE02-47E1-9678-DE863AC38B1F}" type="presParOf" srcId="{DC85050A-7D6F-4B7F-AC62-09E3CDCCDA06}" destId="{B797DFDC-D57E-46BA-8D60-1971FC2E332B}" srcOrd="0" destOrd="0" presId="urn:microsoft.com/office/officeart/2009/3/layout/HorizontalOrganizationChart"/>
    <dgm:cxn modelId="{D49FC306-5634-4613-804B-FED4CA260548}" type="presParOf" srcId="{DC85050A-7D6F-4B7F-AC62-09E3CDCCDA06}" destId="{6B3712DC-3FA6-4E38-9F81-1574F6E3452A}" srcOrd="1" destOrd="0" presId="urn:microsoft.com/office/officeart/2009/3/layout/HorizontalOrganizationChart"/>
    <dgm:cxn modelId="{F8FC3F71-EDEC-460B-9DD0-4F89E1242442}" type="presParOf" srcId="{EA6F4198-79FC-4FF1-A8CD-E25BCD6A2D7F}" destId="{17C614E5-3F42-41DF-A2AB-AE38A93ACF10}" srcOrd="1" destOrd="0" presId="urn:microsoft.com/office/officeart/2009/3/layout/HorizontalOrganizationChart"/>
    <dgm:cxn modelId="{F47D8A3C-E9EB-4B63-A158-3F8B7BCC82EE}" type="presParOf" srcId="{EA6F4198-79FC-4FF1-A8CD-E25BCD6A2D7F}" destId="{FA2AAC6E-CFE9-4606-BC5C-15EB57FA8C64}" srcOrd="2" destOrd="0" presId="urn:microsoft.com/office/officeart/2009/3/layout/HorizontalOrganizationChart"/>
    <dgm:cxn modelId="{FD58AC14-EF40-430F-B944-53AE48B919A6}" type="presParOf" srcId="{D4E7E2FF-FC14-4601-A0AE-71CCF7D6F65C}" destId="{8652F42C-0C6E-4F60-A4EA-480A1674A44E}" srcOrd="2" destOrd="0" presId="urn:microsoft.com/office/officeart/2009/3/layout/HorizontalOrganizationChart"/>
    <dgm:cxn modelId="{A418FB5D-33FE-487B-B12E-9B75067DB918}" type="presParOf" srcId="{D4E7E2FF-FC14-4601-A0AE-71CCF7D6F65C}" destId="{2C9CFAF3-7090-4A68-8F16-3062AF6D7E2C}" srcOrd="3" destOrd="0" presId="urn:microsoft.com/office/officeart/2009/3/layout/HorizontalOrganizationChart"/>
    <dgm:cxn modelId="{4DCA0FE2-74F0-4823-8236-0D8C57B606A7}" type="presParOf" srcId="{2C9CFAF3-7090-4A68-8F16-3062AF6D7E2C}" destId="{2E1E5007-EC46-4A0F-85A6-815E5B1B879D}" srcOrd="0" destOrd="0" presId="urn:microsoft.com/office/officeart/2009/3/layout/HorizontalOrganizationChart"/>
    <dgm:cxn modelId="{05B90154-3244-45CB-AE32-D36740003C6A}" type="presParOf" srcId="{2E1E5007-EC46-4A0F-85A6-815E5B1B879D}" destId="{72EC8920-D14A-4613-B071-5781BCD8245A}" srcOrd="0" destOrd="0" presId="urn:microsoft.com/office/officeart/2009/3/layout/HorizontalOrganizationChart"/>
    <dgm:cxn modelId="{CB483251-5097-4961-9471-B14DEF36EE8F}" type="presParOf" srcId="{2E1E5007-EC46-4A0F-85A6-815E5B1B879D}" destId="{BC8815F9-EEB8-43C0-B34D-B77A8752D8AB}" srcOrd="1" destOrd="0" presId="urn:microsoft.com/office/officeart/2009/3/layout/HorizontalOrganizationChart"/>
    <dgm:cxn modelId="{05603ED3-C3DC-49CC-8496-812915D025A6}" type="presParOf" srcId="{2C9CFAF3-7090-4A68-8F16-3062AF6D7E2C}" destId="{E810261C-2524-4F18-992A-625AC76CE910}" srcOrd="1" destOrd="0" presId="urn:microsoft.com/office/officeart/2009/3/layout/HorizontalOrganizationChart"/>
    <dgm:cxn modelId="{415A0183-A111-4D60-8BB6-F475924AC827}" type="presParOf" srcId="{2C9CFAF3-7090-4A68-8F16-3062AF6D7E2C}" destId="{6040A2FA-F555-4F19-B86D-487300435386}" srcOrd="2" destOrd="0" presId="urn:microsoft.com/office/officeart/2009/3/layout/HorizontalOrganizationChart"/>
    <dgm:cxn modelId="{39C54F95-A89E-4E6F-9A5E-C0324B5FBF8C}" type="presParOf" srcId="{D4E7E2FF-FC14-4601-A0AE-71CCF7D6F65C}" destId="{034DD7FA-8DC4-49DC-A230-867334F57108}" srcOrd="4" destOrd="0" presId="urn:microsoft.com/office/officeart/2009/3/layout/HorizontalOrganizationChart"/>
    <dgm:cxn modelId="{A335C21A-3F2C-4E60-845D-75A0DBC59452}" type="presParOf" srcId="{D4E7E2FF-FC14-4601-A0AE-71CCF7D6F65C}" destId="{D15B270B-137F-4FC8-B173-3419A58A2E84}" srcOrd="5" destOrd="0" presId="urn:microsoft.com/office/officeart/2009/3/layout/HorizontalOrganizationChart"/>
    <dgm:cxn modelId="{15C2BEB5-5BE7-4BC6-BE5B-F55CEDE97396}" type="presParOf" srcId="{D15B270B-137F-4FC8-B173-3419A58A2E84}" destId="{86DB05EF-C43F-4D6C-9D4C-31B7C75315E6}" srcOrd="0" destOrd="0" presId="urn:microsoft.com/office/officeart/2009/3/layout/HorizontalOrganizationChart"/>
    <dgm:cxn modelId="{AB887C64-0AE8-4D64-907A-F1AC375269EC}" type="presParOf" srcId="{86DB05EF-C43F-4D6C-9D4C-31B7C75315E6}" destId="{A15816B9-2AB0-4A9E-A9B7-FCEFD7A34E44}" srcOrd="0" destOrd="0" presId="urn:microsoft.com/office/officeart/2009/3/layout/HorizontalOrganizationChart"/>
    <dgm:cxn modelId="{F7655729-60F6-439E-8B69-A8DF1EAC23DD}" type="presParOf" srcId="{86DB05EF-C43F-4D6C-9D4C-31B7C75315E6}" destId="{586A4959-C9FA-4462-A798-237AC9478EA1}" srcOrd="1" destOrd="0" presId="urn:microsoft.com/office/officeart/2009/3/layout/HorizontalOrganizationChart"/>
    <dgm:cxn modelId="{49A6F7D1-0EBF-4B03-9B76-0DAC7FACA6BB}" type="presParOf" srcId="{D15B270B-137F-4FC8-B173-3419A58A2E84}" destId="{74EEC041-E96A-4252-8928-49421305AB61}" srcOrd="1" destOrd="0" presId="urn:microsoft.com/office/officeart/2009/3/layout/HorizontalOrganizationChart"/>
    <dgm:cxn modelId="{808ED147-E347-4CCB-BD32-06EB8701FCCE}" type="presParOf" srcId="{D15B270B-137F-4FC8-B173-3419A58A2E84}" destId="{7D357274-0917-4FB5-93B0-16013ECAB718}" srcOrd="2" destOrd="0" presId="urn:microsoft.com/office/officeart/2009/3/layout/HorizontalOrganizationChart"/>
    <dgm:cxn modelId="{F73939C8-DDD3-4F78-B83D-D505101CE895}" type="presParOf" srcId="{D4E7E2FF-FC14-4601-A0AE-71CCF7D6F65C}" destId="{083B09E6-B172-4B6D-9EA7-EFD5F956B820}" srcOrd="6" destOrd="0" presId="urn:microsoft.com/office/officeart/2009/3/layout/HorizontalOrganizationChart"/>
    <dgm:cxn modelId="{782F78DC-F22D-40D4-8B8F-B47BD5B722DA}" type="presParOf" srcId="{D4E7E2FF-FC14-4601-A0AE-71CCF7D6F65C}" destId="{99BE60F5-DAF7-4EDF-A479-B54996C9B6D6}" srcOrd="7" destOrd="0" presId="urn:microsoft.com/office/officeart/2009/3/layout/HorizontalOrganizationChart"/>
    <dgm:cxn modelId="{EF28707A-FFFF-472A-885C-B5DDDDF441BF}" type="presParOf" srcId="{99BE60F5-DAF7-4EDF-A479-B54996C9B6D6}" destId="{B714EB8A-4BB2-45FF-82CB-F6430F7A09E3}" srcOrd="0" destOrd="0" presId="urn:microsoft.com/office/officeart/2009/3/layout/HorizontalOrganizationChart"/>
    <dgm:cxn modelId="{5E309F2F-4516-4589-8295-9F5FA4BD8A0F}" type="presParOf" srcId="{B714EB8A-4BB2-45FF-82CB-F6430F7A09E3}" destId="{342E1E51-6DDE-464D-91DF-015CF4FC3E5C}" srcOrd="0" destOrd="0" presId="urn:microsoft.com/office/officeart/2009/3/layout/HorizontalOrganizationChart"/>
    <dgm:cxn modelId="{65B50C0D-88BE-46DB-86CB-114B9D402BAD}" type="presParOf" srcId="{B714EB8A-4BB2-45FF-82CB-F6430F7A09E3}" destId="{81B59018-0322-4BB1-8AE2-DF46C885B65B}" srcOrd="1" destOrd="0" presId="urn:microsoft.com/office/officeart/2009/3/layout/HorizontalOrganizationChart"/>
    <dgm:cxn modelId="{ECA7AD62-E42F-4100-AEB5-6DC4A1082CA7}" type="presParOf" srcId="{99BE60F5-DAF7-4EDF-A479-B54996C9B6D6}" destId="{9995174C-B903-4EFD-BCFA-6DF7E6B17FA5}" srcOrd="1" destOrd="0" presId="urn:microsoft.com/office/officeart/2009/3/layout/HorizontalOrganizationChart"/>
    <dgm:cxn modelId="{B385080E-1C4C-4E5B-B28D-53EEEACFB84D}" type="presParOf" srcId="{99BE60F5-DAF7-4EDF-A479-B54996C9B6D6}" destId="{6AC73B42-FEB9-4F46-8AC9-D87FC0F3B218}" srcOrd="2" destOrd="0" presId="urn:microsoft.com/office/officeart/2009/3/layout/HorizontalOrganizationChart"/>
    <dgm:cxn modelId="{1EB14C5C-E7E4-429C-9E1E-D3BB76E81675}" type="presParOf" srcId="{D4E7E2FF-FC14-4601-A0AE-71CCF7D6F65C}" destId="{FEEF65ED-41D2-42B6-A48F-3A2701579B44}" srcOrd="8" destOrd="0" presId="urn:microsoft.com/office/officeart/2009/3/layout/HorizontalOrganizationChart"/>
    <dgm:cxn modelId="{948544FB-904B-43C4-9C54-7625B2436BCC}" type="presParOf" srcId="{D4E7E2FF-FC14-4601-A0AE-71CCF7D6F65C}" destId="{66CD48D7-FA34-4686-B7CC-EF86CB706838}" srcOrd="9" destOrd="0" presId="urn:microsoft.com/office/officeart/2009/3/layout/HorizontalOrganizationChart"/>
    <dgm:cxn modelId="{828F96EA-0078-4AFB-B181-94B065C913F7}" type="presParOf" srcId="{66CD48D7-FA34-4686-B7CC-EF86CB706838}" destId="{E582BF8B-B8C4-46B5-9C19-DADB7AADCC90}" srcOrd="0" destOrd="0" presId="urn:microsoft.com/office/officeart/2009/3/layout/HorizontalOrganizationChart"/>
    <dgm:cxn modelId="{6DBC77F1-5E75-456B-B7C3-2154D3D0F486}" type="presParOf" srcId="{E582BF8B-B8C4-46B5-9C19-DADB7AADCC90}" destId="{7F59F7E7-5020-4FFB-BBC4-F904C50CC30F}" srcOrd="0" destOrd="0" presId="urn:microsoft.com/office/officeart/2009/3/layout/HorizontalOrganizationChart"/>
    <dgm:cxn modelId="{A1DA9496-5E4A-4680-B6F8-2975B23E4B27}" type="presParOf" srcId="{E582BF8B-B8C4-46B5-9C19-DADB7AADCC90}" destId="{A8DC14C9-936C-493A-B75A-9698891E378A}" srcOrd="1" destOrd="0" presId="urn:microsoft.com/office/officeart/2009/3/layout/HorizontalOrganizationChart"/>
    <dgm:cxn modelId="{545F4439-A2FD-4AAD-B356-40F29581F2CB}" type="presParOf" srcId="{66CD48D7-FA34-4686-B7CC-EF86CB706838}" destId="{6A9B71D4-C2BA-42D8-8310-C237AADCAE69}" srcOrd="1" destOrd="0" presId="urn:microsoft.com/office/officeart/2009/3/layout/HorizontalOrganizationChart"/>
    <dgm:cxn modelId="{E9CE03A1-A3E9-47F7-8651-A927751346F1}" type="presParOf" srcId="{66CD48D7-FA34-4686-B7CC-EF86CB706838}" destId="{49D4CC24-0C30-4FC4-A4FA-D54B70E76A68}" srcOrd="2" destOrd="0" presId="urn:microsoft.com/office/officeart/2009/3/layout/HorizontalOrganizationChart"/>
    <dgm:cxn modelId="{831600AA-1F68-41B1-9172-64225AE1EF5D}" type="presParOf" srcId="{3CD32975-28B0-4F44-8587-C35DE742597D}" destId="{81DC51A8-18C6-41DE-B421-EC5B561AF583}"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5AA57E-1DFA-4481-9DE0-6C61E8E1F948}"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B4C3198-4571-4F42-80BB-08AADAC9CDD3}">
      <dgm:prSet/>
      <dgm:spPr/>
      <dgm:t>
        <a:bodyPr/>
        <a:lstStyle/>
        <a:p>
          <a:pPr>
            <a:lnSpc>
              <a:spcPct val="100000"/>
            </a:lnSpc>
            <a:defRPr cap="all"/>
          </a:pPr>
          <a:r>
            <a:rPr lang="en-US" b="1"/>
            <a:t>3. Key Responsibilities</a:t>
          </a:r>
          <a:endParaRPr lang="en-US"/>
        </a:p>
      </dgm:t>
    </dgm:pt>
    <dgm:pt modelId="{77DCACAA-0FAB-44D0-AF9C-0816BE8798C5}" type="parTrans" cxnId="{B3146C61-5D66-491C-9855-AF72AAE7F348}">
      <dgm:prSet/>
      <dgm:spPr/>
      <dgm:t>
        <a:bodyPr/>
        <a:lstStyle/>
        <a:p>
          <a:endParaRPr lang="en-US"/>
        </a:p>
      </dgm:t>
    </dgm:pt>
    <dgm:pt modelId="{1D3B3F0E-AF07-4228-A66D-0BC54BE9E6D4}" type="sibTrans" cxnId="{B3146C61-5D66-491C-9855-AF72AAE7F348}">
      <dgm:prSet/>
      <dgm:spPr/>
      <dgm:t>
        <a:bodyPr/>
        <a:lstStyle/>
        <a:p>
          <a:endParaRPr lang="en-US"/>
        </a:p>
      </dgm:t>
    </dgm:pt>
    <dgm:pt modelId="{6766687B-6524-42E5-8FCE-4A8F4EA3F6E2}">
      <dgm:prSet/>
      <dgm:spPr/>
      <dgm:t>
        <a:bodyPr/>
        <a:lstStyle/>
        <a:p>
          <a:pPr>
            <a:lnSpc>
              <a:spcPct val="100000"/>
            </a:lnSpc>
            <a:defRPr cap="all"/>
          </a:pPr>
          <a:r>
            <a:rPr lang="en-US"/>
            <a:t>As the Frontend Developer, my responsibilities included:</a:t>
          </a:r>
        </a:p>
      </dgm:t>
    </dgm:pt>
    <dgm:pt modelId="{208E096D-14F7-43F9-8BE4-84A107F6E5A5}" type="parTrans" cxnId="{7C4DF3AB-E6E9-4AD6-B517-7F19639BDD12}">
      <dgm:prSet/>
      <dgm:spPr/>
      <dgm:t>
        <a:bodyPr/>
        <a:lstStyle/>
        <a:p>
          <a:endParaRPr lang="en-US"/>
        </a:p>
      </dgm:t>
    </dgm:pt>
    <dgm:pt modelId="{E6E23237-DAC9-4A81-A06F-A2BF89AEFA06}" type="sibTrans" cxnId="{7C4DF3AB-E6E9-4AD6-B517-7F19639BDD12}">
      <dgm:prSet/>
      <dgm:spPr/>
      <dgm:t>
        <a:bodyPr/>
        <a:lstStyle/>
        <a:p>
          <a:endParaRPr lang="en-US"/>
        </a:p>
      </dgm:t>
    </dgm:pt>
    <dgm:pt modelId="{3A89502A-0D5C-4B5F-879C-2EE0F6B20197}">
      <dgm:prSet/>
      <dgm:spPr/>
      <dgm:t>
        <a:bodyPr/>
        <a:lstStyle/>
        <a:p>
          <a:pPr>
            <a:lnSpc>
              <a:spcPct val="100000"/>
            </a:lnSpc>
            <a:defRPr cap="all"/>
          </a:pPr>
          <a:r>
            <a:rPr lang="en-US"/>
            <a:t>Responsive Conversion: Transformed the existing static layouts into fluid, responsive designs using HTML5, CSS3, and JavaScript. Ensured that all elements adjusted smoothly across various screen sizes.</a:t>
          </a:r>
        </a:p>
      </dgm:t>
    </dgm:pt>
    <dgm:pt modelId="{CB5F0160-699F-410A-9713-B203488213F8}" type="parTrans" cxnId="{74218315-2773-42A9-8429-64AA7ED37F8B}">
      <dgm:prSet/>
      <dgm:spPr/>
      <dgm:t>
        <a:bodyPr/>
        <a:lstStyle/>
        <a:p>
          <a:endParaRPr lang="en-US"/>
        </a:p>
      </dgm:t>
    </dgm:pt>
    <dgm:pt modelId="{CCB28D0D-67DC-434C-804E-6A2752E2DD59}" type="sibTrans" cxnId="{74218315-2773-42A9-8429-64AA7ED37F8B}">
      <dgm:prSet/>
      <dgm:spPr/>
      <dgm:t>
        <a:bodyPr/>
        <a:lstStyle/>
        <a:p>
          <a:endParaRPr lang="en-US"/>
        </a:p>
      </dgm:t>
    </dgm:pt>
    <dgm:pt modelId="{EF36BC5A-B5D1-44E1-B54B-D6632DDD7DBD}">
      <dgm:prSet/>
      <dgm:spPr/>
      <dgm:t>
        <a:bodyPr/>
        <a:lstStyle/>
        <a:p>
          <a:pPr>
            <a:lnSpc>
              <a:spcPct val="100000"/>
            </a:lnSpc>
            <a:defRPr cap="all"/>
          </a:pPr>
          <a:r>
            <a:rPr lang="en-US"/>
            <a:t>Media Queries: Implemented CSS media queries to provide different styles for different devices, enhancing the mobile-first experience.</a:t>
          </a:r>
        </a:p>
      </dgm:t>
    </dgm:pt>
    <dgm:pt modelId="{60FE17A6-D93C-4B42-975C-618D633B79E4}" type="parTrans" cxnId="{F33522BC-8ECA-4D18-A3E7-ADD6ED7E1244}">
      <dgm:prSet/>
      <dgm:spPr/>
      <dgm:t>
        <a:bodyPr/>
        <a:lstStyle/>
        <a:p>
          <a:endParaRPr lang="en-US"/>
        </a:p>
      </dgm:t>
    </dgm:pt>
    <dgm:pt modelId="{69D25C1C-48C4-405A-8F53-242A3176B572}" type="sibTrans" cxnId="{F33522BC-8ECA-4D18-A3E7-ADD6ED7E1244}">
      <dgm:prSet/>
      <dgm:spPr/>
      <dgm:t>
        <a:bodyPr/>
        <a:lstStyle/>
        <a:p>
          <a:endParaRPr lang="en-US"/>
        </a:p>
      </dgm:t>
    </dgm:pt>
    <dgm:pt modelId="{216EE7A3-6ADD-4097-AA91-5470C7EF28B7}">
      <dgm:prSet/>
      <dgm:spPr/>
      <dgm:t>
        <a:bodyPr/>
        <a:lstStyle/>
        <a:p>
          <a:pPr>
            <a:lnSpc>
              <a:spcPct val="100000"/>
            </a:lnSpc>
            <a:defRPr cap="all"/>
          </a:pPr>
          <a:r>
            <a:rPr lang="en-US"/>
            <a:t>Image Optimization: Compressed and optimized images to reduce load times while maintaining high visual quality across devices.</a:t>
          </a:r>
        </a:p>
      </dgm:t>
    </dgm:pt>
    <dgm:pt modelId="{DB87DCA3-07C5-48F8-8B85-011FC98B2610}" type="parTrans" cxnId="{BBB496EB-ED8C-460F-A84C-516DEFF51845}">
      <dgm:prSet/>
      <dgm:spPr/>
      <dgm:t>
        <a:bodyPr/>
        <a:lstStyle/>
        <a:p>
          <a:endParaRPr lang="en-US"/>
        </a:p>
      </dgm:t>
    </dgm:pt>
    <dgm:pt modelId="{B515235D-CB5D-4281-AF6D-F6D4E53802FD}" type="sibTrans" cxnId="{BBB496EB-ED8C-460F-A84C-516DEFF51845}">
      <dgm:prSet/>
      <dgm:spPr/>
      <dgm:t>
        <a:bodyPr/>
        <a:lstStyle/>
        <a:p>
          <a:endParaRPr lang="en-US"/>
        </a:p>
      </dgm:t>
    </dgm:pt>
    <dgm:pt modelId="{B05FC4F9-3F86-4D05-97FA-EE2270AEEFB7}" type="pres">
      <dgm:prSet presAssocID="{945AA57E-1DFA-4481-9DE0-6C61E8E1F948}" presName="root" presStyleCnt="0">
        <dgm:presLayoutVars>
          <dgm:dir/>
          <dgm:resizeHandles val="exact"/>
        </dgm:presLayoutVars>
      </dgm:prSet>
      <dgm:spPr/>
    </dgm:pt>
    <dgm:pt modelId="{66C2287A-5DDA-43E3-8960-9E680CA6BBB0}" type="pres">
      <dgm:prSet presAssocID="{EB4C3198-4571-4F42-80BB-08AADAC9CDD3}" presName="compNode" presStyleCnt="0"/>
      <dgm:spPr/>
    </dgm:pt>
    <dgm:pt modelId="{6C177A3C-EE8D-4AF3-B432-0FBDABB219C3}" type="pres">
      <dgm:prSet presAssocID="{EB4C3198-4571-4F42-80BB-08AADAC9CDD3}" presName="iconBgRect" presStyleLbl="bgShp" presStyleIdx="0" presStyleCnt="5"/>
      <dgm:spPr>
        <a:prstGeom prst="round2DiagRect">
          <a:avLst>
            <a:gd name="adj1" fmla="val 29727"/>
            <a:gd name="adj2" fmla="val 0"/>
          </a:avLst>
        </a:prstGeom>
      </dgm:spPr>
    </dgm:pt>
    <dgm:pt modelId="{AE09D082-0EEB-485E-88C3-3486F381669F}" type="pres">
      <dgm:prSet presAssocID="{EB4C3198-4571-4F42-80BB-08AADAC9CDD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6D4425B8-9DFF-4E8E-B9DA-CAA3CF9FA95F}" type="pres">
      <dgm:prSet presAssocID="{EB4C3198-4571-4F42-80BB-08AADAC9CDD3}" presName="spaceRect" presStyleCnt="0"/>
      <dgm:spPr/>
    </dgm:pt>
    <dgm:pt modelId="{62D04807-B0E1-40B9-A73C-B5236E59428A}" type="pres">
      <dgm:prSet presAssocID="{EB4C3198-4571-4F42-80BB-08AADAC9CDD3}" presName="textRect" presStyleLbl="revTx" presStyleIdx="0" presStyleCnt="5">
        <dgm:presLayoutVars>
          <dgm:chMax val="1"/>
          <dgm:chPref val="1"/>
        </dgm:presLayoutVars>
      </dgm:prSet>
      <dgm:spPr/>
    </dgm:pt>
    <dgm:pt modelId="{507D9345-61AC-4435-AFA9-4159291923FA}" type="pres">
      <dgm:prSet presAssocID="{1D3B3F0E-AF07-4228-A66D-0BC54BE9E6D4}" presName="sibTrans" presStyleCnt="0"/>
      <dgm:spPr/>
    </dgm:pt>
    <dgm:pt modelId="{F1A5E0FA-4A6D-443A-A4EE-E437F2BA4A24}" type="pres">
      <dgm:prSet presAssocID="{6766687B-6524-42E5-8FCE-4A8F4EA3F6E2}" presName="compNode" presStyleCnt="0"/>
      <dgm:spPr/>
    </dgm:pt>
    <dgm:pt modelId="{26DF02D2-A327-46D3-82EB-1BFDAD6509C5}" type="pres">
      <dgm:prSet presAssocID="{6766687B-6524-42E5-8FCE-4A8F4EA3F6E2}" presName="iconBgRect" presStyleLbl="bgShp" presStyleIdx="1" presStyleCnt="5"/>
      <dgm:spPr>
        <a:prstGeom prst="round2DiagRect">
          <a:avLst>
            <a:gd name="adj1" fmla="val 29727"/>
            <a:gd name="adj2" fmla="val 0"/>
          </a:avLst>
        </a:prstGeom>
      </dgm:spPr>
    </dgm:pt>
    <dgm:pt modelId="{5BBFE685-599D-4C06-961B-C6BB2FE62C13}" type="pres">
      <dgm:prSet presAssocID="{6766687B-6524-42E5-8FCE-4A8F4EA3F6E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ug boat"/>
        </a:ext>
      </dgm:extLst>
    </dgm:pt>
    <dgm:pt modelId="{E5DC9CC6-6980-498B-97C5-854D1190CC18}" type="pres">
      <dgm:prSet presAssocID="{6766687B-6524-42E5-8FCE-4A8F4EA3F6E2}" presName="spaceRect" presStyleCnt="0"/>
      <dgm:spPr/>
    </dgm:pt>
    <dgm:pt modelId="{FC6BD9F1-C203-4C1F-930E-5AEDF11451BC}" type="pres">
      <dgm:prSet presAssocID="{6766687B-6524-42E5-8FCE-4A8F4EA3F6E2}" presName="textRect" presStyleLbl="revTx" presStyleIdx="1" presStyleCnt="5">
        <dgm:presLayoutVars>
          <dgm:chMax val="1"/>
          <dgm:chPref val="1"/>
        </dgm:presLayoutVars>
      </dgm:prSet>
      <dgm:spPr/>
    </dgm:pt>
    <dgm:pt modelId="{62EEE78B-9C18-492D-87CA-895C4AEA6546}" type="pres">
      <dgm:prSet presAssocID="{E6E23237-DAC9-4A81-A06F-A2BF89AEFA06}" presName="sibTrans" presStyleCnt="0"/>
      <dgm:spPr/>
    </dgm:pt>
    <dgm:pt modelId="{6EAE3D6C-F23F-496D-88BB-6CE414F41BCB}" type="pres">
      <dgm:prSet presAssocID="{3A89502A-0D5C-4B5F-879C-2EE0F6B20197}" presName="compNode" presStyleCnt="0"/>
      <dgm:spPr/>
    </dgm:pt>
    <dgm:pt modelId="{4548FD28-7346-4D4C-88BE-F916C2F18A17}" type="pres">
      <dgm:prSet presAssocID="{3A89502A-0D5C-4B5F-879C-2EE0F6B20197}" presName="iconBgRect" presStyleLbl="bgShp" presStyleIdx="2" presStyleCnt="5"/>
      <dgm:spPr>
        <a:prstGeom prst="round2DiagRect">
          <a:avLst>
            <a:gd name="adj1" fmla="val 29727"/>
            <a:gd name="adj2" fmla="val 0"/>
          </a:avLst>
        </a:prstGeom>
      </dgm:spPr>
    </dgm:pt>
    <dgm:pt modelId="{B3248C45-503E-478D-BE79-EF5588F1C939}" type="pres">
      <dgm:prSet presAssocID="{3A89502A-0D5C-4B5F-879C-2EE0F6B2019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F815B44-0865-44F9-9B2B-6BBA0EED23F0}" type="pres">
      <dgm:prSet presAssocID="{3A89502A-0D5C-4B5F-879C-2EE0F6B20197}" presName="spaceRect" presStyleCnt="0"/>
      <dgm:spPr/>
    </dgm:pt>
    <dgm:pt modelId="{DFCCE75E-B829-45DF-9657-499AB565BD8C}" type="pres">
      <dgm:prSet presAssocID="{3A89502A-0D5C-4B5F-879C-2EE0F6B20197}" presName="textRect" presStyleLbl="revTx" presStyleIdx="2" presStyleCnt="5">
        <dgm:presLayoutVars>
          <dgm:chMax val="1"/>
          <dgm:chPref val="1"/>
        </dgm:presLayoutVars>
      </dgm:prSet>
      <dgm:spPr/>
    </dgm:pt>
    <dgm:pt modelId="{DE580656-C43E-43EC-8013-FF80EC4D5146}" type="pres">
      <dgm:prSet presAssocID="{CCB28D0D-67DC-434C-804E-6A2752E2DD59}" presName="sibTrans" presStyleCnt="0"/>
      <dgm:spPr/>
    </dgm:pt>
    <dgm:pt modelId="{50EDF203-F43A-412A-B0BC-952E619A1378}" type="pres">
      <dgm:prSet presAssocID="{EF36BC5A-B5D1-44E1-B54B-D6632DDD7DBD}" presName="compNode" presStyleCnt="0"/>
      <dgm:spPr/>
    </dgm:pt>
    <dgm:pt modelId="{F2E38428-1460-43D9-8016-E628AC003AE9}" type="pres">
      <dgm:prSet presAssocID="{EF36BC5A-B5D1-44E1-B54B-D6632DDD7DBD}" presName="iconBgRect" presStyleLbl="bgShp" presStyleIdx="3" presStyleCnt="5"/>
      <dgm:spPr>
        <a:prstGeom prst="round2DiagRect">
          <a:avLst>
            <a:gd name="adj1" fmla="val 29727"/>
            <a:gd name="adj2" fmla="val 0"/>
          </a:avLst>
        </a:prstGeom>
      </dgm:spPr>
    </dgm:pt>
    <dgm:pt modelId="{3E28ABEF-10F9-4730-9EC0-AFFA8E7741F0}" type="pres">
      <dgm:prSet presAssocID="{EF36BC5A-B5D1-44E1-B54B-D6632DDD7DB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8376DA4A-A5E6-438B-92D0-4EB601EE2071}" type="pres">
      <dgm:prSet presAssocID="{EF36BC5A-B5D1-44E1-B54B-D6632DDD7DBD}" presName="spaceRect" presStyleCnt="0"/>
      <dgm:spPr/>
    </dgm:pt>
    <dgm:pt modelId="{7341D4F7-C640-4479-AB69-CFD54F02E52B}" type="pres">
      <dgm:prSet presAssocID="{EF36BC5A-B5D1-44E1-B54B-D6632DDD7DBD}" presName="textRect" presStyleLbl="revTx" presStyleIdx="3" presStyleCnt="5">
        <dgm:presLayoutVars>
          <dgm:chMax val="1"/>
          <dgm:chPref val="1"/>
        </dgm:presLayoutVars>
      </dgm:prSet>
      <dgm:spPr/>
    </dgm:pt>
    <dgm:pt modelId="{59F7CC10-3FA0-4643-B709-65EDF95B03A5}" type="pres">
      <dgm:prSet presAssocID="{69D25C1C-48C4-405A-8F53-242A3176B572}" presName="sibTrans" presStyleCnt="0"/>
      <dgm:spPr/>
    </dgm:pt>
    <dgm:pt modelId="{2B497557-8F75-48F6-8A12-7BF0CAB79549}" type="pres">
      <dgm:prSet presAssocID="{216EE7A3-6ADD-4097-AA91-5470C7EF28B7}" presName="compNode" presStyleCnt="0"/>
      <dgm:spPr/>
    </dgm:pt>
    <dgm:pt modelId="{113F39E2-EAC7-40E2-91E3-9C91B31B6B50}" type="pres">
      <dgm:prSet presAssocID="{216EE7A3-6ADD-4097-AA91-5470C7EF28B7}" presName="iconBgRect" presStyleLbl="bgShp" presStyleIdx="4" presStyleCnt="5"/>
      <dgm:spPr>
        <a:prstGeom prst="round2DiagRect">
          <a:avLst>
            <a:gd name="adj1" fmla="val 29727"/>
            <a:gd name="adj2" fmla="val 0"/>
          </a:avLst>
        </a:prstGeom>
      </dgm:spPr>
    </dgm:pt>
    <dgm:pt modelId="{6D3ED565-FE5D-41B6-937A-B98A895F4831}" type="pres">
      <dgm:prSet presAssocID="{216EE7A3-6ADD-4097-AA91-5470C7EF28B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CA9280E3-B952-4F67-965F-E58BC3FA845D}" type="pres">
      <dgm:prSet presAssocID="{216EE7A3-6ADD-4097-AA91-5470C7EF28B7}" presName="spaceRect" presStyleCnt="0"/>
      <dgm:spPr/>
    </dgm:pt>
    <dgm:pt modelId="{BE39C0DA-B390-4A21-8C78-4251BC766549}" type="pres">
      <dgm:prSet presAssocID="{216EE7A3-6ADD-4097-AA91-5470C7EF28B7}" presName="textRect" presStyleLbl="revTx" presStyleIdx="4" presStyleCnt="5">
        <dgm:presLayoutVars>
          <dgm:chMax val="1"/>
          <dgm:chPref val="1"/>
        </dgm:presLayoutVars>
      </dgm:prSet>
      <dgm:spPr/>
    </dgm:pt>
  </dgm:ptLst>
  <dgm:cxnLst>
    <dgm:cxn modelId="{34D17A08-A382-4392-99F6-467C9D62C6B4}" type="presOf" srcId="{EF36BC5A-B5D1-44E1-B54B-D6632DDD7DBD}" destId="{7341D4F7-C640-4479-AB69-CFD54F02E52B}" srcOrd="0" destOrd="0" presId="urn:microsoft.com/office/officeart/2018/5/layout/IconLeafLabelList"/>
    <dgm:cxn modelId="{B6E05A0B-D690-449C-B685-E190BFAFDFFF}" type="presOf" srcId="{EB4C3198-4571-4F42-80BB-08AADAC9CDD3}" destId="{62D04807-B0E1-40B9-A73C-B5236E59428A}" srcOrd="0" destOrd="0" presId="urn:microsoft.com/office/officeart/2018/5/layout/IconLeafLabelList"/>
    <dgm:cxn modelId="{74218315-2773-42A9-8429-64AA7ED37F8B}" srcId="{945AA57E-1DFA-4481-9DE0-6C61E8E1F948}" destId="{3A89502A-0D5C-4B5F-879C-2EE0F6B20197}" srcOrd="2" destOrd="0" parTransId="{CB5F0160-699F-410A-9713-B203488213F8}" sibTransId="{CCB28D0D-67DC-434C-804E-6A2752E2DD59}"/>
    <dgm:cxn modelId="{2F371E32-A4B0-4C2A-A5E9-45EC3F109BC6}" type="presOf" srcId="{6766687B-6524-42E5-8FCE-4A8F4EA3F6E2}" destId="{FC6BD9F1-C203-4C1F-930E-5AEDF11451BC}" srcOrd="0" destOrd="0" presId="urn:microsoft.com/office/officeart/2018/5/layout/IconLeafLabelList"/>
    <dgm:cxn modelId="{B3146C61-5D66-491C-9855-AF72AAE7F348}" srcId="{945AA57E-1DFA-4481-9DE0-6C61E8E1F948}" destId="{EB4C3198-4571-4F42-80BB-08AADAC9CDD3}" srcOrd="0" destOrd="0" parTransId="{77DCACAA-0FAB-44D0-AF9C-0816BE8798C5}" sibTransId="{1D3B3F0E-AF07-4228-A66D-0BC54BE9E6D4}"/>
    <dgm:cxn modelId="{3241C350-5216-4DEA-A36B-4735D1859E54}" type="presOf" srcId="{216EE7A3-6ADD-4097-AA91-5470C7EF28B7}" destId="{BE39C0DA-B390-4A21-8C78-4251BC766549}" srcOrd="0" destOrd="0" presId="urn:microsoft.com/office/officeart/2018/5/layout/IconLeafLabelList"/>
    <dgm:cxn modelId="{F56CF38A-F17B-4858-9103-BF66C026933E}" type="presOf" srcId="{3A89502A-0D5C-4B5F-879C-2EE0F6B20197}" destId="{DFCCE75E-B829-45DF-9657-499AB565BD8C}" srcOrd="0" destOrd="0" presId="urn:microsoft.com/office/officeart/2018/5/layout/IconLeafLabelList"/>
    <dgm:cxn modelId="{DF4503AA-20E8-4BD3-9782-41F24726C689}" type="presOf" srcId="{945AA57E-1DFA-4481-9DE0-6C61E8E1F948}" destId="{B05FC4F9-3F86-4D05-97FA-EE2270AEEFB7}" srcOrd="0" destOrd="0" presId="urn:microsoft.com/office/officeart/2018/5/layout/IconLeafLabelList"/>
    <dgm:cxn modelId="{7C4DF3AB-E6E9-4AD6-B517-7F19639BDD12}" srcId="{945AA57E-1DFA-4481-9DE0-6C61E8E1F948}" destId="{6766687B-6524-42E5-8FCE-4A8F4EA3F6E2}" srcOrd="1" destOrd="0" parTransId="{208E096D-14F7-43F9-8BE4-84A107F6E5A5}" sibTransId="{E6E23237-DAC9-4A81-A06F-A2BF89AEFA06}"/>
    <dgm:cxn modelId="{F33522BC-8ECA-4D18-A3E7-ADD6ED7E1244}" srcId="{945AA57E-1DFA-4481-9DE0-6C61E8E1F948}" destId="{EF36BC5A-B5D1-44E1-B54B-D6632DDD7DBD}" srcOrd="3" destOrd="0" parTransId="{60FE17A6-D93C-4B42-975C-618D633B79E4}" sibTransId="{69D25C1C-48C4-405A-8F53-242A3176B572}"/>
    <dgm:cxn modelId="{BBB496EB-ED8C-460F-A84C-516DEFF51845}" srcId="{945AA57E-1DFA-4481-9DE0-6C61E8E1F948}" destId="{216EE7A3-6ADD-4097-AA91-5470C7EF28B7}" srcOrd="4" destOrd="0" parTransId="{DB87DCA3-07C5-48F8-8B85-011FC98B2610}" sibTransId="{B515235D-CB5D-4281-AF6D-F6D4E53802FD}"/>
    <dgm:cxn modelId="{E30864EB-1A30-4269-A084-C8BEE2B1FE25}" type="presParOf" srcId="{B05FC4F9-3F86-4D05-97FA-EE2270AEEFB7}" destId="{66C2287A-5DDA-43E3-8960-9E680CA6BBB0}" srcOrd="0" destOrd="0" presId="urn:microsoft.com/office/officeart/2018/5/layout/IconLeafLabelList"/>
    <dgm:cxn modelId="{992150C3-78AC-413F-81E6-48097DE1D442}" type="presParOf" srcId="{66C2287A-5DDA-43E3-8960-9E680CA6BBB0}" destId="{6C177A3C-EE8D-4AF3-B432-0FBDABB219C3}" srcOrd="0" destOrd="0" presId="urn:microsoft.com/office/officeart/2018/5/layout/IconLeafLabelList"/>
    <dgm:cxn modelId="{5136E879-4349-4F5C-9932-8E8B9EE82FC4}" type="presParOf" srcId="{66C2287A-5DDA-43E3-8960-9E680CA6BBB0}" destId="{AE09D082-0EEB-485E-88C3-3486F381669F}" srcOrd="1" destOrd="0" presId="urn:microsoft.com/office/officeart/2018/5/layout/IconLeafLabelList"/>
    <dgm:cxn modelId="{1DE5C815-C3CB-467D-B31F-5F72620679C7}" type="presParOf" srcId="{66C2287A-5DDA-43E3-8960-9E680CA6BBB0}" destId="{6D4425B8-9DFF-4E8E-B9DA-CAA3CF9FA95F}" srcOrd="2" destOrd="0" presId="urn:microsoft.com/office/officeart/2018/5/layout/IconLeafLabelList"/>
    <dgm:cxn modelId="{DD93CEFE-CFF9-4F8E-B3FA-031CBE218F4F}" type="presParOf" srcId="{66C2287A-5DDA-43E3-8960-9E680CA6BBB0}" destId="{62D04807-B0E1-40B9-A73C-B5236E59428A}" srcOrd="3" destOrd="0" presId="urn:microsoft.com/office/officeart/2018/5/layout/IconLeafLabelList"/>
    <dgm:cxn modelId="{AFB26BA8-DB9C-4C32-BB9E-96FDB43ECE11}" type="presParOf" srcId="{B05FC4F9-3F86-4D05-97FA-EE2270AEEFB7}" destId="{507D9345-61AC-4435-AFA9-4159291923FA}" srcOrd="1" destOrd="0" presId="urn:microsoft.com/office/officeart/2018/5/layout/IconLeafLabelList"/>
    <dgm:cxn modelId="{0C1A17BD-F400-4C41-869F-A2DED270D3A9}" type="presParOf" srcId="{B05FC4F9-3F86-4D05-97FA-EE2270AEEFB7}" destId="{F1A5E0FA-4A6D-443A-A4EE-E437F2BA4A24}" srcOrd="2" destOrd="0" presId="urn:microsoft.com/office/officeart/2018/5/layout/IconLeafLabelList"/>
    <dgm:cxn modelId="{90E19223-E7D1-40EE-A32F-ADC322DFD283}" type="presParOf" srcId="{F1A5E0FA-4A6D-443A-A4EE-E437F2BA4A24}" destId="{26DF02D2-A327-46D3-82EB-1BFDAD6509C5}" srcOrd="0" destOrd="0" presId="urn:microsoft.com/office/officeart/2018/5/layout/IconLeafLabelList"/>
    <dgm:cxn modelId="{041CB222-FD4C-4845-A400-82F4AFEC7D80}" type="presParOf" srcId="{F1A5E0FA-4A6D-443A-A4EE-E437F2BA4A24}" destId="{5BBFE685-599D-4C06-961B-C6BB2FE62C13}" srcOrd="1" destOrd="0" presId="urn:microsoft.com/office/officeart/2018/5/layout/IconLeafLabelList"/>
    <dgm:cxn modelId="{A0C52AE4-DE30-4E40-8254-CC7EF3C42493}" type="presParOf" srcId="{F1A5E0FA-4A6D-443A-A4EE-E437F2BA4A24}" destId="{E5DC9CC6-6980-498B-97C5-854D1190CC18}" srcOrd="2" destOrd="0" presId="urn:microsoft.com/office/officeart/2018/5/layout/IconLeafLabelList"/>
    <dgm:cxn modelId="{CA7A4F06-EB8E-49BA-B27B-C222D6DE1053}" type="presParOf" srcId="{F1A5E0FA-4A6D-443A-A4EE-E437F2BA4A24}" destId="{FC6BD9F1-C203-4C1F-930E-5AEDF11451BC}" srcOrd="3" destOrd="0" presId="urn:microsoft.com/office/officeart/2018/5/layout/IconLeafLabelList"/>
    <dgm:cxn modelId="{845A4FF3-C3D2-4238-BB21-9B8D5BF56FD8}" type="presParOf" srcId="{B05FC4F9-3F86-4D05-97FA-EE2270AEEFB7}" destId="{62EEE78B-9C18-492D-87CA-895C4AEA6546}" srcOrd="3" destOrd="0" presId="urn:microsoft.com/office/officeart/2018/5/layout/IconLeafLabelList"/>
    <dgm:cxn modelId="{2926FACA-69FA-44D8-A1CF-2E0E21A69930}" type="presParOf" srcId="{B05FC4F9-3F86-4D05-97FA-EE2270AEEFB7}" destId="{6EAE3D6C-F23F-496D-88BB-6CE414F41BCB}" srcOrd="4" destOrd="0" presId="urn:microsoft.com/office/officeart/2018/5/layout/IconLeafLabelList"/>
    <dgm:cxn modelId="{448537E2-BEC6-41A9-B255-6ADF5982FFEF}" type="presParOf" srcId="{6EAE3D6C-F23F-496D-88BB-6CE414F41BCB}" destId="{4548FD28-7346-4D4C-88BE-F916C2F18A17}" srcOrd="0" destOrd="0" presId="urn:microsoft.com/office/officeart/2018/5/layout/IconLeafLabelList"/>
    <dgm:cxn modelId="{43D96CA1-36C1-48EB-A618-B1BA83902C3D}" type="presParOf" srcId="{6EAE3D6C-F23F-496D-88BB-6CE414F41BCB}" destId="{B3248C45-503E-478D-BE79-EF5588F1C939}" srcOrd="1" destOrd="0" presId="urn:microsoft.com/office/officeart/2018/5/layout/IconLeafLabelList"/>
    <dgm:cxn modelId="{149540FC-C7B5-4A3F-82BA-7D746705FD76}" type="presParOf" srcId="{6EAE3D6C-F23F-496D-88BB-6CE414F41BCB}" destId="{DF815B44-0865-44F9-9B2B-6BBA0EED23F0}" srcOrd="2" destOrd="0" presId="urn:microsoft.com/office/officeart/2018/5/layout/IconLeafLabelList"/>
    <dgm:cxn modelId="{B6553495-C2EA-4564-896C-5B26FFE9DFF1}" type="presParOf" srcId="{6EAE3D6C-F23F-496D-88BB-6CE414F41BCB}" destId="{DFCCE75E-B829-45DF-9657-499AB565BD8C}" srcOrd="3" destOrd="0" presId="urn:microsoft.com/office/officeart/2018/5/layout/IconLeafLabelList"/>
    <dgm:cxn modelId="{69D0F4A1-1C45-4BB6-8B7E-90DDB354BF1D}" type="presParOf" srcId="{B05FC4F9-3F86-4D05-97FA-EE2270AEEFB7}" destId="{DE580656-C43E-43EC-8013-FF80EC4D5146}" srcOrd="5" destOrd="0" presId="urn:microsoft.com/office/officeart/2018/5/layout/IconLeafLabelList"/>
    <dgm:cxn modelId="{8325C5EB-A89F-4619-B001-711872A1811D}" type="presParOf" srcId="{B05FC4F9-3F86-4D05-97FA-EE2270AEEFB7}" destId="{50EDF203-F43A-412A-B0BC-952E619A1378}" srcOrd="6" destOrd="0" presId="urn:microsoft.com/office/officeart/2018/5/layout/IconLeafLabelList"/>
    <dgm:cxn modelId="{F117C823-0536-443C-A60D-50EE02D68E37}" type="presParOf" srcId="{50EDF203-F43A-412A-B0BC-952E619A1378}" destId="{F2E38428-1460-43D9-8016-E628AC003AE9}" srcOrd="0" destOrd="0" presId="urn:microsoft.com/office/officeart/2018/5/layout/IconLeafLabelList"/>
    <dgm:cxn modelId="{A9DD82FF-1312-42A8-A233-383800A9A934}" type="presParOf" srcId="{50EDF203-F43A-412A-B0BC-952E619A1378}" destId="{3E28ABEF-10F9-4730-9EC0-AFFA8E7741F0}" srcOrd="1" destOrd="0" presId="urn:microsoft.com/office/officeart/2018/5/layout/IconLeafLabelList"/>
    <dgm:cxn modelId="{1ADB970A-3185-4B9D-B3D9-B4F0E4EF4437}" type="presParOf" srcId="{50EDF203-F43A-412A-B0BC-952E619A1378}" destId="{8376DA4A-A5E6-438B-92D0-4EB601EE2071}" srcOrd="2" destOrd="0" presId="urn:microsoft.com/office/officeart/2018/5/layout/IconLeafLabelList"/>
    <dgm:cxn modelId="{411BA2F4-6AA0-4B92-8AC8-DACB0A90CF8B}" type="presParOf" srcId="{50EDF203-F43A-412A-B0BC-952E619A1378}" destId="{7341D4F7-C640-4479-AB69-CFD54F02E52B}" srcOrd="3" destOrd="0" presId="urn:microsoft.com/office/officeart/2018/5/layout/IconLeafLabelList"/>
    <dgm:cxn modelId="{22A7CB18-FBFA-4CD9-887A-98DAE89576D1}" type="presParOf" srcId="{B05FC4F9-3F86-4D05-97FA-EE2270AEEFB7}" destId="{59F7CC10-3FA0-4643-B709-65EDF95B03A5}" srcOrd="7" destOrd="0" presId="urn:microsoft.com/office/officeart/2018/5/layout/IconLeafLabelList"/>
    <dgm:cxn modelId="{4BB7EE42-7F20-43E5-9640-F95B7BDA525D}" type="presParOf" srcId="{B05FC4F9-3F86-4D05-97FA-EE2270AEEFB7}" destId="{2B497557-8F75-48F6-8A12-7BF0CAB79549}" srcOrd="8" destOrd="0" presId="urn:microsoft.com/office/officeart/2018/5/layout/IconLeafLabelList"/>
    <dgm:cxn modelId="{5B7FB606-8221-4C34-B4C4-05CEBCFAD109}" type="presParOf" srcId="{2B497557-8F75-48F6-8A12-7BF0CAB79549}" destId="{113F39E2-EAC7-40E2-91E3-9C91B31B6B50}" srcOrd="0" destOrd="0" presId="urn:microsoft.com/office/officeart/2018/5/layout/IconLeafLabelList"/>
    <dgm:cxn modelId="{2043C346-CB81-4C04-A678-B37FC858CD26}" type="presParOf" srcId="{2B497557-8F75-48F6-8A12-7BF0CAB79549}" destId="{6D3ED565-FE5D-41B6-937A-B98A895F4831}" srcOrd="1" destOrd="0" presId="urn:microsoft.com/office/officeart/2018/5/layout/IconLeafLabelList"/>
    <dgm:cxn modelId="{6D3DE7FB-E56B-45D8-AC0F-ACC0BA999E5C}" type="presParOf" srcId="{2B497557-8F75-48F6-8A12-7BF0CAB79549}" destId="{CA9280E3-B952-4F67-965F-E58BC3FA845D}" srcOrd="2" destOrd="0" presId="urn:microsoft.com/office/officeart/2018/5/layout/IconLeafLabelList"/>
    <dgm:cxn modelId="{E47798F8-DF83-4E96-839F-02588E68F73A}" type="presParOf" srcId="{2B497557-8F75-48F6-8A12-7BF0CAB79549}" destId="{BE39C0DA-B390-4A21-8C78-4251BC76654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5AA57E-1DFA-4481-9DE0-6C61E8E1F948}"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1EC8D396-4278-43CD-BFFE-5D93D3439FC4}">
      <dgm:prSet/>
      <dgm:spPr/>
      <dgm:t>
        <a:bodyPr/>
        <a:lstStyle/>
        <a:p>
          <a:pPr>
            <a:lnSpc>
              <a:spcPct val="100000"/>
            </a:lnSpc>
          </a:pPr>
          <a:r>
            <a:rPr lang="en-US" b="1" dirty="0"/>
            <a:t>Performance Optimization: </a:t>
          </a:r>
          <a:r>
            <a:rPr lang="en-US" dirty="0"/>
            <a:t>Used tools such as Google Lighthouse and </a:t>
          </a:r>
          <a:r>
            <a:rPr lang="en-US" dirty="0" err="1"/>
            <a:t>GTmetrix</a:t>
          </a:r>
          <a:r>
            <a:rPr lang="en-US" dirty="0"/>
            <a:t> to analyze the website’s performance. Implemented lazy loading, minified CSS and JavaScript files, and optimized code to reduce the overall load time.</a:t>
          </a:r>
        </a:p>
      </dgm:t>
    </dgm:pt>
    <dgm:pt modelId="{358A995E-B330-42A1-BB7D-0A2264DA1621}" type="parTrans" cxnId="{5CE42F86-ED9D-41F5-8BDA-36122E5E931B}">
      <dgm:prSet/>
      <dgm:spPr/>
      <dgm:t>
        <a:bodyPr/>
        <a:lstStyle/>
        <a:p>
          <a:endParaRPr lang="en-IN"/>
        </a:p>
      </dgm:t>
    </dgm:pt>
    <dgm:pt modelId="{069F6E3A-0E7B-4679-8F51-4106CE3CB59B}" type="sibTrans" cxnId="{5CE42F86-ED9D-41F5-8BDA-36122E5E931B}">
      <dgm:prSet/>
      <dgm:spPr/>
      <dgm:t>
        <a:bodyPr/>
        <a:lstStyle/>
        <a:p>
          <a:endParaRPr lang="en-IN"/>
        </a:p>
      </dgm:t>
    </dgm:pt>
    <dgm:pt modelId="{12E40BDC-AD38-49FA-89B6-F02E83FDC61A}">
      <dgm:prSet/>
      <dgm:spPr/>
      <dgm:t>
        <a:bodyPr/>
        <a:lstStyle/>
        <a:p>
          <a:pPr>
            <a:lnSpc>
              <a:spcPct val="100000"/>
            </a:lnSpc>
          </a:pPr>
          <a:r>
            <a:rPr lang="en-US" b="1" dirty="0"/>
            <a:t>Cross-Browser Testing: </a:t>
          </a:r>
          <a:r>
            <a:rPr lang="en-US" dirty="0"/>
            <a:t>Conducted extensive testing across major browsers (Chrome, Firefox, Safari, Edge) and devices (iOS, Android) to ensure consistent performance and visual appeal.</a:t>
          </a:r>
        </a:p>
      </dgm:t>
    </dgm:pt>
    <dgm:pt modelId="{E380F762-2F62-4F0A-9293-C2BA2CB419D3}" type="parTrans" cxnId="{5BB4E7C6-D951-4C99-B1E1-E5D3EA0E8F13}">
      <dgm:prSet/>
      <dgm:spPr/>
      <dgm:t>
        <a:bodyPr/>
        <a:lstStyle/>
        <a:p>
          <a:endParaRPr lang="en-IN"/>
        </a:p>
      </dgm:t>
    </dgm:pt>
    <dgm:pt modelId="{B5737F59-F861-4FA3-AF31-8E0ECF55E963}" type="sibTrans" cxnId="{5BB4E7C6-D951-4C99-B1E1-E5D3EA0E8F13}">
      <dgm:prSet/>
      <dgm:spPr/>
      <dgm:t>
        <a:bodyPr/>
        <a:lstStyle/>
        <a:p>
          <a:endParaRPr lang="en-IN"/>
        </a:p>
      </dgm:t>
    </dgm:pt>
    <dgm:pt modelId="{2EB1FE62-94AF-4385-8864-85940D9896C2}">
      <dgm:prSet/>
      <dgm:spPr/>
      <dgm:t>
        <a:bodyPr/>
        <a:lstStyle/>
        <a:p>
          <a:pPr>
            <a:lnSpc>
              <a:spcPct val="100000"/>
            </a:lnSpc>
          </a:pPr>
          <a:r>
            <a:rPr lang="en-US" b="1" dirty="0"/>
            <a:t>Collaboration: </a:t>
          </a:r>
          <a:r>
            <a:rPr lang="en-US" dirty="0"/>
            <a:t>Worked closely with the UI/UX designers to integrate feedback and ensure that the design met the client’s expectations. Coordinated with backend developers to ensure that the frontend and backend elements were seamlessly integrated.</a:t>
          </a:r>
        </a:p>
      </dgm:t>
    </dgm:pt>
    <dgm:pt modelId="{29D6C128-67E5-4419-8E9B-BA1B537BB063}" type="parTrans" cxnId="{8A92B436-306C-451C-BD6E-7B5C2AC35400}">
      <dgm:prSet/>
      <dgm:spPr/>
      <dgm:t>
        <a:bodyPr/>
        <a:lstStyle/>
        <a:p>
          <a:endParaRPr lang="en-IN"/>
        </a:p>
      </dgm:t>
    </dgm:pt>
    <dgm:pt modelId="{4021240C-5C31-4FCA-9CDF-CD328CCCC9B6}" type="sibTrans" cxnId="{8A92B436-306C-451C-BD6E-7B5C2AC35400}">
      <dgm:prSet/>
      <dgm:spPr/>
      <dgm:t>
        <a:bodyPr/>
        <a:lstStyle/>
        <a:p>
          <a:endParaRPr lang="en-IN"/>
        </a:p>
      </dgm:t>
    </dgm:pt>
    <dgm:pt modelId="{E5A2BFDE-782E-4E0C-B155-C9C99545AB6A}">
      <dgm:prSet/>
      <dgm:spPr/>
      <dgm:t>
        <a:bodyPr/>
        <a:lstStyle/>
        <a:p>
          <a:pPr>
            <a:lnSpc>
              <a:spcPct val="100000"/>
            </a:lnSpc>
          </a:pPr>
          <a:r>
            <a:rPr lang="en-US" b="1" dirty="0"/>
            <a:t>Problem Solving: </a:t>
          </a:r>
          <a:r>
            <a:rPr lang="en-US" dirty="0"/>
            <a:t>Identified and resolved issues related to responsiveness, such as overlapping elements, navigation inconsistencies, and content alignment.</a:t>
          </a:r>
        </a:p>
      </dgm:t>
    </dgm:pt>
    <dgm:pt modelId="{9A6C6F0A-1AD1-4137-AF1D-93B6758324A8}" type="parTrans" cxnId="{9D517B27-9D55-4A9F-BC0D-189DA528FFD8}">
      <dgm:prSet/>
      <dgm:spPr/>
      <dgm:t>
        <a:bodyPr/>
        <a:lstStyle/>
        <a:p>
          <a:endParaRPr lang="en-IN"/>
        </a:p>
      </dgm:t>
    </dgm:pt>
    <dgm:pt modelId="{F9AC18DB-5127-4D88-9A12-3DA4FF796A63}" type="sibTrans" cxnId="{9D517B27-9D55-4A9F-BC0D-189DA528FFD8}">
      <dgm:prSet/>
      <dgm:spPr/>
      <dgm:t>
        <a:bodyPr/>
        <a:lstStyle/>
        <a:p>
          <a:endParaRPr lang="en-IN"/>
        </a:p>
      </dgm:t>
    </dgm:pt>
    <dgm:pt modelId="{3967A5B9-5688-4B91-B53B-5E3822E004FA}" type="pres">
      <dgm:prSet presAssocID="{945AA57E-1DFA-4481-9DE0-6C61E8E1F948}" presName="root" presStyleCnt="0">
        <dgm:presLayoutVars>
          <dgm:dir/>
          <dgm:resizeHandles val="exact"/>
        </dgm:presLayoutVars>
      </dgm:prSet>
      <dgm:spPr/>
    </dgm:pt>
    <dgm:pt modelId="{38154F94-07C3-465C-B124-76AF8705ECE0}" type="pres">
      <dgm:prSet presAssocID="{1EC8D396-4278-43CD-BFFE-5D93D3439FC4}" presName="compNode" presStyleCnt="0"/>
      <dgm:spPr/>
    </dgm:pt>
    <dgm:pt modelId="{EF1C1E72-3FE6-47BE-B93D-10E685F262B3}" type="pres">
      <dgm:prSet presAssocID="{1EC8D396-4278-43CD-BFFE-5D93D3439F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house scene"/>
        </a:ext>
      </dgm:extLst>
    </dgm:pt>
    <dgm:pt modelId="{6296504C-F9F8-44CD-BE52-2891F62FA743}" type="pres">
      <dgm:prSet presAssocID="{1EC8D396-4278-43CD-BFFE-5D93D3439FC4}" presName="spaceRect" presStyleCnt="0"/>
      <dgm:spPr/>
    </dgm:pt>
    <dgm:pt modelId="{BBA59913-6F4D-4DD5-A507-6D42B1D33C0F}" type="pres">
      <dgm:prSet presAssocID="{1EC8D396-4278-43CD-BFFE-5D93D3439FC4}" presName="textRect" presStyleLbl="revTx" presStyleIdx="0" presStyleCnt="4">
        <dgm:presLayoutVars>
          <dgm:chMax val="1"/>
          <dgm:chPref val="1"/>
        </dgm:presLayoutVars>
      </dgm:prSet>
      <dgm:spPr/>
    </dgm:pt>
    <dgm:pt modelId="{AABA5737-4625-41B3-9743-D11D0AECBAD8}" type="pres">
      <dgm:prSet presAssocID="{069F6E3A-0E7B-4679-8F51-4106CE3CB59B}" presName="sibTrans" presStyleCnt="0"/>
      <dgm:spPr/>
    </dgm:pt>
    <dgm:pt modelId="{759F28FD-DD71-4E60-AF67-1ED15C64769F}" type="pres">
      <dgm:prSet presAssocID="{12E40BDC-AD38-49FA-89B6-F02E83FDC61A}" presName="compNode" presStyleCnt="0"/>
      <dgm:spPr/>
    </dgm:pt>
    <dgm:pt modelId="{42028F89-CE63-440C-A320-C45C8B9C01A7}" type="pres">
      <dgm:prSet presAssocID="{12E40BDC-AD38-49FA-89B6-F02E83FDC61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71CCA3E5-E029-4170-8BC0-241AE915ED37}" type="pres">
      <dgm:prSet presAssocID="{12E40BDC-AD38-49FA-89B6-F02E83FDC61A}" presName="spaceRect" presStyleCnt="0"/>
      <dgm:spPr/>
    </dgm:pt>
    <dgm:pt modelId="{62DBB851-BE79-46D8-A267-3DD19C5F5724}" type="pres">
      <dgm:prSet presAssocID="{12E40BDC-AD38-49FA-89B6-F02E83FDC61A}" presName="textRect" presStyleLbl="revTx" presStyleIdx="1" presStyleCnt="4">
        <dgm:presLayoutVars>
          <dgm:chMax val="1"/>
          <dgm:chPref val="1"/>
        </dgm:presLayoutVars>
      </dgm:prSet>
      <dgm:spPr/>
    </dgm:pt>
    <dgm:pt modelId="{1A62FA5A-03BC-4C08-A431-49B0892BBFDD}" type="pres">
      <dgm:prSet presAssocID="{B5737F59-F861-4FA3-AF31-8E0ECF55E963}" presName="sibTrans" presStyleCnt="0"/>
      <dgm:spPr/>
    </dgm:pt>
    <dgm:pt modelId="{BE677B1A-0014-4156-B552-501A4060B286}" type="pres">
      <dgm:prSet presAssocID="{2EB1FE62-94AF-4385-8864-85940D9896C2}" presName="compNode" presStyleCnt="0"/>
      <dgm:spPr/>
    </dgm:pt>
    <dgm:pt modelId="{3C79B051-B4AB-447F-A2EC-89272730D9F6}" type="pres">
      <dgm:prSet presAssocID="{2EB1FE62-94AF-4385-8864-85940D9896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F0DEEAF9-10F0-4F6F-9841-A60BCB313B3E}" type="pres">
      <dgm:prSet presAssocID="{2EB1FE62-94AF-4385-8864-85940D9896C2}" presName="spaceRect" presStyleCnt="0"/>
      <dgm:spPr/>
    </dgm:pt>
    <dgm:pt modelId="{EFA78447-C283-4B01-8C55-70AF25142D52}" type="pres">
      <dgm:prSet presAssocID="{2EB1FE62-94AF-4385-8864-85940D9896C2}" presName="textRect" presStyleLbl="revTx" presStyleIdx="2" presStyleCnt="4">
        <dgm:presLayoutVars>
          <dgm:chMax val="1"/>
          <dgm:chPref val="1"/>
        </dgm:presLayoutVars>
      </dgm:prSet>
      <dgm:spPr/>
    </dgm:pt>
    <dgm:pt modelId="{CB1E5875-066D-4363-8B5D-70D907B1E301}" type="pres">
      <dgm:prSet presAssocID="{4021240C-5C31-4FCA-9CDF-CD328CCCC9B6}" presName="sibTrans" presStyleCnt="0"/>
      <dgm:spPr/>
    </dgm:pt>
    <dgm:pt modelId="{24037DC9-DFF0-4526-A4CB-E47691A9A472}" type="pres">
      <dgm:prSet presAssocID="{E5A2BFDE-782E-4E0C-B155-C9C99545AB6A}" presName="compNode" presStyleCnt="0"/>
      <dgm:spPr/>
    </dgm:pt>
    <dgm:pt modelId="{D601C319-6123-4957-9A99-B5D480BE6DD8}" type="pres">
      <dgm:prSet presAssocID="{E5A2BFDE-782E-4E0C-B155-C9C99545AB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lle"/>
        </a:ext>
      </dgm:extLst>
    </dgm:pt>
    <dgm:pt modelId="{0758F559-9C77-4F42-B0D7-91FC2E4B6437}" type="pres">
      <dgm:prSet presAssocID="{E5A2BFDE-782E-4E0C-B155-C9C99545AB6A}" presName="spaceRect" presStyleCnt="0"/>
      <dgm:spPr/>
    </dgm:pt>
    <dgm:pt modelId="{439C736F-6D2D-4E9F-9545-3943B4D79B02}" type="pres">
      <dgm:prSet presAssocID="{E5A2BFDE-782E-4E0C-B155-C9C99545AB6A}" presName="textRect" presStyleLbl="revTx" presStyleIdx="3" presStyleCnt="4">
        <dgm:presLayoutVars>
          <dgm:chMax val="1"/>
          <dgm:chPref val="1"/>
        </dgm:presLayoutVars>
      </dgm:prSet>
      <dgm:spPr/>
    </dgm:pt>
  </dgm:ptLst>
  <dgm:cxnLst>
    <dgm:cxn modelId="{B841670D-F10B-4536-8FC8-C41E25F3D0EC}" type="presOf" srcId="{12E40BDC-AD38-49FA-89B6-F02E83FDC61A}" destId="{62DBB851-BE79-46D8-A267-3DD19C5F5724}" srcOrd="0" destOrd="0" presId="urn:microsoft.com/office/officeart/2018/2/layout/IconLabelList"/>
    <dgm:cxn modelId="{9D517B27-9D55-4A9F-BC0D-189DA528FFD8}" srcId="{945AA57E-1DFA-4481-9DE0-6C61E8E1F948}" destId="{E5A2BFDE-782E-4E0C-B155-C9C99545AB6A}" srcOrd="3" destOrd="0" parTransId="{9A6C6F0A-1AD1-4137-AF1D-93B6758324A8}" sibTransId="{F9AC18DB-5127-4D88-9A12-3DA4FF796A63}"/>
    <dgm:cxn modelId="{94984031-1FA8-46B3-99AC-0BC95A1D6071}" type="presOf" srcId="{E5A2BFDE-782E-4E0C-B155-C9C99545AB6A}" destId="{439C736F-6D2D-4E9F-9545-3943B4D79B02}" srcOrd="0" destOrd="0" presId="urn:microsoft.com/office/officeart/2018/2/layout/IconLabelList"/>
    <dgm:cxn modelId="{8A92B436-306C-451C-BD6E-7B5C2AC35400}" srcId="{945AA57E-1DFA-4481-9DE0-6C61E8E1F948}" destId="{2EB1FE62-94AF-4385-8864-85940D9896C2}" srcOrd="2" destOrd="0" parTransId="{29D6C128-67E5-4419-8E9B-BA1B537BB063}" sibTransId="{4021240C-5C31-4FCA-9CDF-CD328CCCC9B6}"/>
    <dgm:cxn modelId="{5CE42F86-ED9D-41F5-8BDA-36122E5E931B}" srcId="{945AA57E-1DFA-4481-9DE0-6C61E8E1F948}" destId="{1EC8D396-4278-43CD-BFFE-5D93D3439FC4}" srcOrd="0" destOrd="0" parTransId="{358A995E-B330-42A1-BB7D-0A2264DA1621}" sibTransId="{069F6E3A-0E7B-4679-8F51-4106CE3CB59B}"/>
    <dgm:cxn modelId="{5BB4E7C6-D951-4C99-B1E1-E5D3EA0E8F13}" srcId="{945AA57E-1DFA-4481-9DE0-6C61E8E1F948}" destId="{12E40BDC-AD38-49FA-89B6-F02E83FDC61A}" srcOrd="1" destOrd="0" parTransId="{E380F762-2F62-4F0A-9293-C2BA2CB419D3}" sibTransId="{B5737F59-F861-4FA3-AF31-8E0ECF55E963}"/>
    <dgm:cxn modelId="{F0D011D9-A6F2-4CD3-BAFD-FFE3F366691A}" type="presOf" srcId="{945AA57E-1DFA-4481-9DE0-6C61E8E1F948}" destId="{3967A5B9-5688-4B91-B53B-5E3822E004FA}" srcOrd="0" destOrd="0" presId="urn:microsoft.com/office/officeart/2018/2/layout/IconLabelList"/>
    <dgm:cxn modelId="{AB2BF7E3-6D06-4FF5-A541-B1C083CD94A4}" type="presOf" srcId="{1EC8D396-4278-43CD-BFFE-5D93D3439FC4}" destId="{BBA59913-6F4D-4DD5-A507-6D42B1D33C0F}" srcOrd="0" destOrd="0" presId="urn:microsoft.com/office/officeart/2018/2/layout/IconLabelList"/>
    <dgm:cxn modelId="{D2F8C3F3-3E97-41C5-9F49-FF634D4D09E4}" type="presOf" srcId="{2EB1FE62-94AF-4385-8864-85940D9896C2}" destId="{EFA78447-C283-4B01-8C55-70AF25142D52}" srcOrd="0" destOrd="0" presId="urn:microsoft.com/office/officeart/2018/2/layout/IconLabelList"/>
    <dgm:cxn modelId="{E302739A-70D4-4F7F-A17D-F5D84CDB2B86}" type="presParOf" srcId="{3967A5B9-5688-4B91-B53B-5E3822E004FA}" destId="{38154F94-07C3-465C-B124-76AF8705ECE0}" srcOrd="0" destOrd="0" presId="urn:microsoft.com/office/officeart/2018/2/layout/IconLabelList"/>
    <dgm:cxn modelId="{6D10DB2B-497D-422F-B8D1-D73147B77B5E}" type="presParOf" srcId="{38154F94-07C3-465C-B124-76AF8705ECE0}" destId="{EF1C1E72-3FE6-47BE-B93D-10E685F262B3}" srcOrd="0" destOrd="0" presId="urn:microsoft.com/office/officeart/2018/2/layout/IconLabelList"/>
    <dgm:cxn modelId="{26E1E4BD-B098-4551-9586-FC995020A2D3}" type="presParOf" srcId="{38154F94-07C3-465C-B124-76AF8705ECE0}" destId="{6296504C-F9F8-44CD-BE52-2891F62FA743}" srcOrd="1" destOrd="0" presId="urn:microsoft.com/office/officeart/2018/2/layout/IconLabelList"/>
    <dgm:cxn modelId="{5CBBB1C5-FCEA-4366-A6F6-77902394F6F2}" type="presParOf" srcId="{38154F94-07C3-465C-B124-76AF8705ECE0}" destId="{BBA59913-6F4D-4DD5-A507-6D42B1D33C0F}" srcOrd="2" destOrd="0" presId="urn:microsoft.com/office/officeart/2018/2/layout/IconLabelList"/>
    <dgm:cxn modelId="{F11FE2BF-060A-4CA0-884B-EFD592B0BEF1}" type="presParOf" srcId="{3967A5B9-5688-4B91-B53B-5E3822E004FA}" destId="{AABA5737-4625-41B3-9743-D11D0AECBAD8}" srcOrd="1" destOrd="0" presId="urn:microsoft.com/office/officeart/2018/2/layout/IconLabelList"/>
    <dgm:cxn modelId="{E42605EC-60F1-422F-AD88-39E797889FD9}" type="presParOf" srcId="{3967A5B9-5688-4B91-B53B-5E3822E004FA}" destId="{759F28FD-DD71-4E60-AF67-1ED15C64769F}" srcOrd="2" destOrd="0" presId="urn:microsoft.com/office/officeart/2018/2/layout/IconLabelList"/>
    <dgm:cxn modelId="{592CA533-BBDC-475B-9AD6-6289100CE43C}" type="presParOf" srcId="{759F28FD-DD71-4E60-AF67-1ED15C64769F}" destId="{42028F89-CE63-440C-A320-C45C8B9C01A7}" srcOrd="0" destOrd="0" presId="urn:microsoft.com/office/officeart/2018/2/layout/IconLabelList"/>
    <dgm:cxn modelId="{E0E4D3AE-CD70-4158-AA0E-9FB1B94035C6}" type="presParOf" srcId="{759F28FD-DD71-4E60-AF67-1ED15C64769F}" destId="{71CCA3E5-E029-4170-8BC0-241AE915ED37}" srcOrd="1" destOrd="0" presId="urn:microsoft.com/office/officeart/2018/2/layout/IconLabelList"/>
    <dgm:cxn modelId="{34C25434-1F33-43DD-A8D6-1287D4BD8DCD}" type="presParOf" srcId="{759F28FD-DD71-4E60-AF67-1ED15C64769F}" destId="{62DBB851-BE79-46D8-A267-3DD19C5F5724}" srcOrd="2" destOrd="0" presId="urn:microsoft.com/office/officeart/2018/2/layout/IconLabelList"/>
    <dgm:cxn modelId="{D8970F45-250E-4DDD-89A9-0328ADD50AB3}" type="presParOf" srcId="{3967A5B9-5688-4B91-B53B-5E3822E004FA}" destId="{1A62FA5A-03BC-4C08-A431-49B0892BBFDD}" srcOrd="3" destOrd="0" presId="urn:microsoft.com/office/officeart/2018/2/layout/IconLabelList"/>
    <dgm:cxn modelId="{AE303A6E-8BC2-48D9-AC18-F719262C34C0}" type="presParOf" srcId="{3967A5B9-5688-4B91-B53B-5E3822E004FA}" destId="{BE677B1A-0014-4156-B552-501A4060B286}" srcOrd="4" destOrd="0" presId="urn:microsoft.com/office/officeart/2018/2/layout/IconLabelList"/>
    <dgm:cxn modelId="{5D1F7E57-4A16-48BF-A4A1-1203C10733DB}" type="presParOf" srcId="{BE677B1A-0014-4156-B552-501A4060B286}" destId="{3C79B051-B4AB-447F-A2EC-89272730D9F6}" srcOrd="0" destOrd="0" presId="urn:microsoft.com/office/officeart/2018/2/layout/IconLabelList"/>
    <dgm:cxn modelId="{7C044134-5515-440F-B581-83974E099857}" type="presParOf" srcId="{BE677B1A-0014-4156-B552-501A4060B286}" destId="{F0DEEAF9-10F0-4F6F-9841-A60BCB313B3E}" srcOrd="1" destOrd="0" presId="urn:microsoft.com/office/officeart/2018/2/layout/IconLabelList"/>
    <dgm:cxn modelId="{45AB0D69-50CE-4155-A0C0-66501608ADC1}" type="presParOf" srcId="{BE677B1A-0014-4156-B552-501A4060B286}" destId="{EFA78447-C283-4B01-8C55-70AF25142D52}" srcOrd="2" destOrd="0" presId="urn:microsoft.com/office/officeart/2018/2/layout/IconLabelList"/>
    <dgm:cxn modelId="{647BE370-3819-41E0-B422-8F96E78EE337}" type="presParOf" srcId="{3967A5B9-5688-4B91-B53B-5E3822E004FA}" destId="{CB1E5875-066D-4363-8B5D-70D907B1E301}" srcOrd="5" destOrd="0" presId="urn:microsoft.com/office/officeart/2018/2/layout/IconLabelList"/>
    <dgm:cxn modelId="{4BA1244E-0B74-47F5-B4DB-89F3015F72E5}" type="presParOf" srcId="{3967A5B9-5688-4B91-B53B-5E3822E004FA}" destId="{24037DC9-DFF0-4526-A4CB-E47691A9A472}" srcOrd="6" destOrd="0" presId="urn:microsoft.com/office/officeart/2018/2/layout/IconLabelList"/>
    <dgm:cxn modelId="{0408A804-D554-4854-A940-69E79A3147F9}" type="presParOf" srcId="{24037DC9-DFF0-4526-A4CB-E47691A9A472}" destId="{D601C319-6123-4957-9A99-B5D480BE6DD8}" srcOrd="0" destOrd="0" presId="urn:microsoft.com/office/officeart/2018/2/layout/IconLabelList"/>
    <dgm:cxn modelId="{CE3E7087-9BB9-48D4-A831-4C0FD207A6FD}" type="presParOf" srcId="{24037DC9-DFF0-4526-A4CB-E47691A9A472}" destId="{0758F559-9C77-4F42-B0D7-91FC2E4B6437}" srcOrd="1" destOrd="0" presId="urn:microsoft.com/office/officeart/2018/2/layout/IconLabelList"/>
    <dgm:cxn modelId="{ABAE3371-CFB5-4545-9A9B-BC867FA72D4D}" type="presParOf" srcId="{24037DC9-DFF0-4526-A4CB-E47691A9A472}" destId="{439C736F-6D2D-4E9F-9545-3943B4D79B0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A80C7-7087-4EF6-807B-BFC1AE7F2018}">
      <dsp:nvSpPr>
        <dsp:cNvPr id="0" name=""/>
        <dsp:cNvSpPr/>
      </dsp:nvSpPr>
      <dsp:spPr>
        <a:xfrm>
          <a:off x="0" y="2124"/>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E997080-A3A5-47BB-A018-3C6E9B0B2D9A}">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Student Name	:-	Satish Kumar</a:t>
          </a:r>
        </a:p>
      </dsp:txBody>
      <dsp:txXfrm>
        <a:off x="0" y="2124"/>
        <a:ext cx="10515600" cy="724514"/>
      </dsp:txXfrm>
    </dsp:sp>
    <dsp:sp modelId="{F8A3E753-CDB6-46A4-BDA4-F6A3C7E06015}">
      <dsp:nvSpPr>
        <dsp:cNvPr id="0" name=""/>
        <dsp:cNvSpPr/>
      </dsp:nvSpPr>
      <dsp:spPr>
        <a:xfrm>
          <a:off x="0" y="726639"/>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68AAEE1-8A0D-488F-A766-4331250328FB}">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Reg. No.	: - 	12208794</a:t>
          </a:r>
        </a:p>
      </dsp:txBody>
      <dsp:txXfrm>
        <a:off x="0" y="726639"/>
        <a:ext cx="10515600" cy="724514"/>
      </dsp:txXfrm>
    </dsp:sp>
    <dsp:sp modelId="{51088EF9-5C9B-4055-B2EE-026918E51847}">
      <dsp:nvSpPr>
        <dsp:cNvPr id="0" name=""/>
        <dsp:cNvSpPr/>
      </dsp:nvSpPr>
      <dsp:spPr>
        <a:xfrm>
          <a:off x="0" y="1451154"/>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9CD4FD7-3B17-4374-9BD9-FCBB381A9840}">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Program	: -	MCA</a:t>
          </a:r>
        </a:p>
      </dsp:txBody>
      <dsp:txXfrm>
        <a:off x="0" y="1451154"/>
        <a:ext cx="10515600" cy="724514"/>
      </dsp:txXfrm>
    </dsp:sp>
    <dsp:sp modelId="{5DD4FB2C-2556-411C-A086-D95DFA6FBC32}">
      <dsp:nvSpPr>
        <dsp:cNvPr id="0" name=""/>
        <dsp:cNvSpPr/>
      </dsp:nvSpPr>
      <dsp:spPr>
        <a:xfrm>
          <a:off x="0" y="2175669"/>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43C812-6613-4B2E-B4DD-7C9B1321D3B4}">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Course Code	: -	CAP-841</a:t>
          </a:r>
        </a:p>
      </dsp:txBody>
      <dsp:txXfrm>
        <a:off x="0" y="2175669"/>
        <a:ext cx="10515600" cy="724514"/>
      </dsp:txXfrm>
    </dsp:sp>
    <dsp:sp modelId="{113DC995-C6E7-4504-9F6F-8C30F581A4CF}">
      <dsp:nvSpPr>
        <dsp:cNvPr id="0" name=""/>
        <dsp:cNvSpPr/>
      </dsp:nvSpPr>
      <dsp:spPr>
        <a:xfrm>
          <a:off x="0" y="2900183"/>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00E01F2-C232-4418-8D9B-F6D78B5771E4}">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Company Name: -	Acacious Technologies</a:t>
          </a:r>
          <a:endParaRPr lang="en-US" sz="3300" kern="1200" dirty="0"/>
        </a:p>
      </dsp:txBody>
      <dsp:txXfrm>
        <a:off x="0" y="2900183"/>
        <a:ext cx="10515600" cy="724514"/>
      </dsp:txXfrm>
    </dsp:sp>
    <dsp:sp modelId="{17703559-C63B-4B02-8FD1-7DDD1FC95F03}">
      <dsp:nvSpPr>
        <dsp:cNvPr id="0" name=""/>
        <dsp:cNvSpPr/>
      </dsp:nvSpPr>
      <dsp:spPr>
        <a:xfrm>
          <a:off x="0" y="3624698"/>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6568344-AA74-47BB-B5E3-A64AEFEC0505}">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kern="1200" dirty="0"/>
            <a:t>Designation	: -	Web Application</a:t>
          </a:r>
          <a:endParaRPr lang="en-US" sz="3300" kern="1200" dirty="0"/>
        </a:p>
      </dsp:txBody>
      <dsp:txXfrm>
        <a:off x="0" y="3624698"/>
        <a:ext cx="10515600" cy="72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37270-6620-4874-A1BC-A2339BD6F24C}">
      <dsp:nvSpPr>
        <dsp:cNvPr id="0" name=""/>
        <dsp:cNvSpPr/>
      </dsp:nvSpPr>
      <dsp:spPr>
        <a:xfrm>
          <a:off x="1503835" y="110866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11CADF-F112-4701-AC57-168621A58CDD}">
      <dsp:nvSpPr>
        <dsp:cNvPr id="0" name=""/>
        <dsp:cNvSpPr/>
      </dsp:nvSpPr>
      <dsp:spPr>
        <a:xfrm>
          <a:off x="315835" y="3665880"/>
          <a:ext cx="432000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Starting from the desire to develop meaningful digital experiences, Acacious Technologies has grown into a reputable company providing only the best solutions aimed at beneficiating enterprises’ development. Thus, their services encompass business needs assessment, market analysis, and digital marketing strategy and campaign deployment. </a:t>
          </a:r>
        </a:p>
      </dsp:txBody>
      <dsp:txXfrm>
        <a:off x="315835" y="3665880"/>
        <a:ext cx="4320000" cy="1530000"/>
      </dsp:txXfrm>
    </dsp:sp>
    <dsp:sp modelId="{A88B5831-DCA1-4BC4-A9FB-B65FEB99985C}">
      <dsp:nvSpPr>
        <dsp:cNvPr id="0" name=""/>
        <dsp:cNvSpPr/>
      </dsp:nvSpPr>
      <dsp:spPr>
        <a:xfrm>
          <a:off x="6579836" y="110866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199C95-B24D-48D2-93D2-8A35AB72A610}">
      <dsp:nvSpPr>
        <dsp:cNvPr id="0" name=""/>
        <dsp:cNvSpPr/>
      </dsp:nvSpPr>
      <dsp:spPr>
        <a:xfrm>
          <a:off x="5391836" y="3665880"/>
          <a:ext cx="432000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dirty="0"/>
            <a:t>This leads to not only the client’s visibility but also reaching important markers of business performance in terms of conversion rates and customer interaction.</a:t>
          </a:r>
        </a:p>
      </dsp:txBody>
      <dsp:txXfrm>
        <a:off x="5391836" y="3665880"/>
        <a:ext cx="4320000" cy="153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CD84F-E5C6-4F9C-9EC7-16D022AD8E2A}">
      <dsp:nvSpPr>
        <dsp:cNvPr id="0" name=""/>
        <dsp:cNvSpPr/>
      </dsp:nvSpPr>
      <dsp:spPr>
        <a:xfrm>
          <a:off x="810" y="0"/>
          <a:ext cx="3283803" cy="320990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533400">
            <a:lnSpc>
              <a:spcPct val="100000"/>
            </a:lnSpc>
            <a:spcBef>
              <a:spcPct val="0"/>
            </a:spcBef>
            <a:spcAft>
              <a:spcPct val="35000"/>
            </a:spcAft>
            <a:buNone/>
          </a:pPr>
          <a:r>
            <a:rPr lang="en-US" sz="1200" kern="1200"/>
            <a:t>Website Development: Design, develop, and implement responsive websites using HTML, CSS, JavaScript, and related technologies to ensure cross-platform compatibility and an optimal user experience across devices.</a:t>
          </a:r>
        </a:p>
      </dsp:txBody>
      <dsp:txXfrm>
        <a:off x="810" y="1283960"/>
        <a:ext cx="3283803" cy="1925941"/>
      </dsp:txXfrm>
    </dsp:sp>
    <dsp:sp modelId="{150D2228-E06E-42F3-87EB-B8684B9CA17A}">
      <dsp:nvSpPr>
        <dsp:cNvPr id="0" name=""/>
        <dsp:cNvSpPr/>
      </dsp:nvSpPr>
      <dsp:spPr>
        <a:xfrm>
          <a:off x="810" y="0"/>
          <a:ext cx="3283803" cy="128396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10" y="0"/>
        <a:ext cx="3283803" cy="1283960"/>
      </dsp:txXfrm>
    </dsp:sp>
    <dsp:sp modelId="{D2E94D5C-FDD7-4C21-91AE-99E98A8AA377}">
      <dsp:nvSpPr>
        <dsp:cNvPr id="0" name=""/>
        <dsp:cNvSpPr/>
      </dsp:nvSpPr>
      <dsp:spPr>
        <a:xfrm>
          <a:off x="3547318" y="0"/>
          <a:ext cx="3283803" cy="320990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533400">
            <a:lnSpc>
              <a:spcPct val="100000"/>
            </a:lnSpc>
            <a:spcBef>
              <a:spcPct val="0"/>
            </a:spcBef>
            <a:spcAft>
              <a:spcPct val="35000"/>
            </a:spcAft>
            <a:buNone/>
          </a:pPr>
          <a:r>
            <a:rPr lang="en-US" sz="1200" kern="1200"/>
            <a:t>Responsive Design: Convert static website designs into fully responsive layouts, ensuring seamless functionality on desktops, tablets, and mobile devices. This includes optimizing images, utilizing media queries, and implementing flexible grid systems.</a:t>
          </a:r>
        </a:p>
      </dsp:txBody>
      <dsp:txXfrm>
        <a:off x="3547318" y="1283960"/>
        <a:ext cx="3283803" cy="1925941"/>
      </dsp:txXfrm>
    </dsp:sp>
    <dsp:sp modelId="{29743485-AE6C-4E2A-B3A8-400DCC382C99}">
      <dsp:nvSpPr>
        <dsp:cNvPr id="0" name=""/>
        <dsp:cNvSpPr/>
      </dsp:nvSpPr>
      <dsp:spPr>
        <a:xfrm>
          <a:off x="3547318" y="0"/>
          <a:ext cx="3283803" cy="128396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47318" y="0"/>
        <a:ext cx="3283803" cy="1283960"/>
      </dsp:txXfrm>
    </dsp:sp>
    <dsp:sp modelId="{8BE89B07-2459-4077-9CBE-94DF11985826}">
      <dsp:nvSpPr>
        <dsp:cNvPr id="0" name=""/>
        <dsp:cNvSpPr/>
      </dsp:nvSpPr>
      <dsp:spPr>
        <a:xfrm>
          <a:off x="7093825" y="0"/>
          <a:ext cx="3283803" cy="3209902"/>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4367" tIns="0" rIns="324367" bIns="330200" numCol="1" spcCol="1270" anchor="t" anchorCtr="0">
          <a:noAutofit/>
        </a:bodyPr>
        <a:lstStyle/>
        <a:p>
          <a:pPr marL="0" lvl="0" indent="0" algn="l" defTabSz="533400">
            <a:lnSpc>
              <a:spcPct val="100000"/>
            </a:lnSpc>
            <a:spcBef>
              <a:spcPct val="0"/>
            </a:spcBef>
            <a:spcAft>
              <a:spcPct val="35000"/>
            </a:spcAft>
            <a:buNone/>
          </a:pPr>
          <a:r>
            <a:rPr lang="en-US" sz="1200" kern="1200"/>
            <a:t>Existing Projects: Collaborate with the team to enhance and modify existing projects, focusing on improving responsiveness and overall site performance. Ensure that legacy code is updated and modernized according to the latest standards.</a:t>
          </a:r>
        </a:p>
      </dsp:txBody>
      <dsp:txXfrm>
        <a:off x="7093825" y="1283960"/>
        <a:ext cx="3283803" cy="1925941"/>
      </dsp:txXfrm>
    </dsp:sp>
    <dsp:sp modelId="{7CEBC2DD-53EC-40C9-B242-BCB2EC7F14D4}">
      <dsp:nvSpPr>
        <dsp:cNvPr id="0" name=""/>
        <dsp:cNvSpPr/>
      </dsp:nvSpPr>
      <dsp:spPr>
        <a:xfrm>
          <a:off x="7093825" y="0"/>
          <a:ext cx="3283803" cy="128396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4367" tIns="165100" rIns="32436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93825" y="0"/>
        <a:ext cx="3283803" cy="1283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5BEDB-115B-4043-B9E0-01B501D969F3}">
      <dsp:nvSpPr>
        <dsp:cNvPr id="0" name=""/>
        <dsp:cNvSpPr/>
      </dsp:nvSpPr>
      <dsp:spPr>
        <a:xfrm>
          <a:off x="821" y="179348"/>
          <a:ext cx="3327201" cy="3992641"/>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666750">
            <a:lnSpc>
              <a:spcPct val="90000"/>
            </a:lnSpc>
            <a:spcBef>
              <a:spcPct val="0"/>
            </a:spcBef>
            <a:spcAft>
              <a:spcPct val="35000"/>
            </a:spcAft>
            <a:buNone/>
            <a:defRPr cap="all"/>
          </a:pPr>
          <a:r>
            <a:rPr lang="en-US" sz="1500" b="1" kern="1200" dirty="0"/>
            <a:t>Code Quality: </a:t>
          </a:r>
          <a:r>
            <a:rPr lang="en-US" sz="1500" kern="1200" dirty="0"/>
            <a:t>Write clean, maintainable, and well-documented code, following industry standards and company guidelines. Regularly participate in code reviews and provide constructive feedback to peers.</a:t>
          </a:r>
        </a:p>
      </dsp:txBody>
      <dsp:txXfrm>
        <a:off x="821" y="1776404"/>
        <a:ext cx="3327201" cy="2395585"/>
      </dsp:txXfrm>
    </dsp:sp>
    <dsp:sp modelId="{E700A31E-9CBF-429D-B943-9B47D3CA653D}">
      <dsp:nvSpPr>
        <dsp:cNvPr id="0" name=""/>
        <dsp:cNvSpPr/>
      </dsp:nvSpPr>
      <dsp:spPr>
        <a:xfrm>
          <a:off x="821"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dirty="0"/>
            <a:t>04</a:t>
          </a:r>
        </a:p>
      </dsp:txBody>
      <dsp:txXfrm>
        <a:off x="821" y="179348"/>
        <a:ext cx="3327201" cy="1597056"/>
      </dsp:txXfrm>
    </dsp:sp>
    <dsp:sp modelId="{3F0E9D40-E83D-444E-B6F3-8509043AA480}">
      <dsp:nvSpPr>
        <dsp:cNvPr id="0" name=""/>
        <dsp:cNvSpPr/>
      </dsp:nvSpPr>
      <dsp:spPr>
        <a:xfrm>
          <a:off x="3594199" y="179348"/>
          <a:ext cx="3327201" cy="3992641"/>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666750">
            <a:lnSpc>
              <a:spcPct val="90000"/>
            </a:lnSpc>
            <a:spcBef>
              <a:spcPct val="0"/>
            </a:spcBef>
            <a:spcAft>
              <a:spcPct val="35000"/>
            </a:spcAft>
            <a:buNone/>
            <a:defRPr cap="all"/>
          </a:pPr>
          <a:r>
            <a:rPr lang="en-US" sz="1500" b="1" kern="1200" dirty="0"/>
            <a:t>Optimization: </a:t>
          </a:r>
          <a:r>
            <a:rPr lang="en-US" sz="1500" kern="1200" dirty="0"/>
            <a:t>Implement best practices for web performance optimization, including minimizing load times, improving site speed, and ensuring scalability.</a:t>
          </a:r>
        </a:p>
      </dsp:txBody>
      <dsp:txXfrm>
        <a:off x="3594199" y="1776404"/>
        <a:ext cx="3327201" cy="2395585"/>
      </dsp:txXfrm>
    </dsp:sp>
    <dsp:sp modelId="{75D4F0F4-00EC-4F16-96AF-BC47DDAE3318}">
      <dsp:nvSpPr>
        <dsp:cNvPr id="0" name=""/>
        <dsp:cNvSpPr/>
      </dsp:nvSpPr>
      <dsp:spPr>
        <a:xfrm>
          <a:off x="3594199"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dirty="0"/>
            <a:t>05</a:t>
          </a:r>
        </a:p>
      </dsp:txBody>
      <dsp:txXfrm>
        <a:off x="3594199" y="179348"/>
        <a:ext cx="3327201" cy="1597056"/>
      </dsp:txXfrm>
    </dsp:sp>
    <dsp:sp modelId="{12FB405D-24DD-4A5E-A30B-5D8022185866}">
      <dsp:nvSpPr>
        <dsp:cNvPr id="0" name=""/>
        <dsp:cNvSpPr/>
      </dsp:nvSpPr>
      <dsp:spPr>
        <a:xfrm>
          <a:off x="7187576" y="179348"/>
          <a:ext cx="3327201" cy="3992641"/>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666750">
            <a:lnSpc>
              <a:spcPct val="90000"/>
            </a:lnSpc>
            <a:spcBef>
              <a:spcPct val="0"/>
            </a:spcBef>
            <a:spcAft>
              <a:spcPct val="35000"/>
            </a:spcAft>
            <a:buNone/>
            <a:defRPr cap="all"/>
          </a:pPr>
          <a:r>
            <a:rPr lang="en-US" sz="1500" b="1" kern="1200" dirty="0"/>
            <a:t>Problem Solving: </a:t>
          </a:r>
          <a:r>
            <a:rPr lang="en-US" sz="1500" kern="1200" dirty="0"/>
            <a:t>Identify and resolve front-end related issues, bugs, and discrepancies across different browsers and devices, ensuring a consistent user experience.</a:t>
          </a:r>
        </a:p>
      </dsp:txBody>
      <dsp:txXfrm>
        <a:off x="7187576" y="1776404"/>
        <a:ext cx="3327201" cy="2395585"/>
      </dsp:txXfrm>
    </dsp:sp>
    <dsp:sp modelId="{F2641310-4298-4812-A49E-B4DA239E1888}">
      <dsp:nvSpPr>
        <dsp:cNvPr id="0" name=""/>
        <dsp:cNvSpPr/>
      </dsp:nvSpPr>
      <dsp:spPr>
        <a:xfrm>
          <a:off x="7187576"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dirty="0"/>
            <a:t>06</a:t>
          </a:r>
        </a:p>
      </dsp:txBody>
      <dsp:txXfrm>
        <a:off x="7187576" y="179348"/>
        <a:ext cx="3327201" cy="15970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65ED-41D2-42B6-A48F-3A2701579B44}">
      <dsp:nvSpPr>
        <dsp:cNvPr id="0" name=""/>
        <dsp:cNvSpPr/>
      </dsp:nvSpPr>
      <dsp:spPr>
        <a:xfrm>
          <a:off x="2728498" y="2929399"/>
          <a:ext cx="545113" cy="2343988"/>
        </a:xfrm>
        <a:custGeom>
          <a:avLst/>
          <a:gdLst/>
          <a:ahLst/>
          <a:cxnLst/>
          <a:rect l="0" t="0" r="0" b="0"/>
          <a:pathLst>
            <a:path>
              <a:moveTo>
                <a:pt x="0" y="0"/>
              </a:moveTo>
              <a:lnTo>
                <a:pt x="272556" y="0"/>
              </a:lnTo>
              <a:lnTo>
                <a:pt x="272556" y="2343988"/>
              </a:lnTo>
              <a:lnTo>
                <a:pt x="545113" y="234398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3B09E6-B172-4B6D-9EA7-EFD5F956B820}">
      <dsp:nvSpPr>
        <dsp:cNvPr id="0" name=""/>
        <dsp:cNvSpPr/>
      </dsp:nvSpPr>
      <dsp:spPr>
        <a:xfrm>
          <a:off x="2728498" y="2929399"/>
          <a:ext cx="545113" cy="1171994"/>
        </a:xfrm>
        <a:custGeom>
          <a:avLst/>
          <a:gdLst/>
          <a:ahLst/>
          <a:cxnLst/>
          <a:rect l="0" t="0" r="0" b="0"/>
          <a:pathLst>
            <a:path>
              <a:moveTo>
                <a:pt x="0" y="0"/>
              </a:moveTo>
              <a:lnTo>
                <a:pt x="272556" y="0"/>
              </a:lnTo>
              <a:lnTo>
                <a:pt x="272556" y="1171994"/>
              </a:lnTo>
              <a:lnTo>
                <a:pt x="545113" y="1171994"/>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4DD7FA-8DC4-49DC-A230-867334F57108}">
      <dsp:nvSpPr>
        <dsp:cNvPr id="0" name=""/>
        <dsp:cNvSpPr/>
      </dsp:nvSpPr>
      <dsp:spPr>
        <a:xfrm>
          <a:off x="2728498" y="2883679"/>
          <a:ext cx="545113" cy="91440"/>
        </a:xfrm>
        <a:custGeom>
          <a:avLst/>
          <a:gdLst/>
          <a:ahLst/>
          <a:cxnLst/>
          <a:rect l="0" t="0" r="0" b="0"/>
          <a:pathLst>
            <a:path>
              <a:moveTo>
                <a:pt x="0" y="45720"/>
              </a:moveTo>
              <a:lnTo>
                <a:pt x="545113" y="4572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52F42C-0C6E-4F60-A4EA-480A1674A44E}">
      <dsp:nvSpPr>
        <dsp:cNvPr id="0" name=""/>
        <dsp:cNvSpPr/>
      </dsp:nvSpPr>
      <dsp:spPr>
        <a:xfrm>
          <a:off x="2728498" y="1757404"/>
          <a:ext cx="545113" cy="1171994"/>
        </a:xfrm>
        <a:custGeom>
          <a:avLst/>
          <a:gdLst/>
          <a:ahLst/>
          <a:cxnLst/>
          <a:rect l="0" t="0" r="0" b="0"/>
          <a:pathLst>
            <a:path>
              <a:moveTo>
                <a:pt x="0" y="1171994"/>
              </a:moveTo>
              <a:lnTo>
                <a:pt x="272556" y="1171994"/>
              </a:lnTo>
              <a:lnTo>
                <a:pt x="272556" y="0"/>
              </a:lnTo>
              <a:lnTo>
                <a:pt x="545113" y="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306FFC-2BB5-4B83-B12E-F54BE1CB50F6}">
      <dsp:nvSpPr>
        <dsp:cNvPr id="0" name=""/>
        <dsp:cNvSpPr/>
      </dsp:nvSpPr>
      <dsp:spPr>
        <a:xfrm>
          <a:off x="2728498" y="585410"/>
          <a:ext cx="545113" cy="2343988"/>
        </a:xfrm>
        <a:custGeom>
          <a:avLst/>
          <a:gdLst/>
          <a:ahLst/>
          <a:cxnLst/>
          <a:rect l="0" t="0" r="0" b="0"/>
          <a:pathLst>
            <a:path>
              <a:moveTo>
                <a:pt x="0" y="2343988"/>
              </a:moveTo>
              <a:lnTo>
                <a:pt x="272556" y="2343988"/>
              </a:lnTo>
              <a:lnTo>
                <a:pt x="272556" y="0"/>
              </a:lnTo>
              <a:lnTo>
                <a:pt x="545113" y="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8BF2EE-E080-45D6-A87C-9F36C971F0E7}">
      <dsp:nvSpPr>
        <dsp:cNvPr id="0" name=""/>
        <dsp:cNvSpPr/>
      </dsp:nvSpPr>
      <dsp:spPr>
        <a:xfrm>
          <a:off x="2930" y="2513749"/>
          <a:ext cx="2725567" cy="83129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a:t>2. Objectives</a:t>
          </a:r>
          <a:endParaRPr lang="en-US" sz="1600" kern="1200"/>
        </a:p>
      </dsp:txBody>
      <dsp:txXfrm>
        <a:off x="2930" y="2513749"/>
        <a:ext cx="2725567" cy="831298"/>
      </dsp:txXfrm>
    </dsp:sp>
    <dsp:sp modelId="{B797DFDC-D57E-46BA-8D60-1971FC2E332B}">
      <dsp:nvSpPr>
        <dsp:cNvPr id="0" name=""/>
        <dsp:cNvSpPr/>
      </dsp:nvSpPr>
      <dsp:spPr>
        <a:xfrm>
          <a:off x="3273611" y="169761"/>
          <a:ext cx="2725567" cy="83129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Convert the existing website into a responsive design.</a:t>
          </a:r>
        </a:p>
      </dsp:txBody>
      <dsp:txXfrm>
        <a:off x="3273611" y="169761"/>
        <a:ext cx="2725567" cy="831298"/>
      </dsp:txXfrm>
    </dsp:sp>
    <dsp:sp modelId="{72EC8920-D14A-4613-B071-5781BCD8245A}">
      <dsp:nvSpPr>
        <dsp:cNvPr id="0" name=""/>
        <dsp:cNvSpPr/>
      </dsp:nvSpPr>
      <dsp:spPr>
        <a:xfrm>
          <a:off x="3273611" y="1341755"/>
          <a:ext cx="2725567" cy="83129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Optimize the website for faster load times and improved performance.</a:t>
          </a:r>
        </a:p>
      </dsp:txBody>
      <dsp:txXfrm>
        <a:off x="3273611" y="1341755"/>
        <a:ext cx="2725567" cy="831298"/>
      </dsp:txXfrm>
    </dsp:sp>
    <dsp:sp modelId="{A15816B9-2AB0-4A9E-A9B7-FCEFD7A34E44}">
      <dsp:nvSpPr>
        <dsp:cNvPr id="0" name=""/>
        <dsp:cNvSpPr/>
      </dsp:nvSpPr>
      <dsp:spPr>
        <a:xfrm>
          <a:off x="3273611" y="2513749"/>
          <a:ext cx="2725567" cy="83129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Ensure cross-browser and cross-device compatibility.</a:t>
          </a:r>
        </a:p>
      </dsp:txBody>
      <dsp:txXfrm>
        <a:off x="3273611" y="2513749"/>
        <a:ext cx="2725567" cy="831298"/>
      </dsp:txXfrm>
    </dsp:sp>
    <dsp:sp modelId="{342E1E51-6DDE-464D-91DF-015CF4FC3E5C}">
      <dsp:nvSpPr>
        <dsp:cNvPr id="0" name=""/>
        <dsp:cNvSpPr/>
      </dsp:nvSpPr>
      <dsp:spPr>
        <a:xfrm>
          <a:off x="3273611" y="3685743"/>
          <a:ext cx="2725567" cy="83129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Implement a modern design layout that enhances user engagement.</a:t>
          </a:r>
        </a:p>
      </dsp:txBody>
      <dsp:txXfrm>
        <a:off x="3273611" y="3685743"/>
        <a:ext cx="2725567" cy="831298"/>
      </dsp:txXfrm>
    </dsp:sp>
    <dsp:sp modelId="{7F59F7E7-5020-4FFB-BBC4-F904C50CC30F}">
      <dsp:nvSpPr>
        <dsp:cNvPr id="0" name=""/>
        <dsp:cNvSpPr/>
      </dsp:nvSpPr>
      <dsp:spPr>
        <a:xfrm>
          <a:off x="3273611" y="4857738"/>
          <a:ext cx="2725567" cy="83129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Maintain and improve the site’s existing functionalities without compromising quality.</a:t>
          </a:r>
        </a:p>
      </dsp:txBody>
      <dsp:txXfrm>
        <a:off x="3273611" y="4857738"/>
        <a:ext cx="2725567" cy="8312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77A3C-EE8D-4AF3-B432-0FBDABB219C3}">
      <dsp:nvSpPr>
        <dsp:cNvPr id="0" name=""/>
        <dsp:cNvSpPr/>
      </dsp:nvSpPr>
      <dsp:spPr>
        <a:xfrm>
          <a:off x="684914" y="521402"/>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09D082-0EEB-485E-88C3-3486F381669F}">
      <dsp:nvSpPr>
        <dsp:cNvPr id="0" name=""/>
        <dsp:cNvSpPr/>
      </dsp:nvSpPr>
      <dsp:spPr>
        <a:xfrm>
          <a:off x="918914" y="755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D04807-B0E1-40B9-A73C-B5236E59428A}">
      <dsp:nvSpPr>
        <dsp:cNvPr id="0" name=""/>
        <dsp:cNvSpPr/>
      </dsp:nvSpPr>
      <dsp:spPr>
        <a:xfrm>
          <a:off x="333914" y="1961402"/>
          <a:ext cx="18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3. Key Responsibilities</a:t>
          </a:r>
          <a:endParaRPr lang="en-US" sz="1100" kern="1200"/>
        </a:p>
      </dsp:txBody>
      <dsp:txXfrm>
        <a:off x="333914" y="1961402"/>
        <a:ext cx="1800000" cy="1710000"/>
      </dsp:txXfrm>
    </dsp:sp>
    <dsp:sp modelId="{26DF02D2-A327-46D3-82EB-1BFDAD6509C5}">
      <dsp:nvSpPr>
        <dsp:cNvPr id="0" name=""/>
        <dsp:cNvSpPr/>
      </dsp:nvSpPr>
      <dsp:spPr>
        <a:xfrm>
          <a:off x="2799914" y="521402"/>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FE685-599D-4C06-961B-C6BB2FE62C13}">
      <dsp:nvSpPr>
        <dsp:cNvPr id="0" name=""/>
        <dsp:cNvSpPr/>
      </dsp:nvSpPr>
      <dsp:spPr>
        <a:xfrm>
          <a:off x="3033914" y="755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6BD9F1-C203-4C1F-930E-5AEDF11451BC}">
      <dsp:nvSpPr>
        <dsp:cNvPr id="0" name=""/>
        <dsp:cNvSpPr/>
      </dsp:nvSpPr>
      <dsp:spPr>
        <a:xfrm>
          <a:off x="2448914" y="1961402"/>
          <a:ext cx="18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As the Frontend Developer, my responsibilities included:</a:t>
          </a:r>
        </a:p>
      </dsp:txBody>
      <dsp:txXfrm>
        <a:off x="2448914" y="1961402"/>
        <a:ext cx="1800000" cy="1710000"/>
      </dsp:txXfrm>
    </dsp:sp>
    <dsp:sp modelId="{4548FD28-7346-4D4C-88BE-F916C2F18A17}">
      <dsp:nvSpPr>
        <dsp:cNvPr id="0" name=""/>
        <dsp:cNvSpPr/>
      </dsp:nvSpPr>
      <dsp:spPr>
        <a:xfrm>
          <a:off x="4914914" y="521402"/>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48C45-503E-478D-BE79-EF5588F1C939}">
      <dsp:nvSpPr>
        <dsp:cNvPr id="0" name=""/>
        <dsp:cNvSpPr/>
      </dsp:nvSpPr>
      <dsp:spPr>
        <a:xfrm>
          <a:off x="5148914" y="755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CE75E-B829-45DF-9657-499AB565BD8C}">
      <dsp:nvSpPr>
        <dsp:cNvPr id="0" name=""/>
        <dsp:cNvSpPr/>
      </dsp:nvSpPr>
      <dsp:spPr>
        <a:xfrm>
          <a:off x="4563914" y="1961402"/>
          <a:ext cx="18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Responsive Conversion: Transformed the existing static layouts into fluid, responsive designs using HTML5, CSS3, and JavaScript. Ensured that all elements adjusted smoothly across various screen sizes.</a:t>
          </a:r>
        </a:p>
      </dsp:txBody>
      <dsp:txXfrm>
        <a:off x="4563914" y="1961402"/>
        <a:ext cx="1800000" cy="1710000"/>
      </dsp:txXfrm>
    </dsp:sp>
    <dsp:sp modelId="{F2E38428-1460-43D9-8016-E628AC003AE9}">
      <dsp:nvSpPr>
        <dsp:cNvPr id="0" name=""/>
        <dsp:cNvSpPr/>
      </dsp:nvSpPr>
      <dsp:spPr>
        <a:xfrm>
          <a:off x="7029914" y="521402"/>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8ABEF-10F9-4730-9EC0-AFFA8E7741F0}">
      <dsp:nvSpPr>
        <dsp:cNvPr id="0" name=""/>
        <dsp:cNvSpPr/>
      </dsp:nvSpPr>
      <dsp:spPr>
        <a:xfrm>
          <a:off x="7263914" y="755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41D4F7-C640-4479-AB69-CFD54F02E52B}">
      <dsp:nvSpPr>
        <dsp:cNvPr id="0" name=""/>
        <dsp:cNvSpPr/>
      </dsp:nvSpPr>
      <dsp:spPr>
        <a:xfrm>
          <a:off x="6678914" y="1961402"/>
          <a:ext cx="18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Media Queries: Implemented CSS media queries to provide different styles for different devices, enhancing the mobile-first experience.</a:t>
          </a:r>
        </a:p>
      </dsp:txBody>
      <dsp:txXfrm>
        <a:off x="6678914" y="1961402"/>
        <a:ext cx="1800000" cy="1710000"/>
      </dsp:txXfrm>
    </dsp:sp>
    <dsp:sp modelId="{113F39E2-EAC7-40E2-91E3-9C91B31B6B50}">
      <dsp:nvSpPr>
        <dsp:cNvPr id="0" name=""/>
        <dsp:cNvSpPr/>
      </dsp:nvSpPr>
      <dsp:spPr>
        <a:xfrm>
          <a:off x="9144914" y="521402"/>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ED565-FE5D-41B6-937A-B98A895F4831}">
      <dsp:nvSpPr>
        <dsp:cNvPr id="0" name=""/>
        <dsp:cNvSpPr/>
      </dsp:nvSpPr>
      <dsp:spPr>
        <a:xfrm>
          <a:off x="9378914" y="75540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39C0DA-B390-4A21-8C78-4251BC766549}">
      <dsp:nvSpPr>
        <dsp:cNvPr id="0" name=""/>
        <dsp:cNvSpPr/>
      </dsp:nvSpPr>
      <dsp:spPr>
        <a:xfrm>
          <a:off x="8793914" y="1961402"/>
          <a:ext cx="1800000" cy="17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Image Optimization: Compressed and optimized images to reduce load times while maintaining high visual quality across devices.</a:t>
          </a:r>
        </a:p>
      </dsp:txBody>
      <dsp:txXfrm>
        <a:off x="8793914" y="1961402"/>
        <a:ext cx="1800000" cy="171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C1E72-3FE6-47BE-B93D-10E685F262B3}">
      <dsp:nvSpPr>
        <dsp:cNvPr id="0" name=""/>
        <dsp:cNvSpPr/>
      </dsp:nvSpPr>
      <dsp:spPr>
        <a:xfrm>
          <a:off x="752566" y="664683"/>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A59913-6F4D-4DD5-A507-6D42B1D33C0F}">
      <dsp:nvSpPr>
        <dsp:cNvPr id="0" name=""/>
        <dsp:cNvSpPr/>
      </dsp:nvSpPr>
      <dsp:spPr>
        <a:xfrm>
          <a:off x="100682" y="2161246"/>
          <a:ext cx="2370489"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Performance Optimization: </a:t>
          </a:r>
          <a:r>
            <a:rPr lang="en-US" sz="1100" kern="1200" dirty="0"/>
            <a:t>Used tools such as Google Lighthouse and </a:t>
          </a:r>
          <a:r>
            <a:rPr lang="en-US" sz="1100" kern="1200" dirty="0" err="1"/>
            <a:t>GTmetrix</a:t>
          </a:r>
          <a:r>
            <a:rPr lang="en-US" sz="1100" kern="1200" dirty="0"/>
            <a:t> to analyze the website’s performance. Implemented lazy loading, minified CSS and JavaScript files, and optimized code to reduce the overall load time.</a:t>
          </a:r>
        </a:p>
      </dsp:txBody>
      <dsp:txXfrm>
        <a:off x="100682" y="2161246"/>
        <a:ext cx="2370489" cy="1366875"/>
      </dsp:txXfrm>
    </dsp:sp>
    <dsp:sp modelId="{42028F89-CE63-440C-A320-C45C8B9C01A7}">
      <dsp:nvSpPr>
        <dsp:cNvPr id="0" name=""/>
        <dsp:cNvSpPr/>
      </dsp:nvSpPr>
      <dsp:spPr>
        <a:xfrm>
          <a:off x="3537891" y="664683"/>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DBB851-BE79-46D8-A267-3DD19C5F5724}">
      <dsp:nvSpPr>
        <dsp:cNvPr id="0" name=""/>
        <dsp:cNvSpPr/>
      </dsp:nvSpPr>
      <dsp:spPr>
        <a:xfrm>
          <a:off x="2886007" y="2161246"/>
          <a:ext cx="2370489"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Cross-Browser Testing: </a:t>
          </a:r>
          <a:r>
            <a:rPr lang="en-US" sz="1100" kern="1200" dirty="0"/>
            <a:t>Conducted extensive testing across major browsers (Chrome, Firefox, Safari, Edge) and devices (iOS, Android) to ensure consistent performance and visual appeal.</a:t>
          </a:r>
        </a:p>
      </dsp:txBody>
      <dsp:txXfrm>
        <a:off x="2886007" y="2161246"/>
        <a:ext cx="2370489" cy="1366875"/>
      </dsp:txXfrm>
    </dsp:sp>
    <dsp:sp modelId="{3C79B051-B4AB-447F-A2EC-89272730D9F6}">
      <dsp:nvSpPr>
        <dsp:cNvPr id="0" name=""/>
        <dsp:cNvSpPr/>
      </dsp:nvSpPr>
      <dsp:spPr>
        <a:xfrm>
          <a:off x="6323216" y="664683"/>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A78447-C283-4B01-8C55-70AF25142D52}">
      <dsp:nvSpPr>
        <dsp:cNvPr id="0" name=""/>
        <dsp:cNvSpPr/>
      </dsp:nvSpPr>
      <dsp:spPr>
        <a:xfrm>
          <a:off x="5671332" y="2161246"/>
          <a:ext cx="2370489"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Collaboration: </a:t>
          </a:r>
          <a:r>
            <a:rPr lang="en-US" sz="1100" kern="1200" dirty="0"/>
            <a:t>Worked closely with the UI/UX designers to integrate feedback and ensure that the design met the client’s expectations. Coordinated with backend developers to ensure that the frontend and backend elements were seamlessly integrated.</a:t>
          </a:r>
        </a:p>
      </dsp:txBody>
      <dsp:txXfrm>
        <a:off x="5671332" y="2161246"/>
        <a:ext cx="2370489" cy="1366875"/>
      </dsp:txXfrm>
    </dsp:sp>
    <dsp:sp modelId="{D601C319-6123-4957-9A99-B5D480BE6DD8}">
      <dsp:nvSpPr>
        <dsp:cNvPr id="0" name=""/>
        <dsp:cNvSpPr/>
      </dsp:nvSpPr>
      <dsp:spPr>
        <a:xfrm>
          <a:off x="9108541" y="664683"/>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9C736F-6D2D-4E9F-9545-3943B4D79B02}">
      <dsp:nvSpPr>
        <dsp:cNvPr id="0" name=""/>
        <dsp:cNvSpPr/>
      </dsp:nvSpPr>
      <dsp:spPr>
        <a:xfrm>
          <a:off x="8456657" y="2161246"/>
          <a:ext cx="2370489" cy="136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Problem Solving: </a:t>
          </a:r>
          <a:r>
            <a:rPr lang="en-US" sz="1100" kern="1200" dirty="0"/>
            <a:t>Identified and resolved issues related to responsiveness, such as overlapping elements, navigation inconsistencies, and content alignment.</a:t>
          </a:r>
        </a:p>
      </dsp:txBody>
      <dsp:txXfrm>
        <a:off x="8456657" y="2161246"/>
        <a:ext cx="2370489" cy="13668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0D8C-4ED6-AF38-94BA-5AF70437E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7DDD67-0CCD-63C8-9D6E-91E850CD6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71595A-EF68-AD01-087E-C875C11D6958}"/>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5" name="Footer Placeholder 4">
            <a:extLst>
              <a:ext uri="{FF2B5EF4-FFF2-40B4-BE49-F238E27FC236}">
                <a16:creationId xmlns:a16="http://schemas.microsoft.com/office/drawing/2014/main" id="{ABDF04E5-44E5-C8E1-C0DC-DC2D001561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CFFFB-C7A7-1599-ED7D-21A506ADF11F}"/>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324976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8F6E-E007-B369-C5E2-7EA69B7FC6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614B42-5107-E3F6-834A-31484C3B44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D96D5D-B540-828B-5EA9-6140C7CE0E4B}"/>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5" name="Footer Placeholder 4">
            <a:extLst>
              <a:ext uri="{FF2B5EF4-FFF2-40B4-BE49-F238E27FC236}">
                <a16:creationId xmlns:a16="http://schemas.microsoft.com/office/drawing/2014/main" id="{2AEBEAD4-ACDA-1774-B240-00808748E5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2B725-BA5A-906F-504C-1E68C0A783F3}"/>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375828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178B9-730D-DE34-E717-7B615B8F10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9B63B4-E642-D360-6052-5666D7CFF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B62D1-2B8A-F0D7-F94A-FB626E3DFC02}"/>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5" name="Footer Placeholder 4">
            <a:extLst>
              <a:ext uri="{FF2B5EF4-FFF2-40B4-BE49-F238E27FC236}">
                <a16:creationId xmlns:a16="http://schemas.microsoft.com/office/drawing/2014/main" id="{63379389-BB3F-0FEE-51BE-A7F7F3D4E6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D40B19-351F-27E5-7ABE-AD00FF181E9B}"/>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203211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F7E3-0E48-FF00-17EF-84B4FE9A6C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6E7939-5B27-9CF8-0497-206F872F31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D83B2-C635-9ED1-AEF9-FFBC078E7D51}"/>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5" name="Footer Placeholder 4">
            <a:extLst>
              <a:ext uri="{FF2B5EF4-FFF2-40B4-BE49-F238E27FC236}">
                <a16:creationId xmlns:a16="http://schemas.microsoft.com/office/drawing/2014/main" id="{2E8104E1-9208-A1A2-DCE2-2F16BF23E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F571F-1BDC-4441-95BA-FB6AA9EB9038}"/>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20227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517B-07F5-6A50-858C-F42D076F28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107406-7CB6-1663-E512-C5E8B60566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7FAA0-6321-70BE-271A-BB13EA0E6460}"/>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5" name="Footer Placeholder 4">
            <a:extLst>
              <a:ext uri="{FF2B5EF4-FFF2-40B4-BE49-F238E27FC236}">
                <a16:creationId xmlns:a16="http://schemas.microsoft.com/office/drawing/2014/main" id="{73E84EC9-FC0B-517B-F934-26B551CC61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868A1-888D-77B3-DA08-C6DB1D516D10}"/>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3660091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5CA5-BBE3-89BE-330E-13F7451A86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C956FE-58FE-924D-72A0-1A8F62828F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D241CD-345A-EE33-BF8A-794B5F0559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97E98F-4C8A-A6B9-9CF1-6D4BC03EA067}"/>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6" name="Footer Placeholder 5">
            <a:extLst>
              <a:ext uri="{FF2B5EF4-FFF2-40B4-BE49-F238E27FC236}">
                <a16:creationId xmlns:a16="http://schemas.microsoft.com/office/drawing/2014/main" id="{C1EEB3C1-15D6-5165-CE09-D424702F3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6349B7-6A84-2C6F-A0EE-358D0CF601A8}"/>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98937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F462-AA14-925C-87B7-E648F2EEF6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8EA9DC-5CE5-A758-09AA-A663D3960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F04FD-7F37-8266-C4F8-1E6C65E5FF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D51490-D420-F0D1-A698-FEBD30CB15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5C4DD-6775-EAF0-79DD-3DB190A6A5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501931-3E59-9142-B959-97364F98FCD6}"/>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8" name="Footer Placeholder 7">
            <a:extLst>
              <a:ext uri="{FF2B5EF4-FFF2-40B4-BE49-F238E27FC236}">
                <a16:creationId xmlns:a16="http://schemas.microsoft.com/office/drawing/2014/main" id="{0FC0CF28-072A-B1AB-A748-20793EB365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1444CE-5D8C-F44C-42B0-6BA65227173D}"/>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412778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E88B-E1C1-6156-F732-A879A1FF4B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2802C2-5D8F-9497-EB53-35B8857D8519}"/>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4" name="Footer Placeholder 3">
            <a:extLst>
              <a:ext uri="{FF2B5EF4-FFF2-40B4-BE49-F238E27FC236}">
                <a16:creationId xmlns:a16="http://schemas.microsoft.com/office/drawing/2014/main" id="{CB058942-90D4-56D9-DABE-49EB63247F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5FCD2B-96EF-211C-4BC3-EF6EA0C22FDA}"/>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416315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33AD6-C668-8AF1-5A06-B7A48481E9A2}"/>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3" name="Footer Placeholder 2">
            <a:extLst>
              <a:ext uri="{FF2B5EF4-FFF2-40B4-BE49-F238E27FC236}">
                <a16:creationId xmlns:a16="http://schemas.microsoft.com/office/drawing/2014/main" id="{6FA186C0-15CC-17B9-7F0A-E226B500FD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57ABE0-CB9C-BC34-D69E-95F1099C5EEC}"/>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413204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46D4-21FB-BECE-12BF-F28838A83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A32D9D-0F7C-6271-FB16-5F254BA55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BBCFDE-9C17-F106-62F7-B511F0EE7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3EE3C-CB1D-1387-F818-082F9A106563}"/>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6" name="Footer Placeholder 5">
            <a:extLst>
              <a:ext uri="{FF2B5EF4-FFF2-40B4-BE49-F238E27FC236}">
                <a16:creationId xmlns:a16="http://schemas.microsoft.com/office/drawing/2014/main" id="{425409A5-F70F-DA91-AB5A-09D8CEA08C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F04391-FEEF-86FE-7AC1-7A4A43A90E37}"/>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280165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71D2-92C6-2921-7641-92954B145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3FEBE1-69D4-4B93-B583-BCF500583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3BC4B4-9FD6-369B-E752-A3283E6FE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109176-94B7-C468-62F2-43BD9E33CE21}"/>
              </a:ext>
            </a:extLst>
          </p:cNvPr>
          <p:cNvSpPr>
            <a:spLocks noGrp="1"/>
          </p:cNvSpPr>
          <p:nvPr>
            <p:ph type="dt" sz="half" idx="10"/>
          </p:nvPr>
        </p:nvSpPr>
        <p:spPr/>
        <p:txBody>
          <a:bodyPr/>
          <a:lstStyle/>
          <a:p>
            <a:fld id="{B67EDE0E-697D-49CB-9211-2C56CB31FF97}" type="datetimeFigureOut">
              <a:rPr lang="en-IN" smtClean="0"/>
              <a:t>16-08-2024</a:t>
            </a:fld>
            <a:endParaRPr lang="en-IN"/>
          </a:p>
        </p:txBody>
      </p:sp>
      <p:sp>
        <p:nvSpPr>
          <p:cNvPr id="6" name="Footer Placeholder 5">
            <a:extLst>
              <a:ext uri="{FF2B5EF4-FFF2-40B4-BE49-F238E27FC236}">
                <a16:creationId xmlns:a16="http://schemas.microsoft.com/office/drawing/2014/main" id="{8CF03861-5E3F-4C45-2B6D-7B0FF86828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21841C-D92B-8B55-ECD6-1CE535E04AAB}"/>
              </a:ext>
            </a:extLst>
          </p:cNvPr>
          <p:cNvSpPr>
            <a:spLocks noGrp="1"/>
          </p:cNvSpPr>
          <p:nvPr>
            <p:ph type="sldNum" sz="quarter" idx="12"/>
          </p:nvPr>
        </p:nvSpPr>
        <p:spPr/>
        <p:txBody>
          <a:bodyPr/>
          <a:lstStyle/>
          <a:p>
            <a:fld id="{1B0B8BFD-0431-4E79-8BAE-635983647668}" type="slidenum">
              <a:rPr lang="en-IN" smtClean="0"/>
              <a:t>‹#›</a:t>
            </a:fld>
            <a:endParaRPr lang="en-IN"/>
          </a:p>
        </p:txBody>
      </p:sp>
    </p:spTree>
    <p:extLst>
      <p:ext uri="{BB962C8B-B14F-4D97-AF65-F5344CB8AC3E}">
        <p14:creationId xmlns:p14="http://schemas.microsoft.com/office/powerpoint/2010/main" val="293708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F3CFA4-A723-B9E9-211D-8BC5553B28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712A8D-53B9-1846-F836-68C82EA7A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FEC9A7-2986-1122-220F-FB9778FB1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7EDE0E-697D-49CB-9211-2C56CB31FF97}" type="datetimeFigureOut">
              <a:rPr lang="en-IN" smtClean="0"/>
              <a:t>16-08-2024</a:t>
            </a:fld>
            <a:endParaRPr lang="en-IN"/>
          </a:p>
        </p:txBody>
      </p:sp>
      <p:sp>
        <p:nvSpPr>
          <p:cNvPr id="5" name="Footer Placeholder 4">
            <a:extLst>
              <a:ext uri="{FF2B5EF4-FFF2-40B4-BE49-F238E27FC236}">
                <a16:creationId xmlns:a16="http://schemas.microsoft.com/office/drawing/2014/main" id="{717A0427-486F-1B9F-1CCF-97267282D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0A34119-6AC9-34DF-3700-283D2FBD4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0B8BFD-0431-4E79-8BAE-635983647668}" type="slidenum">
              <a:rPr lang="en-IN" smtClean="0"/>
              <a:t>‹#›</a:t>
            </a:fld>
            <a:endParaRPr lang="en-IN"/>
          </a:p>
        </p:txBody>
      </p:sp>
    </p:spTree>
    <p:extLst>
      <p:ext uri="{BB962C8B-B14F-4D97-AF65-F5344CB8AC3E}">
        <p14:creationId xmlns:p14="http://schemas.microsoft.com/office/powerpoint/2010/main" val="99981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close-up of a logo&#10;&#10;Description automatically generated">
            <a:extLst>
              <a:ext uri="{FF2B5EF4-FFF2-40B4-BE49-F238E27FC236}">
                <a16:creationId xmlns:a16="http://schemas.microsoft.com/office/drawing/2014/main" id="{F5D05D3E-3CDE-4CB7-F3EE-91D9D0AEA6C2}"/>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r="18223" b="1"/>
          <a:stretch/>
        </p:blipFill>
        <p:spPr>
          <a:xfrm>
            <a:off x="20" y="10"/>
            <a:ext cx="12191980" cy="6857990"/>
          </a:xfrm>
          <a:prstGeom prst="rect">
            <a:avLst/>
          </a:prstGeom>
        </p:spPr>
      </p:pic>
      <p:sp>
        <p:nvSpPr>
          <p:cNvPr id="86" name="Rectangle 8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C6531B-7CE5-D5F7-B887-D7566EE28429}"/>
              </a:ext>
            </a:extLst>
          </p:cNvPr>
          <p:cNvSpPr>
            <a:spLocks noGrp="1"/>
          </p:cNvSpPr>
          <p:nvPr>
            <p:ph type="title"/>
          </p:nvPr>
        </p:nvSpPr>
        <p:spPr>
          <a:xfrm>
            <a:off x="838200" y="365125"/>
            <a:ext cx="10515600" cy="1325563"/>
          </a:xfrm>
        </p:spPr>
        <p:txBody>
          <a:bodyPr>
            <a:normAutofit/>
          </a:bodyPr>
          <a:lstStyle/>
          <a:p>
            <a:r>
              <a:rPr lang="en-US">
                <a:latin typeface="Cambria" panose="02040503050406030204" pitchFamily="18" charset="0"/>
                <a:ea typeface="Cambria" panose="02040503050406030204" pitchFamily="18" charset="0"/>
              </a:rPr>
              <a:t>Industrial Training – ETP Viva</a:t>
            </a:r>
            <a:endParaRPr lang="en-IN">
              <a:latin typeface="Cambria" panose="02040503050406030204" pitchFamily="18" charset="0"/>
              <a:ea typeface="Cambria" panose="02040503050406030204" pitchFamily="18" charset="0"/>
            </a:endParaRPr>
          </a:p>
        </p:txBody>
      </p:sp>
      <p:graphicFrame>
        <p:nvGraphicFramePr>
          <p:cNvPr id="7" name="Content Placeholder 4">
            <a:extLst>
              <a:ext uri="{FF2B5EF4-FFF2-40B4-BE49-F238E27FC236}">
                <a16:creationId xmlns:a16="http://schemas.microsoft.com/office/drawing/2014/main" id="{14AD1C9A-2279-683E-A3E2-33F3DC07480B}"/>
              </a:ext>
            </a:extLst>
          </p:cNvPr>
          <p:cNvGraphicFramePr>
            <a:graphicFrameLocks noGrp="1"/>
          </p:cNvGraphicFramePr>
          <p:nvPr>
            <p:ph idx="1"/>
            <p:extLst>
              <p:ext uri="{D42A27DB-BD31-4B8C-83A1-F6EECF244321}">
                <p14:modId xmlns:p14="http://schemas.microsoft.com/office/powerpoint/2010/main" val="9040105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878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C6531B-7CE5-D5F7-B887-D7566EE28429}"/>
              </a:ext>
            </a:extLst>
          </p:cNvPr>
          <p:cNvSpPr>
            <a:spLocks noGrp="1"/>
          </p:cNvSpPr>
          <p:nvPr>
            <p:ph type="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pPr algn="ctr"/>
            <a:r>
              <a:rPr lang="en-US" sz="2800" kern="1200">
                <a:solidFill>
                  <a:srgbClr val="FFFFFF"/>
                </a:solidFill>
                <a:latin typeface="+mj-lt"/>
                <a:ea typeface="+mj-ea"/>
                <a:cs typeface="+mj-cs"/>
              </a:rPr>
              <a:t>Learnings</a:t>
            </a:r>
          </a:p>
        </p:txBody>
      </p:sp>
      <p:sp>
        <p:nvSpPr>
          <p:cNvPr id="44" name="Rectangle 43">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93CC04CE-77FD-A503-8743-D7CCB3A4A939}"/>
              </a:ext>
            </a:extLst>
          </p:cNvPr>
          <p:cNvSpPr>
            <a:spLocks noGrp="1"/>
          </p:cNvSpPr>
          <p:nvPr>
            <p:ph idx="1"/>
          </p:nvPr>
        </p:nvSpPr>
        <p:spPr>
          <a:xfrm>
            <a:off x="6574536" y="640080"/>
            <a:ext cx="5053066" cy="2546604"/>
          </a:xfrm>
        </p:spPr>
        <p:txBody>
          <a:bodyPr vert="horz" lIns="91440" tIns="45720" rIns="91440" bIns="45720" rtlCol="0">
            <a:normAutofit/>
          </a:bodyPr>
          <a:lstStyle/>
          <a:p>
            <a:r>
              <a:rPr lang="en-US" sz="2000" dirty="0"/>
              <a:t>User Experience</a:t>
            </a:r>
          </a:p>
          <a:p>
            <a:r>
              <a:rPr lang="en-US" sz="2000" dirty="0"/>
              <a:t>MySQL</a:t>
            </a:r>
          </a:p>
          <a:p>
            <a:r>
              <a:rPr lang="en-US" sz="2000" dirty="0"/>
              <a:t>SEO</a:t>
            </a:r>
          </a:p>
          <a:p>
            <a:r>
              <a:rPr lang="en-US" sz="2000" dirty="0"/>
              <a:t>React</a:t>
            </a:r>
          </a:p>
          <a:p>
            <a:r>
              <a:rPr lang="en-US" sz="2000" dirty="0"/>
              <a:t>Teamwork</a:t>
            </a:r>
          </a:p>
        </p:txBody>
      </p:sp>
      <p:sp>
        <p:nvSpPr>
          <p:cNvPr id="2" name="Content Placeholder 4">
            <a:extLst>
              <a:ext uri="{FF2B5EF4-FFF2-40B4-BE49-F238E27FC236}">
                <a16:creationId xmlns:a16="http://schemas.microsoft.com/office/drawing/2014/main" id="{80D18BE9-52DA-7C5B-0267-471101D0CCA6}"/>
              </a:ext>
            </a:extLst>
          </p:cNvPr>
          <p:cNvSpPr txBox="1">
            <a:spLocks/>
          </p:cNvSpPr>
          <p:nvPr/>
        </p:nvSpPr>
        <p:spPr>
          <a:xfrm>
            <a:off x="6570204" y="3671315"/>
            <a:ext cx="5057398" cy="2546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Version Control</a:t>
            </a:r>
          </a:p>
          <a:p>
            <a:r>
              <a:rPr lang="en-US" sz="2000" dirty="0"/>
              <a:t>Responsive</a:t>
            </a:r>
          </a:p>
          <a:p>
            <a:r>
              <a:rPr lang="en-US" sz="2000" dirty="0"/>
              <a:t>Agile Methodologies</a:t>
            </a:r>
          </a:p>
          <a:p>
            <a:r>
              <a:rPr lang="en-US" sz="2000" dirty="0"/>
              <a:t>API</a:t>
            </a:r>
          </a:p>
          <a:p>
            <a:r>
              <a:rPr lang="en-US" sz="2000" dirty="0"/>
              <a:t>Hosting</a:t>
            </a:r>
          </a:p>
        </p:txBody>
      </p:sp>
    </p:spTree>
    <p:extLst>
      <p:ext uri="{BB962C8B-B14F-4D97-AF65-F5344CB8AC3E}">
        <p14:creationId xmlns:p14="http://schemas.microsoft.com/office/powerpoint/2010/main" val="343821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7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64C09E5-F7D3-F45D-6197-0A4F021AF0B0}"/>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9600" kern="1200">
                <a:solidFill>
                  <a:schemeClr val="tx1"/>
                </a:solidFill>
                <a:latin typeface="+mj-lt"/>
                <a:ea typeface="+mj-ea"/>
                <a:cs typeface="+mj-cs"/>
              </a:rPr>
              <a:t>THANK YOU</a:t>
            </a:r>
          </a:p>
        </p:txBody>
      </p:sp>
      <p:pic>
        <p:nvPicPr>
          <p:cNvPr id="37" name="Graphic 36" descr="Right Double Quote">
            <a:extLst>
              <a:ext uri="{FF2B5EF4-FFF2-40B4-BE49-F238E27FC236}">
                <a16:creationId xmlns:a16="http://schemas.microsoft.com/office/drawing/2014/main" id="{0917ED80-F94C-87BF-AECA-F6DC395497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spTree>
    <p:extLst>
      <p:ext uri="{BB962C8B-B14F-4D97-AF65-F5344CB8AC3E}">
        <p14:creationId xmlns:p14="http://schemas.microsoft.com/office/powerpoint/2010/main" val="103738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Freeform: Shape 1041">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4BC6531B-7CE5-D5F7-B887-D7566EE28429}"/>
              </a:ext>
            </a:extLst>
          </p:cNvPr>
          <p:cNvSpPr>
            <a:spLocks noGrp="1"/>
          </p:cNvSpPr>
          <p:nvPr>
            <p:ph type="title"/>
          </p:nvPr>
        </p:nvSpPr>
        <p:spPr>
          <a:xfrm>
            <a:off x="1304924" y="627385"/>
            <a:ext cx="9620251" cy="856248"/>
          </a:xfrm>
        </p:spPr>
        <p:txBody>
          <a:bodyPr>
            <a:normAutofit/>
          </a:bodyPr>
          <a:lstStyle/>
          <a:p>
            <a:pPr algn="ctr"/>
            <a:r>
              <a:rPr lang="en-US">
                <a:latin typeface="Cambria" panose="02040503050406030204" pitchFamily="18" charset="0"/>
                <a:ea typeface="Cambria" panose="02040503050406030204" pitchFamily="18" charset="0"/>
              </a:rPr>
              <a:t>About of Company</a:t>
            </a:r>
            <a:endParaRPr lang="en-IN">
              <a:latin typeface="Cambria" panose="02040503050406030204" pitchFamily="18" charset="0"/>
              <a:ea typeface="Cambria" panose="02040503050406030204" pitchFamily="18" charset="0"/>
            </a:endParaRPr>
          </a:p>
        </p:txBody>
      </p:sp>
      <p:sp>
        <p:nvSpPr>
          <p:cNvPr id="1044" name="Freeform: Shape 1043">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descr="Affordable Result Oriented SEO Services Provider Company in Delhi NCR">
            <a:extLst>
              <a:ext uri="{FF2B5EF4-FFF2-40B4-BE49-F238E27FC236}">
                <a16:creationId xmlns:a16="http://schemas.microsoft.com/office/drawing/2014/main" id="{29BD7880-2710-4A1C-E487-D05456912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 r="37575" b="-1"/>
          <a:stretch/>
        </p:blipFill>
        <p:spPr bwMode="auto">
          <a:xfrm>
            <a:off x="2932642" y="1765254"/>
            <a:ext cx="6286500" cy="263087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3CC04CE-77FD-A503-8743-D7CCB3A4A939}"/>
              </a:ext>
            </a:extLst>
          </p:cNvPr>
          <p:cNvSpPr>
            <a:spLocks noGrp="1"/>
          </p:cNvSpPr>
          <p:nvPr>
            <p:ph idx="1"/>
          </p:nvPr>
        </p:nvSpPr>
        <p:spPr>
          <a:xfrm>
            <a:off x="1819275" y="4845083"/>
            <a:ext cx="8572500" cy="1374741"/>
          </a:xfrm>
        </p:spPr>
        <p:txBody>
          <a:bodyPr anchor="ctr">
            <a:normAutofit/>
          </a:bodyPr>
          <a:lstStyle/>
          <a:p>
            <a:pPr marL="0" indent="0" algn="ctr">
              <a:buNone/>
            </a:pPr>
            <a:r>
              <a:rPr lang="en-US" sz="1400"/>
              <a:t>Acacious Technologies is a reputed digital marketing firm situated in Delhi NCR, India. Being initially oriented on offering accessible and effective services the company proves its competences within the spheres of SEO, Web design and development, eCommerce, and Mobile Application development. Therefore, their team of experts strives in improving the online visibility of businesses through coming up with proper formulated strategies and an implementation plan that will suit their clients’ needs and market conditions as described in Acacious Technologies. </a:t>
            </a:r>
          </a:p>
        </p:txBody>
      </p:sp>
    </p:spTree>
    <p:extLst>
      <p:ext uri="{BB962C8B-B14F-4D97-AF65-F5344CB8AC3E}">
        <p14:creationId xmlns:p14="http://schemas.microsoft.com/office/powerpoint/2010/main" val="262422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24" name="Rectangle 23">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6" name="Content Placeholder 2">
            <a:extLst>
              <a:ext uri="{FF2B5EF4-FFF2-40B4-BE49-F238E27FC236}">
                <a16:creationId xmlns:a16="http://schemas.microsoft.com/office/drawing/2014/main" id="{3EEE3A96-EC7F-B06C-1899-B51B7CFD52E9}"/>
              </a:ext>
            </a:extLst>
          </p:cNvPr>
          <p:cNvGraphicFramePr>
            <a:graphicFrameLocks noGrp="1"/>
          </p:cNvGraphicFramePr>
          <p:nvPr>
            <p:ph idx="1"/>
            <p:extLst>
              <p:ext uri="{D42A27DB-BD31-4B8C-83A1-F6EECF244321}">
                <p14:modId xmlns:p14="http://schemas.microsoft.com/office/powerpoint/2010/main" val="3759950742"/>
              </p:ext>
            </p:extLst>
          </p:nvPr>
        </p:nvGraphicFramePr>
        <p:xfrm>
          <a:off x="1288026" y="288759"/>
          <a:ext cx="10027672" cy="6304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20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C6531B-7CE5-D5F7-B887-D7566EE28429}"/>
              </a:ext>
            </a:extLst>
          </p:cNvPr>
          <p:cNvSpPr>
            <a:spLocks noGrp="1"/>
          </p:cNvSpPr>
          <p:nvPr>
            <p:ph type="title"/>
          </p:nvPr>
        </p:nvSpPr>
        <p:spPr>
          <a:xfrm>
            <a:off x="1043631" y="809898"/>
            <a:ext cx="10173010" cy="1554480"/>
          </a:xfrm>
        </p:spPr>
        <p:txBody>
          <a:bodyPr anchor="ctr">
            <a:normAutofit/>
          </a:bodyPr>
          <a:lstStyle/>
          <a:p>
            <a:r>
              <a:rPr lang="en-US" sz="4800">
                <a:latin typeface="Cambria" panose="02040503050406030204" pitchFamily="18" charset="0"/>
                <a:ea typeface="Cambria" panose="02040503050406030204" pitchFamily="18" charset="0"/>
              </a:rPr>
              <a:t>Job Description</a:t>
            </a:r>
            <a:endParaRPr lang="en-IN" sz="4800">
              <a:latin typeface="Cambria" panose="02040503050406030204" pitchFamily="18" charset="0"/>
              <a:ea typeface="Cambria" panose="02040503050406030204" pitchFamily="18" charset="0"/>
            </a:endParaRPr>
          </a:p>
        </p:txBody>
      </p:sp>
      <p:cxnSp>
        <p:nvCxnSpPr>
          <p:cNvPr id="41" name="Straight Connector 4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4">
            <a:extLst>
              <a:ext uri="{FF2B5EF4-FFF2-40B4-BE49-F238E27FC236}">
                <a16:creationId xmlns:a16="http://schemas.microsoft.com/office/drawing/2014/main" id="{FAF12099-9E2D-552F-4663-609D279F67D5}"/>
              </a:ext>
            </a:extLst>
          </p:cNvPr>
          <p:cNvGraphicFramePr>
            <a:graphicFrameLocks noGrp="1"/>
          </p:cNvGraphicFramePr>
          <p:nvPr>
            <p:ph idx="1"/>
            <p:extLst>
              <p:ext uri="{D42A27DB-BD31-4B8C-83A1-F6EECF244321}">
                <p14:modId xmlns:p14="http://schemas.microsoft.com/office/powerpoint/2010/main" val="118659910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52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2E3788DB-5D5B-03E8-624A-30DAA60E2B11}"/>
              </a:ext>
            </a:extLst>
          </p:cNvPr>
          <p:cNvPicPr>
            <a:picLocks noChangeAspect="1"/>
          </p:cNvPicPr>
          <p:nvPr/>
        </p:nvPicPr>
        <p:blipFill>
          <a:blip r:embed="rId2">
            <a:duotone>
              <a:schemeClr val="bg2">
                <a:shade val="45000"/>
                <a:satMod val="135000"/>
              </a:schemeClr>
              <a:prstClr val="white"/>
            </a:duotone>
          </a:blip>
          <a:srcRect t="25325" b="9457"/>
          <a:stretch/>
        </p:blipFill>
        <p:spPr>
          <a:xfrm>
            <a:off x="20" y="10"/>
            <a:ext cx="12191980" cy="6857990"/>
          </a:xfrm>
          <a:prstGeom prst="rect">
            <a:avLst/>
          </a:prstGeom>
        </p:spPr>
      </p:pic>
      <p:sp>
        <p:nvSpPr>
          <p:cNvPr id="38" name="Rectangle 3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4">
            <a:extLst>
              <a:ext uri="{FF2B5EF4-FFF2-40B4-BE49-F238E27FC236}">
                <a16:creationId xmlns:a16="http://schemas.microsoft.com/office/drawing/2014/main" id="{1E5B5C9C-296A-7737-4986-5672688D8818}"/>
              </a:ext>
            </a:extLst>
          </p:cNvPr>
          <p:cNvGraphicFramePr>
            <a:graphicFrameLocks noGrp="1"/>
          </p:cNvGraphicFramePr>
          <p:nvPr>
            <p:ph idx="1"/>
            <p:extLst>
              <p:ext uri="{D42A27DB-BD31-4B8C-83A1-F6EECF244321}">
                <p14:modId xmlns:p14="http://schemas.microsoft.com/office/powerpoint/2010/main" val="327666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848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People at the meeting desk">
            <a:extLst>
              <a:ext uri="{FF2B5EF4-FFF2-40B4-BE49-F238E27FC236}">
                <a16:creationId xmlns:a16="http://schemas.microsoft.com/office/drawing/2014/main" id="{AAE1D616-BC6B-D289-982B-7718FA7D7538}"/>
              </a:ext>
            </a:extLst>
          </p:cNvPr>
          <p:cNvPicPr>
            <a:picLocks noChangeAspect="1"/>
          </p:cNvPicPr>
          <p:nvPr/>
        </p:nvPicPr>
        <p:blipFill>
          <a:blip r:embed="rId2">
            <a:duotone>
              <a:schemeClr val="bg2">
                <a:shade val="45000"/>
                <a:satMod val="135000"/>
              </a:schemeClr>
              <a:prstClr val="white"/>
            </a:duotone>
          </a:blip>
          <a:srcRect t="9091" r="9091"/>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BC6531B-7CE5-D5F7-B887-D7566EE28429}"/>
              </a:ext>
            </a:extLst>
          </p:cNvPr>
          <p:cNvSpPr>
            <a:spLocks noGrp="1"/>
          </p:cNvSpPr>
          <p:nvPr>
            <p:ph type="title"/>
          </p:nvPr>
        </p:nvSpPr>
        <p:spPr>
          <a:xfrm>
            <a:off x="838200" y="365125"/>
            <a:ext cx="10515600" cy="1325563"/>
          </a:xfrm>
        </p:spPr>
        <p:txBody>
          <a:bodyPr>
            <a:normAutofit/>
          </a:bodyPr>
          <a:lstStyle/>
          <a:p>
            <a:r>
              <a:rPr lang="en-US">
                <a:latin typeface="Cambria" panose="02040503050406030204" pitchFamily="18" charset="0"/>
                <a:ea typeface="Cambria" panose="02040503050406030204" pitchFamily="18" charset="0"/>
              </a:rPr>
              <a:t>Project Report</a:t>
            </a:r>
            <a:endParaRPr lang="en-IN">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93CC04CE-77FD-A503-8743-D7CCB3A4A939}"/>
              </a:ext>
            </a:extLst>
          </p:cNvPr>
          <p:cNvSpPr>
            <a:spLocks noGrp="1"/>
          </p:cNvSpPr>
          <p:nvPr>
            <p:ph idx="1"/>
          </p:nvPr>
        </p:nvSpPr>
        <p:spPr>
          <a:xfrm>
            <a:off x="838200" y="1825625"/>
            <a:ext cx="10515600" cy="4351338"/>
          </a:xfrm>
        </p:spPr>
        <p:txBody>
          <a:bodyPr>
            <a:normAutofit/>
          </a:bodyPr>
          <a:lstStyle/>
          <a:p>
            <a:pPr marL="0" indent="0">
              <a:buNone/>
            </a:pPr>
            <a:r>
              <a:rPr lang="en-US" sz="2400">
                <a:latin typeface="Cambria" panose="02040503050406030204" pitchFamily="18" charset="0"/>
                <a:ea typeface="Cambria" panose="02040503050406030204" pitchFamily="18" charset="0"/>
              </a:rPr>
              <a:t>Project Title: Responsive Design Enhancement for</a:t>
            </a:r>
          </a:p>
          <a:p>
            <a:pPr marL="0" indent="0">
              <a:buNone/>
            </a:pPr>
            <a:r>
              <a:rPr lang="en-US" sz="2400">
                <a:latin typeface="Cambria" panose="02040503050406030204" pitchFamily="18" charset="0"/>
                <a:ea typeface="Cambria" panose="02040503050406030204" pitchFamily="18" charset="0"/>
              </a:rPr>
              <a:t>Project Manager: [Abhishek Kumar Singh]</a:t>
            </a:r>
          </a:p>
          <a:p>
            <a:pPr marL="0" indent="0">
              <a:buNone/>
            </a:pPr>
            <a:r>
              <a:rPr lang="en-US" sz="2400">
                <a:latin typeface="Cambria" panose="02040503050406030204" pitchFamily="18" charset="0"/>
                <a:ea typeface="Cambria" panose="02040503050406030204" pitchFamily="18" charset="0"/>
              </a:rPr>
              <a:t>Team Members: [Satish, Vikash, Shivam and Ekhlakh]</a:t>
            </a:r>
          </a:p>
          <a:p>
            <a:endParaRPr lang="en-US" sz="2400">
              <a:latin typeface="Cambria" panose="02040503050406030204" pitchFamily="18" charset="0"/>
              <a:ea typeface="Cambria" panose="02040503050406030204" pitchFamily="18" charset="0"/>
            </a:endParaRPr>
          </a:p>
          <a:p>
            <a:pPr marL="0" indent="0">
              <a:buNone/>
            </a:pPr>
            <a:r>
              <a:rPr lang="en-US" sz="2400" b="1" dirty="0">
                <a:latin typeface="Cambria" panose="02040503050406030204" pitchFamily="18" charset="0"/>
                <a:ea typeface="Cambria" panose="02040503050406030204" pitchFamily="18" charset="0"/>
              </a:rPr>
              <a:t>1. Project Overview</a:t>
            </a:r>
          </a:p>
          <a:p>
            <a:pPr marL="0" indent="0">
              <a:buNone/>
            </a:pPr>
            <a:r>
              <a:rPr lang="en-US" sz="2400">
                <a:latin typeface="Cambria" panose="02040503050406030204" pitchFamily="18" charset="0"/>
                <a:ea typeface="Cambria" panose="02040503050406030204" pitchFamily="18" charset="0"/>
              </a:rPr>
              <a:t>The project involved converting an existing static website for [Client's Name] into a fully responsive design. The primary goal was to enhance user experience across all devices by ensuring that the website was accessible and visually appealing on desktops, tablets, and mobile phones. Additionally, the project aimed to improve the overall performance and speed of the website.</a:t>
            </a:r>
            <a:endParaRPr lang="en-IN" sz="24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705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6CC75917-0B90-74D9-D10D-EE0F1B2D0B21}"/>
              </a:ext>
            </a:extLst>
          </p:cNvPr>
          <p:cNvGraphicFramePr>
            <a:graphicFrameLocks noGrp="1"/>
          </p:cNvGraphicFramePr>
          <p:nvPr>
            <p:ph idx="1"/>
          </p:nvPr>
        </p:nvGraphicFramePr>
        <p:xfrm>
          <a:off x="836680" y="275303"/>
          <a:ext cx="6002110" cy="5858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16" descr="Person writing on a notepad">
            <a:extLst>
              <a:ext uri="{FF2B5EF4-FFF2-40B4-BE49-F238E27FC236}">
                <a16:creationId xmlns:a16="http://schemas.microsoft.com/office/drawing/2014/main" id="{DD2CC597-723C-1359-9E32-D0946BF98586}"/>
              </a:ext>
            </a:extLst>
          </p:cNvPr>
          <p:cNvPicPr>
            <a:picLocks noChangeAspect="1"/>
          </p:cNvPicPr>
          <p:nvPr/>
        </p:nvPicPr>
        <p:blipFill>
          <a:blip r:embed="rId7"/>
          <a:srcRect l="26517" r="15789"/>
          <a:stretch/>
        </p:blipFill>
        <p:spPr>
          <a:xfrm>
            <a:off x="7199440" y="10"/>
            <a:ext cx="4992560" cy="6857990"/>
          </a:xfrm>
          <a:prstGeom prst="rect">
            <a:avLst/>
          </a:prstGeom>
          <a:effectLst/>
        </p:spPr>
      </p:pic>
    </p:spTree>
    <p:extLst>
      <p:ext uri="{BB962C8B-B14F-4D97-AF65-F5344CB8AC3E}">
        <p14:creationId xmlns:p14="http://schemas.microsoft.com/office/powerpoint/2010/main" val="253401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FC63BAD6-E0E0-E81D-4192-984BC19C3981}"/>
              </a:ext>
            </a:extLst>
          </p:cNvPr>
          <p:cNvGraphicFramePr>
            <a:graphicFrameLocks noGrp="1"/>
          </p:cNvGraphicFramePr>
          <p:nvPr>
            <p:ph idx="1"/>
            <p:extLst>
              <p:ext uri="{D42A27DB-BD31-4B8C-83A1-F6EECF244321}">
                <p14:modId xmlns:p14="http://schemas.microsoft.com/office/powerpoint/2010/main" val="50879754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53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FC63BAD6-E0E0-E81D-4192-984BC19C3981}"/>
              </a:ext>
            </a:extLst>
          </p:cNvPr>
          <p:cNvGraphicFramePr>
            <a:graphicFrameLocks noGrp="1"/>
          </p:cNvGraphicFramePr>
          <p:nvPr>
            <p:ph idx="1"/>
            <p:extLst>
              <p:ext uri="{D42A27DB-BD31-4B8C-83A1-F6EECF244321}">
                <p14:modId xmlns:p14="http://schemas.microsoft.com/office/powerpoint/2010/main" val="38021804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875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791</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Cambria</vt:lpstr>
      <vt:lpstr>Office Theme</vt:lpstr>
      <vt:lpstr>Industrial Training – ETP Viva</vt:lpstr>
      <vt:lpstr>About of Company</vt:lpstr>
      <vt:lpstr>PowerPoint Presentation</vt:lpstr>
      <vt:lpstr>Job Description</vt:lpstr>
      <vt:lpstr>PowerPoint Presentation</vt:lpstr>
      <vt:lpstr>Project Report</vt:lpstr>
      <vt:lpstr>PowerPoint Presentation</vt:lpstr>
      <vt:lpstr>PowerPoint Presentation</vt:lpstr>
      <vt:lpstr>PowerPoint Presentation</vt:lpstr>
      <vt:lpstr>Learnings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Ekhlakh Ahmad</dc:creator>
  <cp:lastModifiedBy>Ekhlakh Ahmad</cp:lastModifiedBy>
  <cp:revision>3</cp:revision>
  <dcterms:created xsi:type="dcterms:W3CDTF">2024-08-16T14:11:51Z</dcterms:created>
  <dcterms:modified xsi:type="dcterms:W3CDTF">2024-08-16T16:53:33Z</dcterms:modified>
</cp:coreProperties>
</file>