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F492F-A59A-4632-B80C-797FEBAB384A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9FCF-0B06-42E8-A691-C1E5478916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E9FCF-0B06-42E8-A691-C1E5478916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F13C-7603-4532-9EB5-0E423E0D9C4D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4BFD-952A-4371-9641-B110E9E95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1.</a:t>
            </a:r>
            <a:r>
              <a:rPr lang="en-US" i="1" dirty="0" smtClean="0"/>
              <a:t> Color first vertex with first color.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/>
              <a:t>2.</a:t>
            </a:r>
            <a:r>
              <a:rPr lang="en-US" i="1" dirty="0" smtClean="0"/>
              <a:t> Do following for remaining V-1 vertices.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…..</a:t>
            </a:r>
            <a:r>
              <a:rPr lang="en-US" b="1" i="1" dirty="0" smtClean="0"/>
              <a:t> a) </a:t>
            </a:r>
            <a:r>
              <a:rPr lang="en-US" i="1" dirty="0" smtClean="0"/>
              <a:t>Consider the currently picked vertex and color it with 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lowest numbered color that has not been used on any previously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colored vertices adjacent to it. If all previously used colors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appear on vertices adjacent to v, assign a new color to it.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884" t="18750" r="43192" b="40625"/>
          <a:stretch>
            <a:fillRect/>
          </a:stretch>
        </p:blipFill>
        <p:spPr bwMode="auto">
          <a:xfrm>
            <a:off x="381000" y="914400"/>
            <a:ext cx="849923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884" t="19792" r="48463" b="40625"/>
          <a:stretch>
            <a:fillRect/>
          </a:stretch>
        </p:blipFill>
        <p:spPr bwMode="auto">
          <a:xfrm>
            <a:off x="381000" y="761999"/>
            <a:ext cx="8534400" cy="491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1127" t="19792" r="48463" b="42708"/>
          <a:stretch>
            <a:fillRect/>
          </a:stretch>
        </p:blipFill>
        <p:spPr bwMode="auto">
          <a:xfrm>
            <a:off x="609600" y="533400"/>
            <a:ext cx="8229600" cy="42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0542" t="16667" r="46120" b="43750"/>
          <a:stretch>
            <a:fillRect/>
          </a:stretch>
        </p:blipFill>
        <p:spPr bwMode="auto">
          <a:xfrm>
            <a:off x="152400" y="533400"/>
            <a:ext cx="875497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1713" t="16667" r="49048" b="42708"/>
          <a:stretch>
            <a:fillRect/>
          </a:stretch>
        </p:blipFill>
        <p:spPr bwMode="auto">
          <a:xfrm>
            <a:off x="0" y="381000"/>
            <a:ext cx="89017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713" t="18750" r="45534" b="50000"/>
          <a:stretch>
            <a:fillRect/>
          </a:stretch>
        </p:blipFill>
        <p:spPr bwMode="auto">
          <a:xfrm>
            <a:off x="1219200" y="228600"/>
            <a:ext cx="6248400" cy="256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12518" t="20833" r="44143" b="45834"/>
          <a:stretch>
            <a:fillRect/>
          </a:stretch>
        </p:blipFill>
        <p:spPr bwMode="auto">
          <a:xfrm>
            <a:off x="1143000" y="3124200"/>
            <a:ext cx="6781800" cy="293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1713" t="18750" r="44949" b="52083"/>
          <a:stretch>
            <a:fillRect/>
          </a:stretch>
        </p:blipFill>
        <p:spPr bwMode="auto">
          <a:xfrm>
            <a:off x="838200" y="533400"/>
            <a:ext cx="5638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13690" t="18750" r="45315" b="47917"/>
          <a:stretch>
            <a:fillRect/>
          </a:stretch>
        </p:blipFill>
        <p:spPr bwMode="auto">
          <a:xfrm>
            <a:off x="685800" y="3124200"/>
            <a:ext cx="533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0542" t="16667" r="44363" b="46875"/>
          <a:stretch>
            <a:fillRect/>
          </a:stretch>
        </p:blipFill>
        <p:spPr bwMode="auto">
          <a:xfrm>
            <a:off x="838200" y="2286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 l="12518" t="16667" r="41215" b="42708"/>
          <a:stretch>
            <a:fillRect/>
          </a:stretch>
        </p:blipFill>
        <p:spPr bwMode="auto">
          <a:xfrm>
            <a:off x="1371600" y="3276600"/>
            <a:ext cx="6019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On-screen Show (4:3)</PresentationFormat>
  <Paragraphs>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 color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Algorithm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</dc:title>
  <dc:creator>Girish</dc:creator>
  <cp:lastModifiedBy>Girish</cp:lastModifiedBy>
  <cp:revision>7</cp:revision>
  <dcterms:created xsi:type="dcterms:W3CDTF">2018-02-28T06:16:37Z</dcterms:created>
  <dcterms:modified xsi:type="dcterms:W3CDTF">2018-02-28T07:00:50Z</dcterms:modified>
</cp:coreProperties>
</file>