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3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5A54-D4AD-4436-9277-AEF694D4C37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2DE5-5AEB-4C2A-A9A8-85BFB3AB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1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5A54-D4AD-4436-9277-AEF694D4C37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2DE5-5AEB-4C2A-A9A8-85BFB3AB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5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5A54-D4AD-4436-9277-AEF694D4C37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2DE5-5AEB-4C2A-A9A8-85BFB3AB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3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5A54-D4AD-4436-9277-AEF694D4C37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2DE5-5AEB-4C2A-A9A8-85BFB3AB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6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5A54-D4AD-4436-9277-AEF694D4C37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2DE5-5AEB-4C2A-A9A8-85BFB3AB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5A54-D4AD-4436-9277-AEF694D4C37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2DE5-5AEB-4C2A-A9A8-85BFB3AB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9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5A54-D4AD-4436-9277-AEF694D4C37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2DE5-5AEB-4C2A-A9A8-85BFB3AB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8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5A54-D4AD-4436-9277-AEF694D4C37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2DE5-5AEB-4C2A-A9A8-85BFB3AB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2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5A54-D4AD-4436-9277-AEF694D4C37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2DE5-5AEB-4C2A-A9A8-85BFB3AB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5A54-D4AD-4436-9277-AEF694D4C37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2DE5-5AEB-4C2A-A9A8-85BFB3AB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0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5A54-D4AD-4436-9277-AEF694D4C37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2DE5-5AEB-4C2A-A9A8-85BFB3AB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4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05A54-D4AD-4436-9277-AEF694D4C37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52DE5-5AEB-4C2A-A9A8-85BFB3AB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2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Boyer Moore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3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BAD SYMBOL SHIFT(d1)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iteration</a:t>
            </a:r>
          </a:p>
          <a:p>
            <a:pPr marL="0" indent="0">
              <a:buNone/>
            </a:pPr>
            <a:r>
              <a:rPr lang="en-US" dirty="0" smtClean="0"/>
              <a:t>TEXT:                SEN        </a:t>
            </a:r>
          </a:p>
          <a:p>
            <a:pPr marL="0" indent="0">
              <a:buNone/>
            </a:pPr>
            <a:r>
              <a:rPr lang="en-US" dirty="0" smtClean="0"/>
              <a:t>PATTERN: BURDEN</a:t>
            </a:r>
          </a:p>
          <a:p>
            <a:r>
              <a:rPr lang="en-US" dirty="0" smtClean="0"/>
              <a:t>In the above example the character S and D are not matching, since the value of k is 2 i.e. number of matching characters, E and N.</a:t>
            </a:r>
          </a:p>
          <a:p>
            <a:r>
              <a:rPr lang="en-US" dirty="0" smtClean="0"/>
              <a:t>The value of d1=t(S)-k</a:t>
            </a:r>
          </a:p>
          <a:p>
            <a:r>
              <a:rPr lang="en-US" dirty="0"/>
              <a:t> </a:t>
            </a:r>
            <a:r>
              <a:rPr lang="en-US" dirty="0" smtClean="0"/>
              <a:t>d1= t(S)-k</a:t>
            </a:r>
          </a:p>
          <a:p>
            <a:pPr marL="0" indent="0">
              <a:buNone/>
            </a:pPr>
            <a:r>
              <a:rPr lang="en-US" dirty="0" smtClean="0"/>
              <a:t>         = 6-2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= 4 (non matching character)</a:t>
            </a:r>
          </a:p>
          <a:p>
            <a:pPr marL="0" indent="0">
              <a:buNone/>
            </a:pPr>
            <a:r>
              <a:rPr lang="en-US" dirty="0" smtClean="0"/>
              <a:t>t(S) is equal to the length of pattern i.e. 6 (since S is not their in the pattern)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15215" y="2851841"/>
            <a:ext cx="18107" cy="271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35382" y="6283105"/>
            <a:ext cx="4463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d1=max{t(c)-k,1}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44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BAD SYMBOL SHIFT(d1)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TEXT:                </a:t>
            </a:r>
            <a:r>
              <a:rPr lang="en-US" dirty="0"/>
              <a:t>U</a:t>
            </a:r>
            <a:r>
              <a:rPr lang="en-US" dirty="0" smtClean="0"/>
              <a:t>EN  </a:t>
            </a:r>
          </a:p>
          <a:p>
            <a:r>
              <a:rPr lang="en-US" dirty="0" smtClean="0"/>
              <a:t>PATTERN: BURDEN</a:t>
            </a:r>
          </a:p>
          <a:p>
            <a:r>
              <a:rPr lang="en-US" dirty="0" smtClean="0"/>
              <a:t> In the above example the character U and D are not matching, since the value of k is 2 i.e. number of matching characters, E and N. </a:t>
            </a:r>
          </a:p>
          <a:p>
            <a:r>
              <a:rPr lang="en-US" dirty="0" smtClean="0"/>
              <a:t>The value of d1=t(U)-k</a:t>
            </a:r>
          </a:p>
          <a:p>
            <a:r>
              <a:rPr lang="en-US" dirty="0" smtClean="0"/>
              <a:t> d1= t(U)-k</a:t>
            </a:r>
          </a:p>
          <a:p>
            <a:pPr marL="0" indent="0">
              <a:buNone/>
            </a:pPr>
            <a:r>
              <a:rPr lang="en-US" dirty="0" smtClean="0"/>
              <a:t>         = 4-2</a:t>
            </a:r>
          </a:p>
          <a:p>
            <a:pPr marL="0" indent="0">
              <a:buNone/>
            </a:pPr>
            <a:r>
              <a:rPr lang="en-US" dirty="0" smtClean="0"/>
              <a:t>         = 2 (non matching character)</a:t>
            </a:r>
          </a:p>
          <a:p>
            <a:pPr marL="0" indent="0">
              <a:buNone/>
            </a:pPr>
            <a:r>
              <a:rPr lang="en-US" dirty="0" smtClean="0"/>
              <a:t>t(U) is equal to 4 (since U is their in the pattern)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68713" y="2516864"/>
            <a:ext cx="0" cy="271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16398" t="20833" r="51391" b="38542"/>
          <a:stretch>
            <a:fillRect/>
          </a:stretch>
        </p:blipFill>
        <p:spPr bwMode="auto">
          <a:xfrm>
            <a:off x="7465337" y="1110551"/>
            <a:ext cx="3380714" cy="178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269932" y="4128380"/>
            <a:ext cx="3730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Shift value of U is calculated as:</a:t>
            </a:r>
          </a:p>
          <a:p>
            <a:r>
              <a:rPr lang="en-US" dirty="0" smtClean="0"/>
              <a:t>Index of U in pattern: 1</a:t>
            </a:r>
          </a:p>
          <a:p>
            <a:r>
              <a:rPr lang="en-US" dirty="0" smtClean="0"/>
              <a:t>Value= 6-1-1</a:t>
            </a:r>
          </a:p>
          <a:p>
            <a:r>
              <a:rPr lang="en-US" dirty="0" smtClean="0"/>
              <a:t>6 is length of the pattern, 1 is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2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36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GOOD SUFFIX SHIFT(d2)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67486"/>
            <a:ext cx="10515600" cy="5368704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This is created based on the pattern.</a:t>
            </a:r>
          </a:p>
          <a:p>
            <a:r>
              <a:rPr lang="en-US" dirty="0" smtClean="0"/>
              <a:t>Suppose the pattern is </a:t>
            </a:r>
            <a:r>
              <a:rPr lang="en-US" dirty="0" smtClean="0"/>
              <a:t>EBDBEB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Need to check the suffix has same number of characters in prefix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</a:rPr>
              <a:t>K    Pattern     d2</a:t>
            </a:r>
          </a:p>
          <a:p>
            <a:pPr marL="514350" indent="-514350">
              <a:buAutoNum type="arabicPlain"/>
            </a:pPr>
            <a:r>
              <a:rPr lang="en-US" dirty="0" smtClean="0"/>
              <a:t>EBDBE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    2              one character considered i.e. B so k=1. Then find out the 1</a:t>
            </a:r>
            <a:r>
              <a:rPr lang="en-US" baseline="30000" dirty="0" smtClean="0"/>
              <a:t>st</a:t>
            </a:r>
            <a:r>
              <a:rPr lang="en-US" dirty="0" smtClean="0"/>
              <a:t> occurrence of B in the pattern which is at 2</a:t>
            </a:r>
            <a:r>
              <a:rPr lang="en-US" baseline="30000" dirty="0" smtClean="0"/>
              <a:t>nd</a:t>
            </a:r>
            <a:r>
              <a:rPr lang="en-US" dirty="0" smtClean="0"/>
              <a:t> position.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b="1" dirty="0" smtClean="0">
                <a:solidFill>
                  <a:srgbClr val="C00000"/>
                </a:solidFill>
              </a:rPr>
              <a:t>2  1</a:t>
            </a:r>
          </a:p>
          <a:p>
            <a:pPr marL="0" indent="0">
              <a:buNone/>
            </a:pPr>
            <a:r>
              <a:rPr lang="en-US" dirty="0" smtClean="0"/>
              <a:t>2    EBDB</a:t>
            </a:r>
            <a:r>
              <a:rPr lang="en-US" b="1" dirty="0" smtClean="0">
                <a:solidFill>
                  <a:srgbClr val="FF0000"/>
                </a:solidFill>
              </a:rPr>
              <a:t>EB</a:t>
            </a:r>
            <a:r>
              <a:rPr lang="en-US" dirty="0" smtClean="0"/>
              <a:t>    4            two character considered i.e. E B so k=2. Then find out the 1</a:t>
            </a:r>
            <a:r>
              <a:rPr lang="en-US" baseline="30000" dirty="0" smtClean="0"/>
              <a:t>st</a:t>
            </a:r>
            <a:r>
              <a:rPr lang="en-US" dirty="0" smtClean="0"/>
              <a:t> occurrence of  EB in the pattern, which is at 4</a:t>
            </a:r>
            <a:r>
              <a:rPr lang="en-US" baseline="30000" dirty="0" smtClean="0"/>
              <a:t>th</a:t>
            </a:r>
            <a:r>
              <a:rPr lang="en-US" dirty="0" smtClean="0"/>
              <a:t> position.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62954" y="3775295"/>
            <a:ext cx="9054" cy="9958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27564" y="3711921"/>
            <a:ext cx="18107" cy="1077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27564" y="5441133"/>
            <a:ext cx="0" cy="488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92174" y="5441133"/>
            <a:ext cx="9054" cy="488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720158" y="5441133"/>
            <a:ext cx="18107" cy="488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502875" y="5441133"/>
            <a:ext cx="9054" cy="488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31271" y="6083929"/>
            <a:ext cx="139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4  3  2  1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GOOD SUFFIX SHIFT(d2)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lain" startAt="3"/>
            </a:pPr>
            <a:r>
              <a:rPr lang="en-US" dirty="0" smtClean="0"/>
              <a:t>EBDB</a:t>
            </a:r>
            <a:r>
              <a:rPr lang="en-US" b="1" dirty="0" smtClean="0">
                <a:solidFill>
                  <a:srgbClr val="FF0000"/>
                </a:solidFill>
              </a:rPr>
              <a:t>EB</a:t>
            </a:r>
            <a:r>
              <a:rPr lang="en-US" dirty="0" smtClean="0"/>
              <a:t>    4           three character is considered BEB which is not their in the prefix. So since 2 characters are only matching. Then find out the 1</a:t>
            </a:r>
            <a:r>
              <a:rPr lang="en-US" baseline="30000" dirty="0" smtClean="0"/>
              <a:t>st</a:t>
            </a:r>
            <a:r>
              <a:rPr lang="en-US" dirty="0" smtClean="0"/>
              <a:t> occurrence of  EB in the pattern, which is at 4</a:t>
            </a:r>
            <a:r>
              <a:rPr lang="en-US" baseline="30000" dirty="0" smtClean="0"/>
              <a:t>th</a:t>
            </a:r>
            <a:r>
              <a:rPr lang="en-US" dirty="0" smtClean="0"/>
              <a:t> position.</a:t>
            </a:r>
          </a:p>
          <a:p>
            <a:pPr marL="514350" indent="-514350">
              <a:buAutoNum type="arabicPlain" startAt="4"/>
            </a:pPr>
            <a:r>
              <a:rPr lang="en-US" dirty="0" smtClean="0"/>
              <a:t>EB</a:t>
            </a:r>
            <a:r>
              <a:rPr lang="en-US" b="1" dirty="0" smtClean="0">
                <a:solidFill>
                  <a:srgbClr val="FF0000"/>
                </a:solidFill>
              </a:rPr>
              <a:t>DB</a:t>
            </a:r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   </a:t>
            </a:r>
            <a:r>
              <a:rPr lang="en-US" dirty="0" smtClean="0"/>
              <a:t>4          Four character is considered </a:t>
            </a:r>
            <a:r>
              <a:rPr lang="en-US" dirty="0" smtClean="0"/>
              <a:t>D</a:t>
            </a:r>
            <a:r>
              <a:rPr lang="en-US" dirty="0" smtClean="0"/>
              <a:t>BEB </a:t>
            </a:r>
            <a:r>
              <a:rPr lang="en-US" dirty="0" smtClean="0"/>
              <a:t>which is not their in the prefix, 3 </a:t>
            </a:r>
            <a:r>
              <a:rPr lang="en-US" dirty="0" smtClean="0"/>
              <a:t>character BEB </a:t>
            </a:r>
            <a:r>
              <a:rPr lang="en-US" dirty="0" smtClean="0"/>
              <a:t>is also not their, 2 </a:t>
            </a:r>
            <a:r>
              <a:rPr lang="en-US" dirty="0" smtClean="0"/>
              <a:t>character EB </a:t>
            </a:r>
            <a:r>
              <a:rPr lang="en-US" dirty="0" smtClean="0"/>
              <a:t>is their so we will write its position i.e. 4.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2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d2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BAOBAB</a:t>
            </a:r>
          </a:p>
          <a:p>
            <a:pPr marL="0" indent="0">
              <a:buNone/>
            </a:pPr>
            <a:r>
              <a:rPr lang="en-US" dirty="0" smtClean="0"/>
              <a:t>K     PATTERN     d2</a:t>
            </a:r>
          </a:p>
          <a:p>
            <a:pPr marL="514350" indent="-514350">
              <a:buAutoNum type="arabicPlain"/>
            </a:pPr>
            <a:r>
              <a:rPr lang="en-US" dirty="0" smtClean="0"/>
              <a:t>BAOBA</a:t>
            </a:r>
            <a:r>
              <a:rPr lang="en-US" dirty="0" smtClean="0">
                <a:solidFill>
                  <a:srgbClr val="FF0000"/>
                </a:solidFill>
              </a:rPr>
              <a:t>B </a:t>
            </a:r>
            <a:r>
              <a:rPr lang="en-US" dirty="0" smtClean="0"/>
              <a:t>     2</a:t>
            </a:r>
          </a:p>
          <a:p>
            <a:pPr marL="514350" indent="-514350">
              <a:buAutoNum type="arabicPlain" startAt="2"/>
            </a:pPr>
            <a:r>
              <a:rPr lang="en-US" dirty="0" smtClean="0"/>
              <a:t>BAOB</a:t>
            </a:r>
            <a:r>
              <a:rPr lang="en-US" dirty="0" smtClean="0">
                <a:solidFill>
                  <a:srgbClr val="FF0000"/>
                </a:solidFill>
              </a:rPr>
              <a:t>AB</a:t>
            </a:r>
            <a:r>
              <a:rPr lang="en-US" dirty="0" smtClean="0"/>
              <a:t>      5</a:t>
            </a:r>
          </a:p>
          <a:p>
            <a:pPr marL="514350" indent="-514350">
              <a:buAutoNum type="arabicPlain" startAt="2"/>
            </a:pPr>
            <a:r>
              <a:rPr lang="en-US" dirty="0" smtClean="0"/>
              <a:t>BAO</a:t>
            </a:r>
            <a:r>
              <a:rPr lang="en-US" dirty="0" smtClean="0">
                <a:solidFill>
                  <a:srgbClr val="FF0000"/>
                </a:solidFill>
              </a:rPr>
              <a:t>BAB      </a:t>
            </a:r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8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BOYER MOORE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1 For the given pattern and the alphabet used in both pattern and text, construct a bad symbol shift d1 as d1=t(c)-k, where t is the shift table and k is the number of matching character. If d1 is negative, then shift size should be 1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1=max {t(c)-k,1}</a:t>
            </a:r>
          </a:p>
          <a:p>
            <a:pPr marL="0" indent="0">
              <a:buNone/>
            </a:pPr>
            <a:r>
              <a:rPr lang="en-US" dirty="0" smtClean="0"/>
              <a:t>2 Using the pattern, construct the good suffix shift d2.</a:t>
            </a:r>
          </a:p>
          <a:p>
            <a:pPr marL="0" indent="0">
              <a:buNone/>
            </a:pPr>
            <a:r>
              <a:rPr lang="en-US" dirty="0" smtClean="0"/>
              <a:t>3 Align the pattern against beginning of the text.</a:t>
            </a:r>
          </a:p>
          <a:p>
            <a:pPr marL="0" indent="0">
              <a:buNone/>
            </a:pPr>
            <a:r>
              <a:rPr lang="en-US" dirty="0" smtClean="0"/>
              <a:t>4 Repeat these steps until a matching substring is found or the pattern reaches beyond the last character of text.</a:t>
            </a:r>
          </a:p>
          <a:p>
            <a:pPr marL="0" indent="0">
              <a:buNone/>
            </a:pPr>
            <a:r>
              <a:rPr lang="en-US" dirty="0" smtClean="0"/>
              <a:t>Starting with the last character of the pattern , compare the corresponding characters of pattern &amp; text.</a:t>
            </a:r>
          </a:p>
          <a:p>
            <a:pPr marL="0" indent="0">
              <a:buNone/>
            </a:pPr>
            <a:r>
              <a:rPr lang="en-US" dirty="0" smtClean="0"/>
              <a:t>If characters does not match after some comparison the shift size d is calculated as</a:t>
            </a:r>
          </a:p>
          <a:p>
            <a:pPr marL="0" indent="0">
              <a:buNone/>
            </a:pPr>
            <a:r>
              <a:rPr lang="en-US" dirty="0" smtClean="0"/>
              <a:t>d={d1 if k=0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max{d1,d2} if k&gt;0}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6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TEXT: BESS_KNEW_ABOLIT_BAOBAB </a:t>
            </a:r>
            <a:br>
              <a:rPr lang="en-US" dirty="0" smtClean="0"/>
            </a:br>
            <a:r>
              <a:rPr lang="en-US" dirty="0" smtClean="0"/>
              <a:t>PATTERN: BAOBAB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ITERATION</a:t>
            </a:r>
          </a:p>
          <a:p>
            <a:r>
              <a:rPr lang="en-US" dirty="0" smtClean="0"/>
              <a:t>BESS_KNEW</a:t>
            </a:r>
          </a:p>
          <a:p>
            <a:r>
              <a:rPr lang="en-US" sz="2400" dirty="0" smtClean="0"/>
              <a:t>BAOBAB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136618" y="2716040"/>
            <a:ext cx="1" cy="226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13576" y="3530851"/>
            <a:ext cx="417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No. of matching character is zero no need to go for d2 go for d1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90511" y="2254313"/>
            <a:ext cx="4807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            Pattern          d2</a:t>
            </a:r>
          </a:p>
          <a:p>
            <a:pPr marL="342900" indent="-342900">
              <a:buAutoNum type="arabicPlain"/>
            </a:pPr>
            <a:r>
              <a:rPr lang="en-US" dirty="0" smtClean="0"/>
              <a:t>BAOBAB                 2</a:t>
            </a:r>
          </a:p>
          <a:p>
            <a:pPr marL="342900" indent="-342900">
              <a:buAutoNum type="arabicPlain"/>
            </a:pPr>
            <a:r>
              <a:rPr lang="en-US" dirty="0" smtClean="0"/>
              <a:t>BAOBAB                 5</a:t>
            </a:r>
          </a:p>
          <a:p>
            <a:pPr marL="342900" indent="-342900">
              <a:buAutoNum type="arabicPlain"/>
            </a:pPr>
            <a:r>
              <a:rPr lang="en-US" dirty="0" smtClean="0"/>
              <a:t>BAOBAB                 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57592" y="3947311"/>
            <a:ext cx="2091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Shift table t</a:t>
            </a:r>
          </a:p>
          <a:p>
            <a:r>
              <a:rPr lang="en-US" dirty="0" smtClean="0"/>
              <a:t>A  B  O  C   D E F *</a:t>
            </a:r>
          </a:p>
          <a:p>
            <a:r>
              <a:rPr lang="en-US" dirty="0" smtClean="0"/>
              <a:t>1  2  3   6	  6  6 6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6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505" y="748263"/>
            <a:ext cx="10515600" cy="4351338"/>
          </a:xfrm>
          <a:ln>
            <a:solidFill>
              <a:srgbClr val="FF0000"/>
            </a:solidFill>
          </a:ln>
        </p:spPr>
        <p:txBody>
          <a:bodyPr>
            <a:normAutofit fontScale="55000" lnSpcReduction="20000"/>
          </a:bodyPr>
          <a:lstStyle/>
          <a:p>
            <a:r>
              <a:rPr lang="en-US" dirty="0"/>
              <a:t>d</a:t>
            </a:r>
            <a:r>
              <a:rPr lang="en-US" dirty="0" smtClean="0"/>
              <a:t>1=t(k)-0</a:t>
            </a:r>
          </a:p>
          <a:p>
            <a:pPr marL="0" indent="0">
              <a:buNone/>
            </a:pPr>
            <a:r>
              <a:rPr lang="en-US" dirty="0" smtClean="0"/>
              <a:t>        =6-0=6</a:t>
            </a:r>
          </a:p>
          <a:p>
            <a:pPr marL="0" indent="0">
              <a:buNone/>
            </a:pPr>
            <a:r>
              <a:rPr lang="en-US" dirty="0" smtClean="0"/>
              <a:t>BESS_KNEW_ABOUT_BAOBAB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BAOBAB   </a:t>
            </a:r>
          </a:p>
          <a:p>
            <a:pPr marL="0" indent="0">
              <a:buNone/>
            </a:pPr>
            <a:r>
              <a:rPr lang="en-US" dirty="0" smtClean="0"/>
              <a:t>K=2      d1=6-2=4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d2=5</a:t>
            </a:r>
          </a:p>
          <a:p>
            <a:pPr marL="0" indent="0">
              <a:buNone/>
            </a:pPr>
            <a:r>
              <a:rPr lang="en-US" dirty="0" smtClean="0"/>
              <a:t>BESS_KNEW_ABOUT_BAOBAB</a:t>
            </a:r>
          </a:p>
          <a:p>
            <a:pPr marL="0" indent="0">
              <a:buNone/>
            </a:pPr>
            <a:r>
              <a:rPr lang="en-US" dirty="0" smtClean="0"/>
              <a:t>                           BAOBAB  </a:t>
            </a:r>
          </a:p>
          <a:p>
            <a:pPr marL="0" indent="0">
              <a:buNone/>
            </a:pPr>
            <a:r>
              <a:rPr lang="en-US" dirty="0" smtClean="0"/>
              <a:t>K=1 d1=6-1=5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d2=2</a:t>
            </a:r>
          </a:p>
          <a:p>
            <a:pPr marL="0" indent="0">
              <a:buNone/>
            </a:pPr>
            <a:r>
              <a:rPr lang="en-US" dirty="0" smtClean="0"/>
              <a:t>Max(5,2)=5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BESS_KNEW_ABOUT_BAOBAB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BAOBAB</a:t>
            </a:r>
          </a:p>
          <a:p>
            <a:pPr marL="0" indent="0">
              <a:buNone/>
            </a:pPr>
            <a:r>
              <a:rPr lang="en-US" dirty="0" smtClean="0"/>
              <a:t>Finally after shifting 5 characters we reach to a solution where the complete pattern is matching with text.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91763" y="1471186"/>
            <a:ext cx="0" cy="2806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10282" y="1502874"/>
            <a:ext cx="18107" cy="2172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792586" y="1502875"/>
            <a:ext cx="0" cy="2172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71184" y="2616451"/>
            <a:ext cx="18107" cy="226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53488" y="2607398"/>
            <a:ext cx="18107" cy="199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868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642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Boyer Moore Algorithm</vt:lpstr>
      <vt:lpstr>BAD SYMBOL SHIFT(d1)</vt:lpstr>
      <vt:lpstr>BAD SYMBOL SHIFT(d1)</vt:lpstr>
      <vt:lpstr>GOOD SUFFIX SHIFT(d2)</vt:lpstr>
      <vt:lpstr>GOOD SUFFIX SHIFT(d2)</vt:lpstr>
      <vt:lpstr>Calculation of d2</vt:lpstr>
      <vt:lpstr>BOYER MOORE ALGORITHM</vt:lpstr>
      <vt:lpstr>TEXT: BESS_KNEW_ABOLIT_BAOBAB  PATTERN: BAOBAB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16</cp:revision>
  <dcterms:created xsi:type="dcterms:W3CDTF">2024-04-07T01:49:41Z</dcterms:created>
  <dcterms:modified xsi:type="dcterms:W3CDTF">2024-04-08T03:56:45Z</dcterms:modified>
</cp:coreProperties>
</file>