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2" r:id="rId4"/>
    <p:sldId id="263" r:id="rId5"/>
    <p:sldId id="264" r:id="rId6"/>
    <p:sldId id="265" r:id="rId7"/>
    <p:sldId id="268" r:id="rId8"/>
    <p:sldId id="256" r:id="rId9"/>
    <p:sldId id="257" r:id="rId10"/>
    <p:sldId id="258" r:id="rId11"/>
    <p:sldId id="259" r:id="rId12"/>
    <p:sldId id="260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C7D4-BCEB-4015-BEC3-C4B699872209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EE253-5F0F-43DF-9465-9F2999E9C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77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C7D4-BCEB-4015-BEC3-C4B699872209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EE253-5F0F-43DF-9465-9F2999E9C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083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C7D4-BCEB-4015-BEC3-C4B699872209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EE253-5F0F-43DF-9465-9F2999E9C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44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C7D4-BCEB-4015-BEC3-C4B699872209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EE253-5F0F-43DF-9465-9F2999E9C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83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C7D4-BCEB-4015-BEC3-C4B699872209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EE253-5F0F-43DF-9465-9F2999E9C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69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C7D4-BCEB-4015-BEC3-C4B699872209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EE253-5F0F-43DF-9465-9F2999E9C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4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C7D4-BCEB-4015-BEC3-C4B699872209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EE253-5F0F-43DF-9465-9F2999E9C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C7D4-BCEB-4015-BEC3-C4B699872209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EE253-5F0F-43DF-9465-9F2999E9C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75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C7D4-BCEB-4015-BEC3-C4B699872209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EE253-5F0F-43DF-9465-9F2999E9C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18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C7D4-BCEB-4015-BEC3-C4B699872209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EE253-5F0F-43DF-9465-9F2999E9C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665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C7D4-BCEB-4015-BEC3-C4B699872209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EE253-5F0F-43DF-9465-9F2999E9C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689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5C7D4-BCEB-4015-BEC3-C4B699872209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EE253-5F0F-43DF-9465-9F2999E9C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2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Lower Bound Theory</a:t>
            </a:r>
          </a:p>
          <a:p>
            <a:r>
              <a:rPr lang="en-US" dirty="0"/>
              <a:t>Lower Bound Theory Concept is based upon the calculation of minimum time that is required to execute an algorithm is known as a lower bound theory or Base Bound Theory.</a:t>
            </a:r>
          </a:p>
          <a:p>
            <a:r>
              <a:rPr lang="en-US" dirty="0"/>
              <a:t>Lower Bound Theory uses a number of methods/techniques to find out the lower bound.</a:t>
            </a:r>
          </a:p>
          <a:p>
            <a:r>
              <a:rPr lang="en-US" b="1" dirty="0"/>
              <a:t>Concept/Aim:</a:t>
            </a:r>
            <a:r>
              <a:rPr lang="en-US" dirty="0"/>
              <a:t> The main aim is to calculate a minimum number of comparisons required to execute an algorithm.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311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54" y="1210234"/>
            <a:ext cx="9762564" cy="4679577"/>
          </a:xfrm>
        </p:spPr>
      </p:pic>
    </p:spTree>
    <p:extLst>
      <p:ext uri="{BB962C8B-B14F-4D97-AF65-F5344CB8AC3E}">
        <p14:creationId xmlns:p14="http://schemas.microsoft.com/office/powerpoint/2010/main" val="638165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518" y="537882"/>
            <a:ext cx="8915399" cy="5836023"/>
          </a:xfrm>
        </p:spPr>
      </p:pic>
    </p:spTree>
    <p:extLst>
      <p:ext uri="{BB962C8B-B14F-4D97-AF65-F5344CB8AC3E}">
        <p14:creationId xmlns:p14="http://schemas.microsoft.com/office/powerpoint/2010/main" val="3055392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859" y="927846"/>
            <a:ext cx="9305365" cy="5351929"/>
          </a:xfrm>
        </p:spPr>
      </p:pic>
    </p:spTree>
    <p:extLst>
      <p:ext uri="{BB962C8B-B14F-4D97-AF65-F5344CB8AC3E}">
        <p14:creationId xmlns:p14="http://schemas.microsoft.com/office/powerpoint/2010/main" val="1050288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Bin packing problem comes under</a:t>
            </a:r>
          </a:p>
          <a:p>
            <a:pPr marL="0" indent="0">
              <a:buNone/>
            </a:pPr>
            <a:r>
              <a:rPr lang="en-US" dirty="0" smtClean="0"/>
              <a:t>Greedy strategy</a:t>
            </a:r>
          </a:p>
          <a:p>
            <a:pPr marL="0" indent="0">
              <a:buNone/>
            </a:pPr>
            <a:r>
              <a:rPr lang="en-US" dirty="0" smtClean="0"/>
              <a:t>Divide and conquer</a:t>
            </a:r>
          </a:p>
          <a:p>
            <a:pPr marL="0" indent="0">
              <a:buNone/>
            </a:pPr>
            <a:r>
              <a:rPr lang="en-US" dirty="0" smtClean="0"/>
              <a:t>Dynamic programming</a:t>
            </a:r>
          </a:p>
          <a:p>
            <a:pPr marL="0" indent="0">
              <a:buNone/>
            </a:pPr>
            <a:r>
              <a:rPr lang="en-US" dirty="0" smtClean="0"/>
              <a:t>None of these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740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Techniques:</a:t>
            </a:r>
          </a:p>
          <a:p>
            <a:pPr marL="0" indent="0">
              <a:buNone/>
            </a:pPr>
            <a:r>
              <a:rPr lang="en-US" dirty="0"/>
              <a:t>The techniques which are used by lower Bound Theory are</a:t>
            </a:r>
            <a:r>
              <a:rPr lang="en-US" dirty="0" smtClean="0"/>
              <a:t>:</a:t>
            </a:r>
          </a:p>
          <a:p>
            <a:r>
              <a:rPr lang="en-US" dirty="0"/>
              <a:t>Comparisons Trees.</a:t>
            </a:r>
          </a:p>
          <a:p>
            <a:r>
              <a:rPr lang="en-US" dirty="0"/>
              <a:t>Oracle and adversary argument</a:t>
            </a:r>
          </a:p>
          <a:p>
            <a:r>
              <a:rPr lang="en-US" dirty="0"/>
              <a:t>State Space Method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134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Next-fit is an </a:t>
            </a:r>
            <a:r>
              <a:rPr lang="en-US" dirty="0" smtClean="0"/>
              <a:t> </a:t>
            </a:r>
            <a:r>
              <a:rPr lang="en-US" dirty="0"/>
              <a:t>algorithm for bin packing. Its input is a list of items of different sizes. Its output is a packing - a partition of the items into bins of fixed capacity, such that the sum of sizes of items in each bin is at most the capacity.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13156" y="679010"/>
            <a:ext cx="5232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FF0000"/>
                </a:solidFill>
              </a:rPr>
              <a:t>BIN PACKING</a:t>
            </a:r>
            <a:endParaRPr lang="en-US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322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100" y="2777160"/>
            <a:ext cx="6801799" cy="2448267"/>
          </a:xfrm>
        </p:spPr>
      </p:pic>
    </p:spTree>
    <p:extLst>
      <p:ext uri="{BB962C8B-B14F-4D97-AF65-F5344CB8AC3E}">
        <p14:creationId xmlns:p14="http://schemas.microsoft.com/office/powerpoint/2010/main" val="646243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43" y="253752"/>
            <a:ext cx="8106894" cy="5932264"/>
          </a:xfrm>
        </p:spPr>
      </p:pic>
    </p:spTree>
    <p:extLst>
      <p:ext uri="{BB962C8B-B14F-4D97-AF65-F5344CB8AC3E}">
        <p14:creationId xmlns:p14="http://schemas.microsoft.com/office/powerpoint/2010/main" val="3481980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30" y="476518"/>
            <a:ext cx="8759044" cy="5700445"/>
          </a:xfrm>
        </p:spPr>
      </p:pic>
    </p:spTree>
    <p:extLst>
      <p:ext uri="{BB962C8B-B14F-4D97-AF65-F5344CB8AC3E}">
        <p14:creationId xmlns:p14="http://schemas.microsoft.com/office/powerpoint/2010/main" val="375217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7966" y="1825625"/>
            <a:ext cx="8955833" cy="298897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0"/>
            <a:ext cx="11203381" cy="735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92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66" y="1089038"/>
            <a:ext cx="9641540" cy="5146003"/>
          </a:xfrm>
        </p:spPr>
      </p:pic>
    </p:spTree>
    <p:extLst>
      <p:ext uri="{BB962C8B-B14F-4D97-AF65-F5344CB8AC3E}">
        <p14:creationId xmlns:p14="http://schemas.microsoft.com/office/powerpoint/2010/main" val="64097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365" y="591672"/>
            <a:ext cx="9735670" cy="5728446"/>
          </a:xfrm>
        </p:spPr>
      </p:pic>
    </p:spTree>
    <p:extLst>
      <p:ext uri="{BB962C8B-B14F-4D97-AF65-F5344CB8AC3E}">
        <p14:creationId xmlns:p14="http://schemas.microsoft.com/office/powerpoint/2010/main" val="1457154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93</Words>
  <Application>Microsoft Office PowerPoint</Application>
  <PresentationFormat>Widescreen</PresentationFormat>
  <Paragraphs>16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Microsoft account</cp:lastModifiedBy>
  <cp:revision>10</cp:revision>
  <dcterms:created xsi:type="dcterms:W3CDTF">2020-11-10T03:50:49Z</dcterms:created>
  <dcterms:modified xsi:type="dcterms:W3CDTF">2024-04-23T04:19:03Z</dcterms:modified>
</cp:coreProperties>
</file>