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8"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hyperlink" Target="https://www.geeksforgeeks.org/hamming-code-in-computer-network/" TargetMode="External"/><Relationship Id="rId2" Type="http://schemas.openxmlformats.org/officeDocument/2006/relationships/hyperlink" Target="https://www.geeksforgeeks.org/error-detection-in-computer-networks/" TargetMode="External"/><Relationship Id="rId1" Type="http://schemas.openxmlformats.org/officeDocument/2006/relationships/hyperlink" Target="https://www.geeksforgeeks.org/introduction-of-mac-address-in-computer-network/"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www.geeksforgeeks.org/difference-between-csma-ca-and-csma-cd/" TargetMode="External"/><Relationship Id="rId1" Type="http://schemas.openxmlformats.org/officeDocument/2006/relationships/hyperlink" Target="https://www.geeksforgeeks.org/collision-detection-csmacd/"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hyperlink" Target="https://www.geeksforgeeks.org/hamming-code-in-computer-network/" TargetMode="External"/><Relationship Id="rId2" Type="http://schemas.openxmlformats.org/officeDocument/2006/relationships/hyperlink" Target="https://www.geeksforgeeks.org/error-detection-in-computer-networks/" TargetMode="External"/><Relationship Id="rId1" Type="http://schemas.openxmlformats.org/officeDocument/2006/relationships/hyperlink" Target="https://www.geeksforgeeks.org/introduction-of-mac-address-in-computer-network/"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www.geeksforgeeks.org/difference-between-csma-ca-and-csma-cd/" TargetMode="External"/><Relationship Id="rId1" Type="http://schemas.openxmlformats.org/officeDocument/2006/relationships/hyperlink" Target="https://www.geeksforgeeks.org/collision-detection-csmacd/"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8AAF4-3213-4DE5-8D92-4C5F5B2541E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6E330F5-0776-4747-AE52-25C8A971F444}">
      <dgm:prSet custT="1"/>
      <dgm:spPr/>
      <dgm:t>
        <a:bodyPr/>
        <a:lstStyle/>
        <a:p>
          <a:r>
            <a:rPr lang="en-US" sz="2000" b="1" i="0">
              <a:latin typeface="Times New Roman" panose="02020603050405020304" pitchFamily="18" charset="0"/>
              <a:cs typeface="Times New Roman" panose="02020603050405020304" pitchFamily="18" charset="0"/>
            </a:rPr>
            <a:t>Data Link Layer is second layer of OSI Layered Model.</a:t>
          </a:r>
          <a:endParaRPr lang="en-US" sz="2000" b="1">
            <a:latin typeface="Times New Roman" panose="02020603050405020304" pitchFamily="18" charset="0"/>
            <a:cs typeface="Times New Roman" panose="02020603050405020304" pitchFamily="18" charset="0"/>
          </a:endParaRPr>
        </a:p>
      </dgm:t>
    </dgm:pt>
    <dgm:pt modelId="{9B98EA00-2AA3-4162-8202-01405303606D}" type="parTrans" cxnId="{77785A85-FC6E-404A-B1C2-BD8B0DEA0EC3}">
      <dgm:prSet/>
      <dgm:spPr/>
      <dgm:t>
        <a:bodyPr/>
        <a:lstStyle/>
        <a:p>
          <a:endParaRPr lang="en-US" sz="2400">
            <a:latin typeface="Times New Roman" panose="02020603050405020304" pitchFamily="18" charset="0"/>
            <a:cs typeface="Times New Roman" panose="02020603050405020304" pitchFamily="18" charset="0"/>
          </a:endParaRPr>
        </a:p>
      </dgm:t>
    </dgm:pt>
    <dgm:pt modelId="{809B138B-C5D7-40A5-8EEA-DE081FFA229B}" type="sibTrans" cxnId="{77785A85-FC6E-404A-B1C2-BD8B0DEA0EC3}">
      <dgm:prSet/>
      <dgm:spPr/>
      <dgm:t>
        <a:bodyPr/>
        <a:lstStyle/>
        <a:p>
          <a:endParaRPr lang="en-US" sz="2400">
            <a:latin typeface="Times New Roman" panose="02020603050405020304" pitchFamily="18" charset="0"/>
            <a:cs typeface="Times New Roman" panose="02020603050405020304" pitchFamily="18" charset="0"/>
          </a:endParaRPr>
        </a:p>
      </dgm:t>
    </dgm:pt>
    <dgm:pt modelId="{CD567840-2AE9-4775-A047-71B701131247}">
      <dgm:prSet custT="1"/>
      <dgm:spPr/>
      <dgm:t>
        <a:bodyPr/>
        <a:lstStyle/>
        <a:p>
          <a:r>
            <a:rPr lang="en-US" sz="2000" b="1" i="0">
              <a:latin typeface="Times New Roman" panose="02020603050405020304" pitchFamily="18" charset="0"/>
              <a:cs typeface="Times New Roman" panose="02020603050405020304" pitchFamily="18" charset="0"/>
            </a:rPr>
            <a:t>This layer is one of the most complicated layers and has complex functionalities and liabilities. </a:t>
          </a:r>
          <a:endParaRPr lang="en-US" sz="2000" b="1">
            <a:latin typeface="Times New Roman" panose="02020603050405020304" pitchFamily="18" charset="0"/>
            <a:cs typeface="Times New Roman" panose="02020603050405020304" pitchFamily="18" charset="0"/>
          </a:endParaRPr>
        </a:p>
      </dgm:t>
    </dgm:pt>
    <dgm:pt modelId="{13B6B74F-BCB4-404A-865D-82E2B8FDC1AA}" type="parTrans" cxnId="{6E124451-0019-4A61-8FFB-6DEF1D38FFB5}">
      <dgm:prSet/>
      <dgm:spPr/>
      <dgm:t>
        <a:bodyPr/>
        <a:lstStyle/>
        <a:p>
          <a:endParaRPr lang="en-US" sz="2400">
            <a:latin typeface="Times New Roman" panose="02020603050405020304" pitchFamily="18" charset="0"/>
            <a:cs typeface="Times New Roman" panose="02020603050405020304" pitchFamily="18" charset="0"/>
          </a:endParaRPr>
        </a:p>
      </dgm:t>
    </dgm:pt>
    <dgm:pt modelId="{D01111B6-90B8-42FB-8EC4-6BF449C3C4F3}" type="sibTrans" cxnId="{6E124451-0019-4A61-8FFB-6DEF1D38FFB5}">
      <dgm:prSet/>
      <dgm:spPr/>
      <dgm:t>
        <a:bodyPr/>
        <a:lstStyle/>
        <a:p>
          <a:endParaRPr lang="en-US" sz="2400">
            <a:latin typeface="Times New Roman" panose="02020603050405020304" pitchFamily="18" charset="0"/>
            <a:cs typeface="Times New Roman" panose="02020603050405020304" pitchFamily="18" charset="0"/>
          </a:endParaRPr>
        </a:p>
      </dgm:t>
    </dgm:pt>
    <dgm:pt modelId="{32EFEAD2-D69F-4E51-84D7-7D81A1B58B85}">
      <dgm:prSet custT="1"/>
      <dgm:spPr/>
      <dgm:t>
        <a:bodyPr/>
        <a:lstStyle/>
        <a:p>
          <a:r>
            <a:rPr lang="en-US" sz="2000" b="1" i="0">
              <a:latin typeface="Times New Roman" panose="02020603050405020304" pitchFamily="18" charset="0"/>
              <a:cs typeface="Times New Roman" panose="02020603050405020304" pitchFamily="18" charset="0"/>
            </a:rPr>
            <a:t>Data link layer hides the details of underlying hardware and represents itself to upper layer as the medium to communicate.</a:t>
          </a:r>
          <a:endParaRPr lang="en-US" sz="2000" b="1">
            <a:latin typeface="Times New Roman" panose="02020603050405020304" pitchFamily="18" charset="0"/>
            <a:cs typeface="Times New Roman" panose="02020603050405020304" pitchFamily="18" charset="0"/>
          </a:endParaRPr>
        </a:p>
      </dgm:t>
    </dgm:pt>
    <dgm:pt modelId="{281352FB-E738-434D-BD14-DBE1EC2A2C94}" type="parTrans" cxnId="{5D041ED1-2E42-49CF-B5A8-954F13F1FB31}">
      <dgm:prSet/>
      <dgm:spPr/>
      <dgm:t>
        <a:bodyPr/>
        <a:lstStyle/>
        <a:p>
          <a:endParaRPr lang="en-US" sz="2400">
            <a:latin typeface="Times New Roman" panose="02020603050405020304" pitchFamily="18" charset="0"/>
            <a:cs typeface="Times New Roman" panose="02020603050405020304" pitchFamily="18" charset="0"/>
          </a:endParaRPr>
        </a:p>
      </dgm:t>
    </dgm:pt>
    <dgm:pt modelId="{AAC01E2C-DDAB-4D14-B359-E0F511768453}" type="sibTrans" cxnId="{5D041ED1-2E42-49CF-B5A8-954F13F1FB31}">
      <dgm:prSet/>
      <dgm:spPr/>
      <dgm:t>
        <a:bodyPr/>
        <a:lstStyle/>
        <a:p>
          <a:endParaRPr lang="en-US" sz="2400">
            <a:latin typeface="Times New Roman" panose="02020603050405020304" pitchFamily="18" charset="0"/>
            <a:cs typeface="Times New Roman" panose="02020603050405020304" pitchFamily="18" charset="0"/>
          </a:endParaRPr>
        </a:p>
      </dgm:t>
    </dgm:pt>
    <dgm:pt modelId="{BC03CBD0-FE4E-465A-83B7-76A7583D292F}">
      <dgm:prSet custT="1"/>
      <dgm:spPr/>
      <dgm:t>
        <a:bodyPr/>
        <a:lstStyle/>
        <a:p>
          <a:r>
            <a:rPr lang="en-US" sz="2000" b="1" i="0" dirty="0">
              <a:latin typeface="Times New Roman" panose="02020603050405020304" pitchFamily="18" charset="0"/>
              <a:cs typeface="Times New Roman" panose="02020603050405020304" pitchFamily="18" charset="0"/>
            </a:rPr>
            <a:t>Data link layer works between two hosts which are directly connected in some sense.</a:t>
          </a:r>
          <a:endParaRPr lang="en-US" sz="2000" b="1" dirty="0">
            <a:latin typeface="Times New Roman" panose="02020603050405020304" pitchFamily="18" charset="0"/>
            <a:cs typeface="Times New Roman" panose="02020603050405020304" pitchFamily="18" charset="0"/>
          </a:endParaRPr>
        </a:p>
      </dgm:t>
    </dgm:pt>
    <dgm:pt modelId="{6A41B3B7-E424-4BC8-B5E0-2836B523EB85}" type="parTrans" cxnId="{5F035A3C-59DD-49A5-8BA5-39881DC3DE65}">
      <dgm:prSet/>
      <dgm:spPr/>
      <dgm:t>
        <a:bodyPr/>
        <a:lstStyle/>
        <a:p>
          <a:endParaRPr lang="en-US" sz="2400">
            <a:latin typeface="Times New Roman" panose="02020603050405020304" pitchFamily="18" charset="0"/>
            <a:cs typeface="Times New Roman" panose="02020603050405020304" pitchFamily="18" charset="0"/>
          </a:endParaRPr>
        </a:p>
      </dgm:t>
    </dgm:pt>
    <dgm:pt modelId="{61DE8D66-D639-4467-BE11-6DF3257318A7}" type="sibTrans" cxnId="{5F035A3C-59DD-49A5-8BA5-39881DC3DE65}">
      <dgm:prSet/>
      <dgm:spPr/>
      <dgm:t>
        <a:bodyPr/>
        <a:lstStyle/>
        <a:p>
          <a:endParaRPr lang="en-US" sz="2400">
            <a:latin typeface="Times New Roman" panose="02020603050405020304" pitchFamily="18" charset="0"/>
            <a:cs typeface="Times New Roman" panose="02020603050405020304" pitchFamily="18" charset="0"/>
          </a:endParaRPr>
        </a:p>
      </dgm:t>
    </dgm:pt>
    <dgm:pt modelId="{1BF95A58-86DB-499F-A5A5-FDC9445CF2C6}">
      <dgm:prSet custT="1"/>
      <dgm:spPr/>
      <dgm:t>
        <a:bodyPr/>
        <a:lstStyle/>
        <a:p>
          <a:r>
            <a:rPr lang="en-US" sz="2000" b="1" i="0">
              <a:latin typeface="Times New Roman" panose="02020603050405020304" pitchFamily="18" charset="0"/>
              <a:cs typeface="Times New Roman" panose="02020603050405020304" pitchFamily="18" charset="0"/>
            </a:rPr>
            <a:t>The main responsibility of the Data Link Layer is to transfer the datagram across an individual link.</a:t>
          </a:r>
          <a:endParaRPr lang="en-US" sz="2000" b="1">
            <a:latin typeface="Times New Roman" panose="02020603050405020304" pitchFamily="18" charset="0"/>
            <a:cs typeface="Times New Roman" panose="02020603050405020304" pitchFamily="18" charset="0"/>
          </a:endParaRPr>
        </a:p>
      </dgm:t>
    </dgm:pt>
    <dgm:pt modelId="{BA92357C-F05A-4FDF-BFD7-8A50A843A26F}" type="parTrans" cxnId="{372E947B-5B1C-47F4-B0DD-B35264EBDE6E}">
      <dgm:prSet/>
      <dgm:spPr/>
      <dgm:t>
        <a:bodyPr/>
        <a:lstStyle/>
        <a:p>
          <a:endParaRPr lang="en-US" sz="2400">
            <a:latin typeface="Times New Roman" panose="02020603050405020304" pitchFamily="18" charset="0"/>
            <a:cs typeface="Times New Roman" panose="02020603050405020304" pitchFamily="18" charset="0"/>
          </a:endParaRPr>
        </a:p>
      </dgm:t>
    </dgm:pt>
    <dgm:pt modelId="{F65A6329-D813-436A-A98C-9ED2D2739092}" type="sibTrans" cxnId="{372E947B-5B1C-47F4-B0DD-B35264EBDE6E}">
      <dgm:prSet/>
      <dgm:spPr/>
      <dgm:t>
        <a:bodyPr/>
        <a:lstStyle/>
        <a:p>
          <a:endParaRPr lang="en-US" sz="2400">
            <a:latin typeface="Times New Roman" panose="02020603050405020304" pitchFamily="18" charset="0"/>
            <a:cs typeface="Times New Roman" panose="02020603050405020304" pitchFamily="18" charset="0"/>
          </a:endParaRPr>
        </a:p>
      </dgm:t>
    </dgm:pt>
    <dgm:pt modelId="{C734B26E-FCE6-435B-84CB-01CDD12A348B}">
      <dgm:prSet custT="1"/>
      <dgm:spPr/>
      <dgm:t>
        <a:bodyPr/>
        <a:lstStyle/>
        <a:p>
          <a:r>
            <a:rPr lang="en-US" sz="2000" b="1" i="0" dirty="0">
              <a:latin typeface="Times New Roman" panose="02020603050405020304" pitchFamily="18" charset="0"/>
              <a:cs typeface="Times New Roman" panose="02020603050405020304" pitchFamily="18" charset="0"/>
            </a:rPr>
            <a:t>The Data link layer protocol defines the format of the packet exchanged across the nodes as well as the actions such as Error detection, retransmission, flow control, and random access.</a:t>
          </a:r>
          <a:endParaRPr lang="en-US" sz="2000" b="1" dirty="0">
            <a:latin typeface="Times New Roman" panose="02020603050405020304" pitchFamily="18" charset="0"/>
            <a:cs typeface="Times New Roman" panose="02020603050405020304" pitchFamily="18" charset="0"/>
          </a:endParaRPr>
        </a:p>
      </dgm:t>
    </dgm:pt>
    <dgm:pt modelId="{41ECE75E-2103-4491-BD8C-E804234F8D4E}" type="parTrans" cxnId="{877A9F7E-40EC-4BE4-B137-B6143021EF92}">
      <dgm:prSet/>
      <dgm:spPr/>
      <dgm:t>
        <a:bodyPr/>
        <a:lstStyle/>
        <a:p>
          <a:endParaRPr lang="en-US" sz="2400">
            <a:latin typeface="Times New Roman" panose="02020603050405020304" pitchFamily="18" charset="0"/>
            <a:cs typeface="Times New Roman" panose="02020603050405020304" pitchFamily="18" charset="0"/>
          </a:endParaRPr>
        </a:p>
      </dgm:t>
    </dgm:pt>
    <dgm:pt modelId="{CC63441D-C3E3-4D56-A803-C3FB34198B87}" type="sibTrans" cxnId="{877A9F7E-40EC-4BE4-B137-B6143021EF92}">
      <dgm:prSet/>
      <dgm:spPr/>
      <dgm:t>
        <a:bodyPr/>
        <a:lstStyle/>
        <a:p>
          <a:endParaRPr lang="en-US" sz="2400">
            <a:latin typeface="Times New Roman" panose="02020603050405020304" pitchFamily="18" charset="0"/>
            <a:cs typeface="Times New Roman" panose="02020603050405020304" pitchFamily="18" charset="0"/>
          </a:endParaRPr>
        </a:p>
      </dgm:t>
    </dgm:pt>
    <dgm:pt modelId="{CFA73486-0FE4-4A0F-86D3-46BACF602D0B}">
      <dgm:prSet custT="1"/>
      <dgm:spPr/>
      <dgm:t>
        <a:bodyPr/>
        <a:lstStyle/>
        <a:p>
          <a:r>
            <a:rPr lang="en-US" sz="2000" b="1" i="0" dirty="0">
              <a:latin typeface="Times New Roman" panose="02020603050405020304" pitchFamily="18" charset="0"/>
              <a:cs typeface="Times New Roman" panose="02020603050405020304" pitchFamily="18" charset="0"/>
            </a:rPr>
            <a:t>The Data Link Layer protocols are Ethernet, token ring.</a:t>
          </a:r>
          <a:endParaRPr lang="en-US" sz="2000" b="1" dirty="0">
            <a:latin typeface="Times New Roman" panose="02020603050405020304" pitchFamily="18" charset="0"/>
            <a:cs typeface="Times New Roman" panose="02020603050405020304" pitchFamily="18" charset="0"/>
          </a:endParaRPr>
        </a:p>
      </dgm:t>
    </dgm:pt>
    <dgm:pt modelId="{75E2CFE4-E3FA-4247-B34F-7EF067951FFA}" type="parTrans" cxnId="{65C1C1A5-CBF0-497D-AFD1-9B91D84FCB32}">
      <dgm:prSet/>
      <dgm:spPr/>
      <dgm:t>
        <a:bodyPr/>
        <a:lstStyle/>
        <a:p>
          <a:endParaRPr lang="en-US" sz="2400">
            <a:latin typeface="Times New Roman" panose="02020603050405020304" pitchFamily="18" charset="0"/>
            <a:cs typeface="Times New Roman" panose="02020603050405020304" pitchFamily="18" charset="0"/>
          </a:endParaRPr>
        </a:p>
      </dgm:t>
    </dgm:pt>
    <dgm:pt modelId="{362C5EF1-D288-4A58-9EC1-FFE5CA5B0E44}" type="sibTrans" cxnId="{65C1C1A5-CBF0-497D-AFD1-9B91D84FCB32}">
      <dgm:prSet/>
      <dgm:spPr/>
      <dgm:t>
        <a:bodyPr/>
        <a:lstStyle/>
        <a:p>
          <a:endParaRPr lang="en-US" sz="2400">
            <a:latin typeface="Times New Roman" panose="02020603050405020304" pitchFamily="18" charset="0"/>
            <a:cs typeface="Times New Roman" panose="02020603050405020304" pitchFamily="18" charset="0"/>
          </a:endParaRPr>
        </a:p>
      </dgm:t>
    </dgm:pt>
    <dgm:pt modelId="{E79E4091-368C-43AB-8A1A-409898A852B3}" type="pres">
      <dgm:prSet presAssocID="{B7B8AAF4-3213-4DE5-8D92-4C5F5B2541EB}" presName="vert0" presStyleCnt="0">
        <dgm:presLayoutVars>
          <dgm:dir/>
          <dgm:animOne val="branch"/>
          <dgm:animLvl val="lvl"/>
        </dgm:presLayoutVars>
      </dgm:prSet>
      <dgm:spPr/>
    </dgm:pt>
    <dgm:pt modelId="{01D8A3AE-5B0B-4D8F-A35E-CD769DB65B8A}" type="pres">
      <dgm:prSet presAssocID="{06E330F5-0776-4747-AE52-25C8A971F444}" presName="thickLine" presStyleLbl="alignNode1" presStyleIdx="0" presStyleCnt="7"/>
      <dgm:spPr/>
    </dgm:pt>
    <dgm:pt modelId="{06938E24-A852-4EC2-B933-5CB5FC2BB03E}" type="pres">
      <dgm:prSet presAssocID="{06E330F5-0776-4747-AE52-25C8A971F444}" presName="horz1" presStyleCnt="0"/>
      <dgm:spPr/>
    </dgm:pt>
    <dgm:pt modelId="{512CCB9E-DF25-4175-A615-A1CAA36C92FB}" type="pres">
      <dgm:prSet presAssocID="{06E330F5-0776-4747-AE52-25C8A971F444}" presName="tx1" presStyleLbl="revTx" presStyleIdx="0" presStyleCnt="7"/>
      <dgm:spPr/>
    </dgm:pt>
    <dgm:pt modelId="{5A74813B-9C6A-427A-8F89-EB052FA13747}" type="pres">
      <dgm:prSet presAssocID="{06E330F5-0776-4747-AE52-25C8A971F444}" presName="vert1" presStyleCnt="0"/>
      <dgm:spPr/>
    </dgm:pt>
    <dgm:pt modelId="{E04C66EF-CE91-4C0D-87D0-03F5C668095E}" type="pres">
      <dgm:prSet presAssocID="{CD567840-2AE9-4775-A047-71B701131247}" presName="thickLine" presStyleLbl="alignNode1" presStyleIdx="1" presStyleCnt="7"/>
      <dgm:spPr/>
    </dgm:pt>
    <dgm:pt modelId="{552285B9-120E-4AD6-9CDA-FBD1E39CF663}" type="pres">
      <dgm:prSet presAssocID="{CD567840-2AE9-4775-A047-71B701131247}" presName="horz1" presStyleCnt="0"/>
      <dgm:spPr/>
    </dgm:pt>
    <dgm:pt modelId="{9CCBD5A5-FC8B-4FA5-9B3D-D76DDD820641}" type="pres">
      <dgm:prSet presAssocID="{CD567840-2AE9-4775-A047-71B701131247}" presName="tx1" presStyleLbl="revTx" presStyleIdx="1" presStyleCnt="7"/>
      <dgm:spPr/>
    </dgm:pt>
    <dgm:pt modelId="{435AA6AB-A490-46EE-B82A-A449E18A739E}" type="pres">
      <dgm:prSet presAssocID="{CD567840-2AE9-4775-A047-71B701131247}" presName="vert1" presStyleCnt="0"/>
      <dgm:spPr/>
    </dgm:pt>
    <dgm:pt modelId="{6AB0F223-7EE2-474A-A35A-9B433AFD8169}" type="pres">
      <dgm:prSet presAssocID="{32EFEAD2-D69F-4E51-84D7-7D81A1B58B85}" presName="thickLine" presStyleLbl="alignNode1" presStyleIdx="2" presStyleCnt="7"/>
      <dgm:spPr/>
    </dgm:pt>
    <dgm:pt modelId="{E540EC4A-355C-4CA8-9A59-5F807A4E319A}" type="pres">
      <dgm:prSet presAssocID="{32EFEAD2-D69F-4E51-84D7-7D81A1B58B85}" presName="horz1" presStyleCnt="0"/>
      <dgm:spPr/>
    </dgm:pt>
    <dgm:pt modelId="{9B07405E-4D97-48F4-B423-EE1408D91FAB}" type="pres">
      <dgm:prSet presAssocID="{32EFEAD2-D69F-4E51-84D7-7D81A1B58B85}" presName="tx1" presStyleLbl="revTx" presStyleIdx="2" presStyleCnt="7"/>
      <dgm:spPr/>
    </dgm:pt>
    <dgm:pt modelId="{C0CFC8C4-03A9-485B-B847-C8A26F3FCE8E}" type="pres">
      <dgm:prSet presAssocID="{32EFEAD2-D69F-4E51-84D7-7D81A1B58B85}" presName="vert1" presStyleCnt="0"/>
      <dgm:spPr/>
    </dgm:pt>
    <dgm:pt modelId="{185EF21C-CE2D-4C77-84C7-E5461451BE79}" type="pres">
      <dgm:prSet presAssocID="{BC03CBD0-FE4E-465A-83B7-76A7583D292F}" presName="thickLine" presStyleLbl="alignNode1" presStyleIdx="3" presStyleCnt="7"/>
      <dgm:spPr/>
    </dgm:pt>
    <dgm:pt modelId="{E3A629A0-1DC3-4A19-B7D3-029B1BAB2D34}" type="pres">
      <dgm:prSet presAssocID="{BC03CBD0-FE4E-465A-83B7-76A7583D292F}" presName="horz1" presStyleCnt="0"/>
      <dgm:spPr/>
    </dgm:pt>
    <dgm:pt modelId="{4EC214C9-ADD2-400C-9646-09CDB1B41BB9}" type="pres">
      <dgm:prSet presAssocID="{BC03CBD0-FE4E-465A-83B7-76A7583D292F}" presName="tx1" presStyleLbl="revTx" presStyleIdx="3" presStyleCnt="7" custScaleY="102848"/>
      <dgm:spPr/>
    </dgm:pt>
    <dgm:pt modelId="{BD428100-9729-4C7F-B8B2-CD8A7ABCC8B8}" type="pres">
      <dgm:prSet presAssocID="{BC03CBD0-FE4E-465A-83B7-76A7583D292F}" presName="vert1" presStyleCnt="0"/>
      <dgm:spPr/>
    </dgm:pt>
    <dgm:pt modelId="{E499F383-C761-4127-904A-910F25AE9AAD}" type="pres">
      <dgm:prSet presAssocID="{1BF95A58-86DB-499F-A5A5-FDC9445CF2C6}" presName="thickLine" presStyleLbl="alignNode1" presStyleIdx="4" presStyleCnt="7"/>
      <dgm:spPr/>
    </dgm:pt>
    <dgm:pt modelId="{2CE3EE97-3EF6-4487-BD25-76A8EE6A3B65}" type="pres">
      <dgm:prSet presAssocID="{1BF95A58-86DB-499F-A5A5-FDC9445CF2C6}" presName="horz1" presStyleCnt="0"/>
      <dgm:spPr/>
    </dgm:pt>
    <dgm:pt modelId="{5B842F89-0B4E-47F9-8CC6-AF908A9CE8F2}" type="pres">
      <dgm:prSet presAssocID="{1BF95A58-86DB-499F-A5A5-FDC9445CF2C6}" presName="tx1" presStyleLbl="revTx" presStyleIdx="4" presStyleCnt="7"/>
      <dgm:spPr/>
    </dgm:pt>
    <dgm:pt modelId="{3409BFA3-E3F3-4787-9AFA-10DECE365B97}" type="pres">
      <dgm:prSet presAssocID="{1BF95A58-86DB-499F-A5A5-FDC9445CF2C6}" presName="vert1" presStyleCnt="0"/>
      <dgm:spPr/>
    </dgm:pt>
    <dgm:pt modelId="{F62F3F82-178F-4BB7-8FDC-EE449E19DAA1}" type="pres">
      <dgm:prSet presAssocID="{C734B26E-FCE6-435B-84CB-01CDD12A348B}" presName="thickLine" presStyleLbl="alignNode1" presStyleIdx="5" presStyleCnt="7"/>
      <dgm:spPr/>
    </dgm:pt>
    <dgm:pt modelId="{6908F0A7-CB54-4B72-BF46-455A94E06A88}" type="pres">
      <dgm:prSet presAssocID="{C734B26E-FCE6-435B-84CB-01CDD12A348B}" presName="horz1" presStyleCnt="0"/>
      <dgm:spPr/>
    </dgm:pt>
    <dgm:pt modelId="{F06DFE6A-D8D1-4CD3-A218-DD4FE35BA248}" type="pres">
      <dgm:prSet presAssocID="{C734B26E-FCE6-435B-84CB-01CDD12A348B}" presName="tx1" presStyleLbl="revTx" presStyleIdx="5" presStyleCnt="7"/>
      <dgm:spPr/>
    </dgm:pt>
    <dgm:pt modelId="{0DC29C50-C55A-42CE-B7EB-204652E28F76}" type="pres">
      <dgm:prSet presAssocID="{C734B26E-FCE6-435B-84CB-01CDD12A348B}" presName="vert1" presStyleCnt="0"/>
      <dgm:spPr/>
    </dgm:pt>
    <dgm:pt modelId="{2F319B97-7E49-40DD-8731-B5CAF636E062}" type="pres">
      <dgm:prSet presAssocID="{CFA73486-0FE4-4A0F-86D3-46BACF602D0B}" presName="thickLine" presStyleLbl="alignNode1" presStyleIdx="6" presStyleCnt="7"/>
      <dgm:spPr/>
    </dgm:pt>
    <dgm:pt modelId="{06D5FAD5-635A-4914-B555-DA05E4698099}" type="pres">
      <dgm:prSet presAssocID="{CFA73486-0FE4-4A0F-86D3-46BACF602D0B}" presName="horz1" presStyleCnt="0"/>
      <dgm:spPr/>
    </dgm:pt>
    <dgm:pt modelId="{00FB511B-4A74-43D2-92D2-6848A750569F}" type="pres">
      <dgm:prSet presAssocID="{CFA73486-0FE4-4A0F-86D3-46BACF602D0B}" presName="tx1" presStyleLbl="revTx" presStyleIdx="6" presStyleCnt="7"/>
      <dgm:spPr/>
    </dgm:pt>
    <dgm:pt modelId="{4DE3597A-DC6E-430C-8655-86A514B9C1CD}" type="pres">
      <dgm:prSet presAssocID="{CFA73486-0FE4-4A0F-86D3-46BACF602D0B}" presName="vert1" presStyleCnt="0"/>
      <dgm:spPr/>
    </dgm:pt>
  </dgm:ptLst>
  <dgm:cxnLst>
    <dgm:cxn modelId="{0549CD1D-DF67-4276-9F4C-0653DD926EB5}" type="presOf" srcId="{BC03CBD0-FE4E-465A-83B7-76A7583D292F}" destId="{4EC214C9-ADD2-400C-9646-09CDB1B41BB9}" srcOrd="0" destOrd="0" presId="urn:microsoft.com/office/officeart/2008/layout/LinedList"/>
    <dgm:cxn modelId="{5F035A3C-59DD-49A5-8BA5-39881DC3DE65}" srcId="{B7B8AAF4-3213-4DE5-8D92-4C5F5B2541EB}" destId="{BC03CBD0-FE4E-465A-83B7-76A7583D292F}" srcOrd="3" destOrd="0" parTransId="{6A41B3B7-E424-4BC8-B5E0-2836B523EB85}" sibTransId="{61DE8D66-D639-4467-BE11-6DF3257318A7}"/>
    <dgm:cxn modelId="{74E1F743-1458-4532-9477-D051827B2853}" type="presOf" srcId="{1BF95A58-86DB-499F-A5A5-FDC9445CF2C6}" destId="{5B842F89-0B4E-47F9-8CC6-AF908A9CE8F2}" srcOrd="0" destOrd="0" presId="urn:microsoft.com/office/officeart/2008/layout/LinedList"/>
    <dgm:cxn modelId="{6E124451-0019-4A61-8FFB-6DEF1D38FFB5}" srcId="{B7B8AAF4-3213-4DE5-8D92-4C5F5B2541EB}" destId="{CD567840-2AE9-4775-A047-71B701131247}" srcOrd="1" destOrd="0" parTransId="{13B6B74F-BCB4-404A-865D-82E2B8FDC1AA}" sibTransId="{D01111B6-90B8-42FB-8EC4-6BF449C3C4F3}"/>
    <dgm:cxn modelId="{9FF96F55-6A13-4A5E-B3A0-AFC70CB6F7EB}" type="presOf" srcId="{CFA73486-0FE4-4A0F-86D3-46BACF602D0B}" destId="{00FB511B-4A74-43D2-92D2-6848A750569F}" srcOrd="0" destOrd="0" presId="urn:microsoft.com/office/officeart/2008/layout/LinedList"/>
    <dgm:cxn modelId="{372E947B-5B1C-47F4-B0DD-B35264EBDE6E}" srcId="{B7B8AAF4-3213-4DE5-8D92-4C5F5B2541EB}" destId="{1BF95A58-86DB-499F-A5A5-FDC9445CF2C6}" srcOrd="4" destOrd="0" parTransId="{BA92357C-F05A-4FDF-BFD7-8A50A843A26F}" sibTransId="{F65A6329-D813-436A-A98C-9ED2D2739092}"/>
    <dgm:cxn modelId="{877A9F7E-40EC-4BE4-B137-B6143021EF92}" srcId="{B7B8AAF4-3213-4DE5-8D92-4C5F5B2541EB}" destId="{C734B26E-FCE6-435B-84CB-01CDD12A348B}" srcOrd="5" destOrd="0" parTransId="{41ECE75E-2103-4491-BD8C-E804234F8D4E}" sibTransId="{CC63441D-C3E3-4D56-A803-C3FB34198B87}"/>
    <dgm:cxn modelId="{77785A85-FC6E-404A-B1C2-BD8B0DEA0EC3}" srcId="{B7B8AAF4-3213-4DE5-8D92-4C5F5B2541EB}" destId="{06E330F5-0776-4747-AE52-25C8A971F444}" srcOrd="0" destOrd="0" parTransId="{9B98EA00-2AA3-4162-8202-01405303606D}" sibTransId="{809B138B-C5D7-40A5-8EEA-DE081FFA229B}"/>
    <dgm:cxn modelId="{CFB40E8C-9EDA-490D-8CAE-5F6BAFEBE8F1}" type="presOf" srcId="{B7B8AAF4-3213-4DE5-8D92-4C5F5B2541EB}" destId="{E79E4091-368C-43AB-8A1A-409898A852B3}" srcOrd="0" destOrd="0" presId="urn:microsoft.com/office/officeart/2008/layout/LinedList"/>
    <dgm:cxn modelId="{29122291-02A7-4C37-8C0F-3D4D178AE501}" type="presOf" srcId="{C734B26E-FCE6-435B-84CB-01CDD12A348B}" destId="{F06DFE6A-D8D1-4CD3-A218-DD4FE35BA248}" srcOrd="0" destOrd="0" presId="urn:microsoft.com/office/officeart/2008/layout/LinedList"/>
    <dgm:cxn modelId="{0467DE9D-B939-4A6D-9EDF-D4BA1ABE6333}" type="presOf" srcId="{CD567840-2AE9-4775-A047-71B701131247}" destId="{9CCBD5A5-FC8B-4FA5-9B3D-D76DDD820641}" srcOrd="0" destOrd="0" presId="urn:microsoft.com/office/officeart/2008/layout/LinedList"/>
    <dgm:cxn modelId="{65C1C1A5-CBF0-497D-AFD1-9B91D84FCB32}" srcId="{B7B8AAF4-3213-4DE5-8D92-4C5F5B2541EB}" destId="{CFA73486-0FE4-4A0F-86D3-46BACF602D0B}" srcOrd="6" destOrd="0" parTransId="{75E2CFE4-E3FA-4247-B34F-7EF067951FFA}" sibTransId="{362C5EF1-D288-4A58-9EC1-FFE5CA5B0E44}"/>
    <dgm:cxn modelId="{5D041ED1-2E42-49CF-B5A8-954F13F1FB31}" srcId="{B7B8AAF4-3213-4DE5-8D92-4C5F5B2541EB}" destId="{32EFEAD2-D69F-4E51-84D7-7D81A1B58B85}" srcOrd="2" destOrd="0" parTransId="{281352FB-E738-434D-BD14-DBE1EC2A2C94}" sibTransId="{AAC01E2C-DDAB-4D14-B359-E0F511768453}"/>
    <dgm:cxn modelId="{F6AD02E1-B8D5-4CFE-A930-9B534638FAE8}" type="presOf" srcId="{06E330F5-0776-4747-AE52-25C8A971F444}" destId="{512CCB9E-DF25-4175-A615-A1CAA36C92FB}" srcOrd="0" destOrd="0" presId="urn:microsoft.com/office/officeart/2008/layout/LinedList"/>
    <dgm:cxn modelId="{ED4051EF-09D3-4450-BF5B-21BDE37C46D7}" type="presOf" srcId="{32EFEAD2-D69F-4E51-84D7-7D81A1B58B85}" destId="{9B07405E-4D97-48F4-B423-EE1408D91FAB}" srcOrd="0" destOrd="0" presId="urn:microsoft.com/office/officeart/2008/layout/LinedList"/>
    <dgm:cxn modelId="{9F7976BC-CF73-497B-9BF8-B60A861279E2}" type="presParOf" srcId="{E79E4091-368C-43AB-8A1A-409898A852B3}" destId="{01D8A3AE-5B0B-4D8F-A35E-CD769DB65B8A}" srcOrd="0" destOrd="0" presId="urn:microsoft.com/office/officeart/2008/layout/LinedList"/>
    <dgm:cxn modelId="{00DE2C27-E8C5-464A-A1A6-7FEE299909FC}" type="presParOf" srcId="{E79E4091-368C-43AB-8A1A-409898A852B3}" destId="{06938E24-A852-4EC2-B933-5CB5FC2BB03E}" srcOrd="1" destOrd="0" presId="urn:microsoft.com/office/officeart/2008/layout/LinedList"/>
    <dgm:cxn modelId="{BD6C65E5-B1C2-4632-874E-0D8C5D4012E1}" type="presParOf" srcId="{06938E24-A852-4EC2-B933-5CB5FC2BB03E}" destId="{512CCB9E-DF25-4175-A615-A1CAA36C92FB}" srcOrd="0" destOrd="0" presId="urn:microsoft.com/office/officeart/2008/layout/LinedList"/>
    <dgm:cxn modelId="{D09AC00B-A716-4E6F-852E-C6A5D3264353}" type="presParOf" srcId="{06938E24-A852-4EC2-B933-5CB5FC2BB03E}" destId="{5A74813B-9C6A-427A-8F89-EB052FA13747}" srcOrd="1" destOrd="0" presId="urn:microsoft.com/office/officeart/2008/layout/LinedList"/>
    <dgm:cxn modelId="{5660E660-198C-4415-8A90-BA5F708FB6E0}" type="presParOf" srcId="{E79E4091-368C-43AB-8A1A-409898A852B3}" destId="{E04C66EF-CE91-4C0D-87D0-03F5C668095E}" srcOrd="2" destOrd="0" presId="urn:microsoft.com/office/officeart/2008/layout/LinedList"/>
    <dgm:cxn modelId="{DD5AD838-4B4D-4685-9F1A-F0845C111ABE}" type="presParOf" srcId="{E79E4091-368C-43AB-8A1A-409898A852B3}" destId="{552285B9-120E-4AD6-9CDA-FBD1E39CF663}" srcOrd="3" destOrd="0" presId="urn:microsoft.com/office/officeart/2008/layout/LinedList"/>
    <dgm:cxn modelId="{AF316123-B657-4514-8E81-77AA437B4D67}" type="presParOf" srcId="{552285B9-120E-4AD6-9CDA-FBD1E39CF663}" destId="{9CCBD5A5-FC8B-4FA5-9B3D-D76DDD820641}" srcOrd="0" destOrd="0" presId="urn:microsoft.com/office/officeart/2008/layout/LinedList"/>
    <dgm:cxn modelId="{94BFBD85-290F-4BE2-8661-C75CD126C88A}" type="presParOf" srcId="{552285B9-120E-4AD6-9CDA-FBD1E39CF663}" destId="{435AA6AB-A490-46EE-B82A-A449E18A739E}" srcOrd="1" destOrd="0" presId="urn:microsoft.com/office/officeart/2008/layout/LinedList"/>
    <dgm:cxn modelId="{4D3DE867-14C0-4C78-8E6B-01CE6D1237BC}" type="presParOf" srcId="{E79E4091-368C-43AB-8A1A-409898A852B3}" destId="{6AB0F223-7EE2-474A-A35A-9B433AFD8169}" srcOrd="4" destOrd="0" presId="urn:microsoft.com/office/officeart/2008/layout/LinedList"/>
    <dgm:cxn modelId="{4E0131F6-837F-4C8C-A268-EEAC6225D43A}" type="presParOf" srcId="{E79E4091-368C-43AB-8A1A-409898A852B3}" destId="{E540EC4A-355C-4CA8-9A59-5F807A4E319A}" srcOrd="5" destOrd="0" presId="urn:microsoft.com/office/officeart/2008/layout/LinedList"/>
    <dgm:cxn modelId="{1705EB93-2CE8-4B46-82BA-82E705684D3C}" type="presParOf" srcId="{E540EC4A-355C-4CA8-9A59-5F807A4E319A}" destId="{9B07405E-4D97-48F4-B423-EE1408D91FAB}" srcOrd="0" destOrd="0" presId="urn:microsoft.com/office/officeart/2008/layout/LinedList"/>
    <dgm:cxn modelId="{F7E1AF91-F5A4-4B86-9B62-22EFF4B71318}" type="presParOf" srcId="{E540EC4A-355C-4CA8-9A59-5F807A4E319A}" destId="{C0CFC8C4-03A9-485B-B847-C8A26F3FCE8E}" srcOrd="1" destOrd="0" presId="urn:microsoft.com/office/officeart/2008/layout/LinedList"/>
    <dgm:cxn modelId="{390BABCC-7184-4CEF-AF77-B6BFD2E36350}" type="presParOf" srcId="{E79E4091-368C-43AB-8A1A-409898A852B3}" destId="{185EF21C-CE2D-4C77-84C7-E5461451BE79}" srcOrd="6" destOrd="0" presId="urn:microsoft.com/office/officeart/2008/layout/LinedList"/>
    <dgm:cxn modelId="{423C584A-0281-4D3A-AD8A-9691BD6FE293}" type="presParOf" srcId="{E79E4091-368C-43AB-8A1A-409898A852B3}" destId="{E3A629A0-1DC3-4A19-B7D3-029B1BAB2D34}" srcOrd="7" destOrd="0" presId="urn:microsoft.com/office/officeart/2008/layout/LinedList"/>
    <dgm:cxn modelId="{B4D05A7B-C33E-4D5E-BB21-0822BA77D712}" type="presParOf" srcId="{E3A629A0-1DC3-4A19-B7D3-029B1BAB2D34}" destId="{4EC214C9-ADD2-400C-9646-09CDB1B41BB9}" srcOrd="0" destOrd="0" presId="urn:microsoft.com/office/officeart/2008/layout/LinedList"/>
    <dgm:cxn modelId="{46F67976-BF17-4796-A4B7-B189BC462DBB}" type="presParOf" srcId="{E3A629A0-1DC3-4A19-B7D3-029B1BAB2D34}" destId="{BD428100-9729-4C7F-B8B2-CD8A7ABCC8B8}" srcOrd="1" destOrd="0" presId="urn:microsoft.com/office/officeart/2008/layout/LinedList"/>
    <dgm:cxn modelId="{1FEB39B7-0CA2-4200-A208-1EF3BD0343D3}" type="presParOf" srcId="{E79E4091-368C-43AB-8A1A-409898A852B3}" destId="{E499F383-C761-4127-904A-910F25AE9AAD}" srcOrd="8" destOrd="0" presId="urn:microsoft.com/office/officeart/2008/layout/LinedList"/>
    <dgm:cxn modelId="{04C9733E-4F9B-4C0F-BA06-5A9A227383AC}" type="presParOf" srcId="{E79E4091-368C-43AB-8A1A-409898A852B3}" destId="{2CE3EE97-3EF6-4487-BD25-76A8EE6A3B65}" srcOrd="9" destOrd="0" presId="urn:microsoft.com/office/officeart/2008/layout/LinedList"/>
    <dgm:cxn modelId="{16E1C163-F439-43C9-92C2-F36AEC18728C}" type="presParOf" srcId="{2CE3EE97-3EF6-4487-BD25-76A8EE6A3B65}" destId="{5B842F89-0B4E-47F9-8CC6-AF908A9CE8F2}" srcOrd="0" destOrd="0" presId="urn:microsoft.com/office/officeart/2008/layout/LinedList"/>
    <dgm:cxn modelId="{9B63F1C4-029C-42D5-9F9D-7966D72B06D7}" type="presParOf" srcId="{2CE3EE97-3EF6-4487-BD25-76A8EE6A3B65}" destId="{3409BFA3-E3F3-4787-9AFA-10DECE365B97}" srcOrd="1" destOrd="0" presId="urn:microsoft.com/office/officeart/2008/layout/LinedList"/>
    <dgm:cxn modelId="{6C11E8F0-B526-4C62-82B2-D53893A8306E}" type="presParOf" srcId="{E79E4091-368C-43AB-8A1A-409898A852B3}" destId="{F62F3F82-178F-4BB7-8FDC-EE449E19DAA1}" srcOrd="10" destOrd="0" presId="urn:microsoft.com/office/officeart/2008/layout/LinedList"/>
    <dgm:cxn modelId="{BBED84C1-A8FB-4153-8953-87D67FAA2403}" type="presParOf" srcId="{E79E4091-368C-43AB-8A1A-409898A852B3}" destId="{6908F0A7-CB54-4B72-BF46-455A94E06A88}" srcOrd="11" destOrd="0" presId="urn:microsoft.com/office/officeart/2008/layout/LinedList"/>
    <dgm:cxn modelId="{6C93D484-4D0F-4DA3-88E0-2A5537FE63EE}" type="presParOf" srcId="{6908F0A7-CB54-4B72-BF46-455A94E06A88}" destId="{F06DFE6A-D8D1-4CD3-A218-DD4FE35BA248}" srcOrd="0" destOrd="0" presId="urn:microsoft.com/office/officeart/2008/layout/LinedList"/>
    <dgm:cxn modelId="{0FD4CAF5-6D47-499C-A8E7-C0F842DE431C}" type="presParOf" srcId="{6908F0A7-CB54-4B72-BF46-455A94E06A88}" destId="{0DC29C50-C55A-42CE-B7EB-204652E28F76}" srcOrd="1" destOrd="0" presId="urn:microsoft.com/office/officeart/2008/layout/LinedList"/>
    <dgm:cxn modelId="{9C71B8E8-EC9B-4DA3-B098-ECF2C908D226}" type="presParOf" srcId="{E79E4091-368C-43AB-8A1A-409898A852B3}" destId="{2F319B97-7E49-40DD-8731-B5CAF636E062}" srcOrd="12" destOrd="0" presId="urn:microsoft.com/office/officeart/2008/layout/LinedList"/>
    <dgm:cxn modelId="{56DD283D-F22A-42F2-8187-E070256E0A1F}" type="presParOf" srcId="{E79E4091-368C-43AB-8A1A-409898A852B3}" destId="{06D5FAD5-635A-4914-B555-DA05E4698099}" srcOrd="13" destOrd="0" presId="urn:microsoft.com/office/officeart/2008/layout/LinedList"/>
    <dgm:cxn modelId="{5BD0ED78-513F-4438-9A0B-A2E33A585119}" type="presParOf" srcId="{06D5FAD5-635A-4914-B555-DA05E4698099}" destId="{00FB511B-4A74-43D2-92D2-6848A750569F}" srcOrd="0" destOrd="0" presId="urn:microsoft.com/office/officeart/2008/layout/LinedList"/>
    <dgm:cxn modelId="{B0C9C91B-AAC2-4F72-9C11-26B4E2274AC6}" type="presParOf" srcId="{06D5FAD5-635A-4914-B555-DA05E4698099}" destId="{4DE3597A-DC6E-430C-8655-86A514B9C1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5CF85E-3350-4898-873B-51E20A52878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A493942-1C4A-40BA-A04A-1BB3129F590A}">
      <dgm:prSet/>
      <dgm:spPr/>
      <dgm:t>
        <a:bodyPr/>
        <a:lstStyle/>
        <a:p>
          <a:pPr algn="just"/>
          <a:r>
            <a:rPr lang="en-IN" b="1" i="0">
              <a:latin typeface="Times New Roman" panose="02020603050405020304" pitchFamily="18" charset="0"/>
              <a:cs typeface="Times New Roman" panose="02020603050405020304" pitchFamily="18" charset="0"/>
            </a:rPr>
            <a:t>Logical Link Control (LLC): </a:t>
          </a:r>
          <a:r>
            <a:rPr lang="en-US" b="0" i="0">
              <a:latin typeface="Times New Roman" panose="02020603050405020304" pitchFamily="18" charset="0"/>
              <a:cs typeface="Times New Roman" panose="02020603050405020304" pitchFamily="18" charset="0"/>
            </a:rPr>
            <a:t>This sublayer of the data link layer deals with multiplexing, the flow of data among applications and other services, and LLC is responsible for providing error messages and acknowledgments as well. </a:t>
          </a:r>
          <a:endParaRPr lang="en-US">
            <a:latin typeface="Times New Roman" panose="02020603050405020304" pitchFamily="18" charset="0"/>
            <a:cs typeface="Times New Roman" panose="02020603050405020304" pitchFamily="18" charset="0"/>
          </a:endParaRPr>
        </a:p>
      </dgm:t>
    </dgm:pt>
    <dgm:pt modelId="{6434F774-9D0F-4E4F-8481-A85EEE1EAE47}" type="parTrans" cxnId="{8E4C82E5-44FD-4189-BAC3-7FA5B4883A4C}">
      <dgm:prSet/>
      <dgm:spPr/>
      <dgm:t>
        <a:bodyPr/>
        <a:lstStyle/>
        <a:p>
          <a:pPr algn="just"/>
          <a:endParaRPr lang="en-US">
            <a:latin typeface="Times New Roman" panose="02020603050405020304" pitchFamily="18" charset="0"/>
            <a:cs typeface="Times New Roman" panose="02020603050405020304" pitchFamily="18" charset="0"/>
          </a:endParaRPr>
        </a:p>
      </dgm:t>
    </dgm:pt>
    <dgm:pt modelId="{EBD18D59-FEFA-418B-A871-72B28965ECAE}" type="sibTrans" cxnId="{8E4C82E5-44FD-4189-BAC3-7FA5B4883A4C}">
      <dgm:prSet/>
      <dgm:spPr/>
      <dgm:t>
        <a:bodyPr/>
        <a:lstStyle/>
        <a:p>
          <a:pPr algn="just"/>
          <a:endParaRPr lang="en-US">
            <a:latin typeface="Times New Roman" panose="02020603050405020304" pitchFamily="18" charset="0"/>
            <a:cs typeface="Times New Roman" panose="02020603050405020304" pitchFamily="18" charset="0"/>
          </a:endParaRPr>
        </a:p>
      </dgm:t>
    </dgm:pt>
    <dgm:pt modelId="{9FC25AEA-22B2-45D0-9F96-D5492A436346}">
      <dgm:prSet/>
      <dgm:spPr/>
      <dgm:t>
        <a:bodyPr/>
        <a:lstStyle/>
        <a:p>
          <a:pPr algn="just"/>
          <a:r>
            <a:rPr lang="en-IN" b="1" i="0" dirty="0">
              <a:latin typeface="Times New Roman" panose="02020603050405020304" pitchFamily="18" charset="0"/>
              <a:cs typeface="Times New Roman" panose="02020603050405020304" pitchFamily="18" charset="0"/>
            </a:rPr>
            <a:t>Media Access Control (MAC): </a:t>
          </a:r>
          <a:r>
            <a:rPr lang="en-US" b="0" i="0" dirty="0">
              <a:latin typeface="Times New Roman" panose="02020603050405020304" pitchFamily="18" charset="0"/>
              <a:cs typeface="Times New Roman" panose="02020603050405020304" pitchFamily="18" charset="0"/>
            </a:rPr>
            <a:t>MAC sublayer manages the device’s interaction, responsible for addressing frames, and also controls physical media access.</a:t>
          </a:r>
          <a:endParaRPr lang="en-US" dirty="0">
            <a:latin typeface="Times New Roman" panose="02020603050405020304" pitchFamily="18" charset="0"/>
            <a:cs typeface="Times New Roman" panose="02020603050405020304" pitchFamily="18" charset="0"/>
          </a:endParaRPr>
        </a:p>
      </dgm:t>
    </dgm:pt>
    <dgm:pt modelId="{747B368F-AA05-42E5-B7A6-4C26B5C76F53}" type="parTrans" cxnId="{A7356E21-E1BC-4355-B1E0-E5FC103906E3}">
      <dgm:prSet/>
      <dgm:spPr/>
      <dgm:t>
        <a:bodyPr/>
        <a:lstStyle/>
        <a:p>
          <a:pPr algn="just"/>
          <a:endParaRPr lang="en-US">
            <a:latin typeface="Times New Roman" panose="02020603050405020304" pitchFamily="18" charset="0"/>
            <a:cs typeface="Times New Roman" panose="02020603050405020304" pitchFamily="18" charset="0"/>
          </a:endParaRPr>
        </a:p>
      </dgm:t>
    </dgm:pt>
    <dgm:pt modelId="{BC7DAEDA-E07A-484B-B062-65CF09336FAE}" type="sibTrans" cxnId="{A7356E21-E1BC-4355-B1E0-E5FC103906E3}">
      <dgm:prSet/>
      <dgm:spPr/>
      <dgm:t>
        <a:bodyPr/>
        <a:lstStyle/>
        <a:p>
          <a:pPr algn="just"/>
          <a:endParaRPr lang="en-US">
            <a:latin typeface="Times New Roman" panose="02020603050405020304" pitchFamily="18" charset="0"/>
            <a:cs typeface="Times New Roman" panose="02020603050405020304" pitchFamily="18" charset="0"/>
          </a:endParaRPr>
        </a:p>
      </dgm:t>
    </dgm:pt>
    <dgm:pt modelId="{A9E5831B-A672-4841-9FCA-082D94C33C43}">
      <dgm:prSet/>
      <dgm:spPr/>
      <dgm:t>
        <a:bodyPr/>
        <a:lstStyle/>
        <a:p>
          <a:pPr algn="just"/>
          <a:r>
            <a:rPr lang="en-US" b="0" i="0">
              <a:latin typeface="Times New Roman" panose="02020603050405020304" pitchFamily="18" charset="0"/>
              <a:cs typeface="Times New Roman" panose="02020603050405020304" pitchFamily="18" charset="0"/>
            </a:rPr>
            <a:t>The data link layer receives the information in the form of packets from the Network layer, it divides packets into frames and sends those frames bit-by-bit to the underlying physical layer. </a:t>
          </a:r>
          <a:endParaRPr lang="en-US">
            <a:latin typeface="Times New Roman" panose="02020603050405020304" pitchFamily="18" charset="0"/>
            <a:cs typeface="Times New Roman" panose="02020603050405020304" pitchFamily="18" charset="0"/>
          </a:endParaRPr>
        </a:p>
      </dgm:t>
    </dgm:pt>
    <dgm:pt modelId="{11436433-0EB4-4985-B6FD-C5AAF0E53210}" type="parTrans" cxnId="{EB74D8FD-79AE-4DA7-AC9F-F81E2371347A}">
      <dgm:prSet/>
      <dgm:spPr/>
      <dgm:t>
        <a:bodyPr/>
        <a:lstStyle/>
        <a:p>
          <a:pPr algn="just"/>
          <a:endParaRPr lang="en-US">
            <a:latin typeface="Times New Roman" panose="02020603050405020304" pitchFamily="18" charset="0"/>
            <a:cs typeface="Times New Roman" panose="02020603050405020304" pitchFamily="18" charset="0"/>
          </a:endParaRPr>
        </a:p>
      </dgm:t>
    </dgm:pt>
    <dgm:pt modelId="{E1327EAF-D685-4C79-8B8E-933BCF32D091}" type="sibTrans" cxnId="{EB74D8FD-79AE-4DA7-AC9F-F81E2371347A}">
      <dgm:prSet/>
      <dgm:spPr/>
      <dgm:t>
        <a:bodyPr/>
        <a:lstStyle/>
        <a:p>
          <a:pPr algn="just"/>
          <a:endParaRPr lang="en-US">
            <a:latin typeface="Times New Roman" panose="02020603050405020304" pitchFamily="18" charset="0"/>
            <a:cs typeface="Times New Roman" panose="02020603050405020304" pitchFamily="18" charset="0"/>
          </a:endParaRPr>
        </a:p>
      </dgm:t>
    </dgm:pt>
    <dgm:pt modelId="{2B23EAEC-5C3B-4367-83CE-2635A736552B}" type="pres">
      <dgm:prSet presAssocID="{FF5CF85E-3350-4898-873B-51E20A528781}" presName="vert0" presStyleCnt="0">
        <dgm:presLayoutVars>
          <dgm:dir/>
          <dgm:animOne val="branch"/>
          <dgm:animLvl val="lvl"/>
        </dgm:presLayoutVars>
      </dgm:prSet>
      <dgm:spPr/>
    </dgm:pt>
    <dgm:pt modelId="{83BFEEA9-4855-4DA9-BCDE-5B11A94E91E4}" type="pres">
      <dgm:prSet presAssocID="{0A493942-1C4A-40BA-A04A-1BB3129F590A}" presName="thickLine" presStyleLbl="alignNode1" presStyleIdx="0" presStyleCnt="3"/>
      <dgm:spPr/>
    </dgm:pt>
    <dgm:pt modelId="{430875D7-F901-4A1E-8C37-C09F0719A2A4}" type="pres">
      <dgm:prSet presAssocID="{0A493942-1C4A-40BA-A04A-1BB3129F590A}" presName="horz1" presStyleCnt="0"/>
      <dgm:spPr/>
    </dgm:pt>
    <dgm:pt modelId="{A7013E0C-C243-49EB-91A5-E4349516E3BE}" type="pres">
      <dgm:prSet presAssocID="{0A493942-1C4A-40BA-A04A-1BB3129F590A}" presName="tx1" presStyleLbl="revTx" presStyleIdx="0" presStyleCnt="3"/>
      <dgm:spPr/>
    </dgm:pt>
    <dgm:pt modelId="{FA5436E6-9E30-4633-BE72-C4D6C1D8DE5F}" type="pres">
      <dgm:prSet presAssocID="{0A493942-1C4A-40BA-A04A-1BB3129F590A}" presName="vert1" presStyleCnt="0"/>
      <dgm:spPr/>
    </dgm:pt>
    <dgm:pt modelId="{13C00FBF-8F2D-48CD-8E08-FC5E8231E69D}" type="pres">
      <dgm:prSet presAssocID="{9FC25AEA-22B2-45D0-9F96-D5492A436346}" presName="thickLine" presStyleLbl="alignNode1" presStyleIdx="1" presStyleCnt="3"/>
      <dgm:spPr/>
    </dgm:pt>
    <dgm:pt modelId="{60D1B183-0901-44BE-9467-CBF021F5FAAB}" type="pres">
      <dgm:prSet presAssocID="{9FC25AEA-22B2-45D0-9F96-D5492A436346}" presName="horz1" presStyleCnt="0"/>
      <dgm:spPr/>
    </dgm:pt>
    <dgm:pt modelId="{EA7F8E6A-9FEB-4149-B680-14370079CEDB}" type="pres">
      <dgm:prSet presAssocID="{9FC25AEA-22B2-45D0-9F96-D5492A436346}" presName="tx1" presStyleLbl="revTx" presStyleIdx="1" presStyleCnt="3"/>
      <dgm:spPr/>
    </dgm:pt>
    <dgm:pt modelId="{874E47AB-ABCF-45D1-AFBF-51408CBE17E5}" type="pres">
      <dgm:prSet presAssocID="{9FC25AEA-22B2-45D0-9F96-D5492A436346}" presName="vert1" presStyleCnt="0"/>
      <dgm:spPr/>
    </dgm:pt>
    <dgm:pt modelId="{3FEAADDB-FA7C-4489-AD4F-C274E06867F1}" type="pres">
      <dgm:prSet presAssocID="{A9E5831B-A672-4841-9FCA-082D94C33C43}" presName="thickLine" presStyleLbl="alignNode1" presStyleIdx="2" presStyleCnt="3"/>
      <dgm:spPr/>
    </dgm:pt>
    <dgm:pt modelId="{0CDD05C4-2A1C-438B-85BD-FF6A0AE62B50}" type="pres">
      <dgm:prSet presAssocID="{A9E5831B-A672-4841-9FCA-082D94C33C43}" presName="horz1" presStyleCnt="0"/>
      <dgm:spPr/>
    </dgm:pt>
    <dgm:pt modelId="{312C2CC0-647E-408A-B995-C8196F40B19D}" type="pres">
      <dgm:prSet presAssocID="{A9E5831B-A672-4841-9FCA-082D94C33C43}" presName="tx1" presStyleLbl="revTx" presStyleIdx="2" presStyleCnt="3"/>
      <dgm:spPr/>
    </dgm:pt>
    <dgm:pt modelId="{E7537E75-A884-4CE2-B0FE-90B9F24532FF}" type="pres">
      <dgm:prSet presAssocID="{A9E5831B-A672-4841-9FCA-082D94C33C43}" presName="vert1" presStyleCnt="0"/>
      <dgm:spPr/>
    </dgm:pt>
  </dgm:ptLst>
  <dgm:cxnLst>
    <dgm:cxn modelId="{A7356E21-E1BC-4355-B1E0-E5FC103906E3}" srcId="{FF5CF85E-3350-4898-873B-51E20A528781}" destId="{9FC25AEA-22B2-45D0-9F96-D5492A436346}" srcOrd="1" destOrd="0" parTransId="{747B368F-AA05-42E5-B7A6-4C26B5C76F53}" sibTransId="{BC7DAEDA-E07A-484B-B062-65CF09336FAE}"/>
    <dgm:cxn modelId="{2C08F67C-550B-4325-BC98-6F43274FD986}" type="presOf" srcId="{0A493942-1C4A-40BA-A04A-1BB3129F590A}" destId="{A7013E0C-C243-49EB-91A5-E4349516E3BE}" srcOrd="0" destOrd="0" presId="urn:microsoft.com/office/officeart/2008/layout/LinedList"/>
    <dgm:cxn modelId="{6D7A6AE3-7DB9-4DE0-A1C7-C783B71604C0}" type="presOf" srcId="{FF5CF85E-3350-4898-873B-51E20A528781}" destId="{2B23EAEC-5C3B-4367-83CE-2635A736552B}" srcOrd="0" destOrd="0" presId="urn:microsoft.com/office/officeart/2008/layout/LinedList"/>
    <dgm:cxn modelId="{8E4C82E5-44FD-4189-BAC3-7FA5B4883A4C}" srcId="{FF5CF85E-3350-4898-873B-51E20A528781}" destId="{0A493942-1C4A-40BA-A04A-1BB3129F590A}" srcOrd="0" destOrd="0" parTransId="{6434F774-9D0F-4E4F-8481-A85EEE1EAE47}" sibTransId="{EBD18D59-FEFA-418B-A871-72B28965ECAE}"/>
    <dgm:cxn modelId="{B88052F4-9F10-46A4-8239-0035A8C8B3AD}" type="presOf" srcId="{9FC25AEA-22B2-45D0-9F96-D5492A436346}" destId="{EA7F8E6A-9FEB-4149-B680-14370079CEDB}" srcOrd="0" destOrd="0" presId="urn:microsoft.com/office/officeart/2008/layout/LinedList"/>
    <dgm:cxn modelId="{EB74D8FD-79AE-4DA7-AC9F-F81E2371347A}" srcId="{FF5CF85E-3350-4898-873B-51E20A528781}" destId="{A9E5831B-A672-4841-9FCA-082D94C33C43}" srcOrd="2" destOrd="0" parTransId="{11436433-0EB4-4985-B6FD-C5AAF0E53210}" sibTransId="{E1327EAF-D685-4C79-8B8E-933BCF32D091}"/>
    <dgm:cxn modelId="{102B34FF-EEB6-4119-9AAF-8F8CEF609123}" type="presOf" srcId="{A9E5831B-A672-4841-9FCA-082D94C33C43}" destId="{312C2CC0-647E-408A-B995-C8196F40B19D}" srcOrd="0" destOrd="0" presId="urn:microsoft.com/office/officeart/2008/layout/LinedList"/>
    <dgm:cxn modelId="{5DCD3ECD-C77D-4A56-8ADB-CC7D2ABA8E88}" type="presParOf" srcId="{2B23EAEC-5C3B-4367-83CE-2635A736552B}" destId="{83BFEEA9-4855-4DA9-BCDE-5B11A94E91E4}" srcOrd="0" destOrd="0" presId="urn:microsoft.com/office/officeart/2008/layout/LinedList"/>
    <dgm:cxn modelId="{346B3614-A61D-4037-8575-C3D5F59021EC}" type="presParOf" srcId="{2B23EAEC-5C3B-4367-83CE-2635A736552B}" destId="{430875D7-F901-4A1E-8C37-C09F0719A2A4}" srcOrd="1" destOrd="0" presId="urn:microsoft.com/office/officeart/2008/layout/LinedList"/>
    <dgm:cxn modelId="{8B6CED5A-2EFE-4912-8A17-9AC9AA3E0567}" type="presParOf" srcId="{430875D7-F901-4A1E-8C37-C09F0719A2A4}" destId="{A7013E0C-C243-49EB-91A5-E4349516E3BE}" srcOrd="0" destOrd="0" presId="urn:microsoft.com/office/officeart/2008/layout/LinedList"/>
    <dgm:cxn modelId="{296C6BC9-1710-4C1C-ADD5-6663F693E093}" type="presParOf" srcId="{430875D7-F901-4A1E-8C37-C09F0719A2A4}" destId="{FA5436E6-9E30-4633-BE72-C4D6C1D8DE5F}" srcOrd="1" destOrd="0" presId="urn:microsoft.com/office/officeart/2008/layout/LinedList"/>
    <dgm:cxn modelId="{6DC67A6A-9E41-4A11-A737-443F6C5D7077}" type="presParOf" srcId="{2B23EAEC-5C3B-4367-83CE-2635A736552B}" destId="{13C00FBF-8F2D-48CD-8E08-FC5E8231E69D}" srcOrd="2" destOrd="0" presId="urn:microsoft.com/office/officeart/2008/layout/LinedList"/>
    <dgm:cxn modelId="{E2B1343B-8B15-48E4-8B57-A810785D00E9}" type="presParOf" srcId="{2B23EAEC-5C3B-4367-83CE-2635A736552B}" destId="{60D1B183-0901-44BE-9467-CBF021F5FAAB}" srcOrd="3" destOrd="0" presId="urn:microsoft.com/office/officeart/2008/layout/LinedList"/>
    <dgm:cxn modelId="{2FBF7015-0D0D-463F-9555-7213E3713B8B}" type="presParOf" srcId="{60D1B183-0901-44BE-9467-CBF021F5FAAB}" destId="{EA7F8E6A-9FEB-4149-B680-14370079CEDB}" srcOrd="0" destOrd="0" presId="urn:microsoft.com/office/officeart/2008/layout/LinedList"/>
    <dgm:cxn modelId="{0FDBB361-5765-496A-96F1-19F2FBD87915}" type="presParOf" srcId="{60D1B183-0901-44BE-9467-CBF021F5FAAB}" destId="{874E47AB-ABCF-45D1-AFBF-51408CBE17E5}" srcOrd="1" destOrd="0" presId="urn:microsoft.com/office/officeart/2008/layout/LinedList"/>
    <dgm:cxn modelId="{808241A4-95F5-4494-9D94-137ED5C44ED6}" type="presParOf" srcId="{2B23EAEC-5C3B-4367-83CE-2635A736552B}" destId="{3FEAADDB-FA7C-4489-AD4F-C274E06867F1}" srcOrd="4" destOrd="0" presId="urn:microsoft.com/office/officeart/2008/layout/LinedList"/>
    <dgm:cxn modelId="{96C05E03-2958-433A-A77F-6B7CE382BAA1}" type="presParOf" srcId="{2B23EAEC-5C3B-4367-83CE-2635A736552B}" destId="{0CDD05C4-2A1C-438B-85BD-FF6A0AE62B50}" srcOrd="5" destOrd="0" presId="urn:microsoft.com/office/officeart/2008/layout/LinedList"/>
    <dgm:cxn modelId="{267EE147-8D18-49FF-968D-E78A8EFEE71F}" type="presParOf" srcId="{0CDD05C4-2A1C-438B-85BD-FF6A0AE62B50}" destId="{312C2CC0-647E-408A-B995-C8196F40B19D}" srcOrd="0" destOrd="0" presId="urn:microsoft.com/office/officeart/2008/layout/LinedList"/>
    <dgm:cxn modelId="{D691CEB9-8B42-4A82-A580-92E0D4DB2943}" type="presParOf" srcId="{0CDD05C4-2A1C-438B-85BD-FF6A0AE62B50}" destId="{E7537E75-A884-4CE2-B0FE-90B9F24532F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754CB-56D5-4527-9294-B9838677B0A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D13EB3-9D35-4DBA-B217-D0BED14334DA}">
      <dgm:prSet custT="1"/>
      <dgm:spPr/>
      <dgm:t>
        <a:bodyPr/>
        <a:lstStyle/>
        <a:p>
          <a:pPr algn="just"/>
          <a:r>
            <a:rPr lang="en-US" sz="1800" b="1" i="0" u="none" dirty="0">
              <a:solidFill>
                <a:schemeClr val="tx1"/>
              </a:solidFill>
              <a:highlight>
                <a:srgbClr val="FFFF00"/>
              </a:highlight>
              <a:latin typeface="Times New Roman" panose="02020603050405020304" pitchFamily="18" charset="0"/>
              <a:cs typeface="Times New Roman" panose="02020603050405020304" pitchFamily="18" charset="0"/>
            </a:rPr>
            <a:t>The packet received from the Network layer is known as a frame in the Data link layer. </a:t>
          </a:r>
          <a:endParaRPr lang="en-US" sz="1800" b="1" u="none"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3FD2F064-0544-4C26-9099-4F22274CBD74}" type="parTrans" cxnId="{F5960AFB-9A88-4D3B-A98F-40A6B8372ED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5416EAF1-0FD3-4101-B4B4-69916AD8FBE4}" type="sibTrans" cxnId="{F5960AFB-9A88-4D3B-A98F-40A6B8372ED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9A283CB1-E55E-4B68-914F-87CBF6CD9E12}">
      <dgm:prSet custT="1"/>
      <dgm:spPr/>
      <dgm:t>
        <a:bodyPr/>
        <a:lstStyle/>
        <a:p>
          <a:pPr algn="just"/>
          <a:r>
            <a:rPr lang="en-US" sz="1800" b="1" i="0" u="none" dirty="0">
              <a:solidFill>
                <a:schemeClr val="tx1"/>
              </a:solidFill>
              <a:highlight>
                <a:srgbClr val="FFFF00"/>
              </a:highlight>
              <a:latin typeface="Times New Roman" panose="02020603050405020304" pitchFamily="18" charset="0"/>
              <a:cs typeface="Times New Roman" panose="02020603050405020304" pitchFamily="18" charset="0"/>
            </a:rPr>
            <a:t>At the sender’s side, DLL receives packets from the Network layer and divides them into small frames, then, sends each frame bit-by-bit to the physical layer. </a:t>
          </a:r>
          <a:endParaRPr lang="en-US" sz="1800" b="1" u="none"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EF21FE5C-CC25-4FD6-A787-2080492676EE}" type="parTrans" cxnId="{D788069D-AE86-43B9-A3B7-436F7119141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CF6D326F-905A-415E-9265-20BBDA2F76DE}" type="sibTrans" cxnId="{D788069D-AE86-43B9-A3B7-436F71191415}">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0F9F7BB3-0F26-407C-9745-0EB565C4F2FB}">
      <dgm:prSet custT="1"/>
      <dgm:spPr/>
      <dgm:t>
        <a:bodyPr/>
        <a:lstStyle/>
        <a:p>
          <a:pPr algn="just"/>
          <a:r>
            <a:rPr lang="en-US" sz="1800" b="1" i="0">
              <a:solidFill>
                <a:schemeClr val="tx1"/>
              </a:solidFill>
              <a:highlight>
                <a:srgbClr val="FFFF00"/>
              </a:highlight>
              <a:latin typeface="Times New Roman" panose="02020603050405020304" pitchFamily="18" charset="0"/>
              <a:cs typeface="Times New Roman" panose="02020603050405020304" pitchFamily="18" charset="0"/>
            </a:rPr>
            <a:t>It also attaches some special bits (for error control and addressing) at the header and end of the frame. </a:t>
          </a:r>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ADFCFB56-59BE-45E7-BC26-5664740FD5A6}" type="parTrans" cxnId="{8B95CC0C-7EFA-4618-BBD5-51224513ECC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BFCA3FAD-89C7-4C7B-B67D-75CA15937BC1}" type="sibTrans" cxnId="{8B95CC0C-7EFA-4618-BBD5-51224513ECC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97A561E0-A9CB-4AE7-BECC-6567DF5F6DF1}">
      <dgm:prSet custT="1"/>
      <dgm:spPr/>
      <dgm:t>
        <a:bodyPr/>
        <a:lstStyle/>
        <a:p>
          <a:pPr algn="just"/>
          <a:r>
            <a:rPr lang="en-US" sz="1800" b="1" i="0" dirty="0">
              <a:solidFill>
                <a:schemeClr val="tx1"/>
              </a:solidFill>
              <a:highlight>
                <a:srgbClr val="FFFF00"/>
              </a:highlight>
              <a:latin typeface="Times New Roman" panose="02020603050405020304" pitchFamily="18" charset="0"/>
              <a:cs typeface="Times New Roman" panose="02020603050405020304" pitchFamily="18" charset="0"/>
            </a:rPr>
            <a:t>At the receiver’s end, DLL takes bits from the Physical layer organizes them into the frame, and sends them to the Network layer. </a:t>
          </a:r>
          <a:endParaRPr lang="en-US" sz="1800" b="1" dirty="0">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AFB7185E-4E16-405F-A822-C5128061F23D}" type="parTrans" cxnId="{A5869674-B9E7-48CE-A646-2743DF64D6E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1BAD20DE-CB8B-451D-963C-E8885FA8E4A1}" type="sibTrans" cxnId="{A5869674-B9E7-48CE-A646-2743DF64D6E7}">
      <dgm:prSet/>
      <dgm:spPr/>
      <dgm:t>
        <a:bodyPr/>
        <a:lstStyle/>
        <a:p>
          <a:pPr algn="just"/>
          <a:endParaRPr lang="en-US" sz="1800" b="1">
            <a:solidFill>
              <a:schemeClr val="tx1"/>
            </a:solidFill>
            <a:highlight>
              <a:srgbClr val="FFFF00"/>
            </a:highlight>
            <a:latin typeface="Times New Roman" panose="02020603050405020304" pitchFamily="18" charset="0"/>
            <a:cs typeface="Times New Roman" panose="02020603050405020304" pitchFamily="18" charset="0"/>
          </a:endParaRPr>
        </a:p>
      </dgm:t>
    </dgm:pt>
    <dgm:pt modelId="{DF05CE22-D2E8-4285-8DDE-A8973CE07200}" type="pres">
      <dgm:prSet presAssocID="{335754CB-56D5-4527-9294-B9838677B0A9}" presName="root" presStyleCnt="0">
        <dgm:presLayoutVars>
          <dgm:dir/>
          <dgm:resizeHandles val="exact"/>
        </dgm:presLayoutVars>
      </dgm:prSet>
      <dgm:spPr/>
    </dgm:pt>
    <dgm:pt modelId="{3A51F2DC-B476-4479-80D6-B49689BB41F5}" type="pres">
      <dgm:prSet presAssocID="{D0D13EB3-9D35-4DBA-B217-D0BED14334DA}" presName="compNode" presStyleCnt="0"/>
      <dgm:spPr/>
    </dgm:pt>
    <dgm:pt modelId="{4F6AFDAE-55D3-4CFE-9AA4-7942640BD353}" type="pres">
      <dgm:prSet presAssocID="{D0D13EB3-9D35-4DBA-B217-D0BED14334DA}" presName="bgRect" presStyleLbl="bgShp" presStyleIdx="0" presStyleCnt="4"/>
      <dgm:spPr/>
    </dgm:pt>
    <dgm:pt modelId="{CF4CC7A8-FF8E-4BB3-9FD0-A555C98E8593}" type="pres">
      <dgm:prSet presAssocID="{D0D13EB3-9D35-4DBA-B217-D0BED14334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FA39F8A-C877-47B7-A4A8-24D71E5A4D5E}" type="pres">
      <dgm:prSet presAssocID="{D0D13EB3-9D35-4DBA-B217-D0BED14334DA}" presName="spaceRect" presStyleCnt="0"/>
      <dgm:spPr/>
    </dgm:pt>
    <dgm:pt modelId="{4AC934FF-784A-4DF8-86B5-067DF8E479C2}" type="pres">
      <dgm:prSet presAssocID="{D0D13EB3-9D35-4DBA-B217-D0BED14334DA}" presName="parTx" presStyleLbl="revTx" presStyleIdx="0" presStyleCnt="4">
        <dgm:presLayoutVars>
          <dgm:chMax val="0"/>
          <dgm:chPref val="0"/>
        </dgm:presLayoutVars>
      </dgm:prSet>
      <dgm:spPr/>
    </dgm:pt>
    <dgm:pt modelId="{EBC3762A-5BC3-4891-84A2-DD235DE6411A}" type="pres">
      <dgm:prSet presAssocID="{5416EAF1-0FD3-4101-B4B4-69916AD8FBE4}" presName="sibTrans" presStyleCnt="0"/>
      <dgm:spPr/>
    </dgm:pt>
    <dgm:pt modelId="{E1D93728-90F0-4619-A6C4-2C9B1DB213A5}" type="pres">
      <dgm:prSet presAssocID="{9A283CB1-E55E-4B68-914F-87CBF6CD9E12}" presName="compNode" presStyleCnt="0"/>
      <dgm:spPr/>
    </dgm:pt>
    <dgm:pt modelId="{92ABE39E-B545-4B2F-8C34-0CFA38ACDB8E}" type="pres">
      <dgm:prSet presAssocID="{9A283CB1-E55E-4B68-914F-87CBF6CD9E12}" presName="bgRect" presStyleLbl="bgShp" presStyleIdx="1" presStyleCnt="4"/>
      <dgm:spPr/>
    </dgm:pt>
    <dgm:pt modelId="{CAF38E73-FA0F-462E-9036-6396B06CE6E9}" type="pres">
      <dgm:prSet presAssocID="{9A283CB1-E55E-4B68-914F-87CBF6CD9E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311AEC8-4319-4A32-909E-5B5653F9A93E}" type="pres">
      <dgm:prSet presAssocID="{9A283CB1-E55E-4B68-914F-87CBF6CD9E12}" presName="spaceRect" presStyleCnt="0"/>
      <dgm:spPr/>
    </dgm:pt>
    <dgm:pt modelId="{8C3801B9-F0E9-4A4B-B19A-AA57B23967DF}" type="pres">
      <dgm:prSet presAssocID="{9A283CB1-E55E-4B68-914F-87CBF6CD9E12}" presName="parTx" presStyleLbl="revTx" presStyleIdx="1" presStyleCnt="4">
        <dgm:presLayoutVars>
          <dgm:chMax val="0"/>
          <dgm:chPref val="0"/>
        </dgm:presLayoutVars>
      </dgm:prSet>
      <dgm:spPr/>
    </dgm:pt>
    <dgm:pt modelId="{0743CB9A-88EE-46BD-AE94-CFB673ECCCF6}" type="pres">
      <dgm:prSet presAssocID="{CF6D326F-905A-415E-9265-20BBDA2F76DE}" presName="sibTrans" presStyleCnt="0"/>
      <dgm:spPr/>
    </dgm:pt>
    <dgm:pt modelId="{6886527F-36BD-4E31-9304-59B29CA04ECA}" type="pres">
      <dgm:prSet presAssocID="{0F9F7BB3-0F26-407C-9745-0EB565C4F2FB}" presName="compNode" presStyleCnt="0"/>
      <dgm:spPr/>
    </dgm:pt>
    <dgm:pt modelId="{EDA355A2-880E-49AA-89A4-E9642F7B78C2}" type="pres">
      <dgm:prSet presAssocID="{0F9F7BB3-0F26-407C-9745-0EB565C4F2FB}" presName="bgRect" presStyleLbl="bgShp" presStyleIdx="2" presStyleCnt="4"/>
      <dgm:spPr/>
    </dgm:pt>
    <dgm:pt modelId="{E7E850E3-468E-4EF9-9F51-6B975F8B12D5}" type="pres">
      <dgm:prSet presAssocID="{0F9F7BB3-0F26-407C-9745-0EB565C4F2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D82AD34-E117-46A8-9E1D-647ECD1B8A89}" type="pres">
      <dgm:prSet presAssocID="{0F9F7BB3-0F26-407C-9745-0EB565C4F2FB}" presName="spaceRect" presStyleCnt="0"/>
      <dgm:spPr/>
    </dgm:pt>
    <dgm:pt modelId="{67DA0377-AC37-4394-B78D-06CE78771844}" type="pres">
      <dgm:prSet presAssocID="{0F9F7BB3-0F26-407C-9745-0EB565C4F2FB}" presName="parTx" presStyleLbl="revTx" presStyleIdx="2" presStyleCnt="4">
        <dgm:presLayoutVars>
          <dgm:chMax val="0"/>
          <dgm:chPref val="0"/>
        </dgm:presLayoutVars>
      </dgm:prSet>
      <dgm:spPr/>
    </dgm:pt>
    <dgm:pt modelId="{A6A61AD9-5A25-4AF1-95BC-0A6B1D73C50A}" type="pres">
      <dgm:prSet presAssocID="{BFCA3FAD-89C7-4C7B-B67D-75CA15937BC1}" presName="sibTrans" presStyleCnt="0"/>
      <dgm:spPr/>
    </dgm:pt>
    <dgm:pt modelId="{BCA4FFBD-6705-40FC-B99E-029CCAA6EABB}" type="pres">
      <dgm:prSet presAssocID="{97A561E0-A9CB-4AE7-BECC-6567DF5F6DF1}" presName="compNode" presStyleCnt="0"/>
      <dgm:spPr/>
    </dgm:pt>
    <dgm:pt modelId="{6F6F9854-1FDC-4D07-8201-190387FDE887}" type="pres">
      <dgm:prSet presAssocID="{97A561E0-A9CB-4AE7-BECC-6567DF5F6DF1}" presName="bgRect" presStyleLbl="bgShp" presStyleIdx="3" presStyleCnt="4"/>
      <dgm:spPr/>
    </dgm:pt>
    <dgm:pt modelId="{BB17D7D0-95E7-470B-A663-49DC84BD0A86}" type="pres">
      <dgm:prSet presAssocID="{97A561E0-A9CB-4AE7-BECC-6567DF5F6D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2D17DD79-F167-4B20-963F-B3599DC6417B}" type="pres">
      <dgm:prSet presAssocID="{97A561E0-A9CB-4AE7-BECC-6567DF5F6DF1}" presName="spaceRect" presStyleCnt="0"/>
      <dgm:spPr/>
    </dgm:pt>
    <dgm:pt modelId="{741800DC-47B5-4C5E-80E1-77E42367EBEA}" type="pres">
      <dgm:prSet presAssocID="{97A561E0-A9CB-4AE7-BECC-6567DF5F6DF1}" presName="parTx" presStyleLbl="revTx" presStyleIdx="3" presStyleCnt="4">
        <dgm:presLayoutVars>
          <dgm:chMax val="0"/>
          <dgm:chPref val="0"/>
        </dgm:presLayoutVars>
      </dgm:prSet>
      <dgm:spPr/>
    </dgm:pt>
  </dgm:ptLst>
  <dgm:cxnLst>
    <dgm:cxn modelId="{24F00D0A-EBA8-4A85-838D-BE04854E415D}" type="presOf" srcId="{D0D13EB3-9D35-4DBA-B217-D0BED14334DA}" destId="{4AC934FF-784A-4DF8-86B5-067DF8E479C2}" srcOrd="0" destOrd="0" presId="urn:microsoft.com/office/officeart/2018/2/layout/IconVerticalSolidList"/>
    <dgm:cxn modelId="{8B95CC0C-7EFA-4618-BBD5-51224513ECC7}" srcId="{335754CB-56D5-4527-9294-B9838677B0A9}" destId="{0F9F7BB3-0F26-407C-9745-0EB565C4F2FB}" srcOrd="2" destOrd="0" parTransId="{ADFCFB56-59BE-45E7-BC26-5664740FD5A6}" sibTransId="{BFCA3FAD-89C7-4C7B-B67D-75CA15937BC1}"/>
    <dgm:cxn modelId="{188B2015-C15A-4656-A369-B3B5E263FDC0}" type="presOf" srcId="{97A561E0-A9CB-4AE7-BECC-6567DF5F6DF1}" destId="{741800DC-47B5-4C5E-80E1-77E42367EBEA}" srcOrd="0" destOrd="0" presId="urn:microsoft.com/office/officeart/2018/2/layout/IconVerticalSolidList"/>
    <dgm:cxn modelId="{A5869674-B9E7-48CE-A646-2743DF64D6E7}" srcId="{335754CB-56D5-4527-9294-B9838677B0A9}" destId="{97A561E0-A9CB-4AE7-BECC-6567DF5F6DF1}" srcOrd="3" destOrd="0" parTransId="{AFB7185E-4E16-405F-A822-C5128061F23D}" sibTransId="{1BAD20DE-CB8B-451D-963C-E8885FA8E4A1}"/>
    <dgm:cxn modelId="{D788069D-AE86-43B9-A3B7-436F71191415}" srcId="{335754CB-56D5-4527-9294-B9838677B0A9}" destId="{9A283CB1-E55E-4B68-914F-87CBF6CD9E12}" srcOrd="1" destOrd="0" parTransId="{EF21FE5C-CC25-4FD6-A787-2080492676EE}" sibTransId="{CF6D326F-905A-415E-9265-20BBDA2F76DE}"/>
    <dgm:cxn modelId="{868CFDA4-AADE-4F5A-9751-30955B72EA54}" type="presOf" srcId="{9A283CB1-E55E-4B68-914F-87CBF6CD9E12}" destId="{8C3801B9-F0E9-4A4B-B19A-AA57B23967DF}" srcOrd="0" destOrd="0" presId="urn:microsoft.com/office/officeart/2018/2/layout/IconVerticalSolidList"/>
    <dgm:cxn modelId="{CD1128C0-C39B-41F7-BA6D-9281883DD488}" type="presOf" srcId="{335754CB-56D5-4527-9294-B9838677B0A9}" destId="{DF05CE22-D2E8-4285-8DDE-A8973CE07200}" srcOrd="0" destOrd="0" presId="urn:microsoft.com/office/officeart/2018/2/layout/IconVerticalSolidList"/>
    <dgm:cxn modelId="{ED69F8CB-B405-426A-984D-3D52ADD81C76}" type="presOf" srcId="{0F9F7BB3-0F26-407C-9745-0EB565C4F2FB}" destId="{67DA0377-AC37-4394-B78D-06CE78771844}" srcOrd="0" destOrd="0" presId="urn:microsoft.com/office/officeart/2018/2/layout/IconVerticalSolidList"/>
    <dgm:cxn modelId="{F5960AFB-9A88-4D3B-A98F-40A6B8372ED5}" srcId="{335754CB-56D5-4527-9294-B9838677B0A9}" destId="{D0D13EB3-9D35-4DBA-B217-D0BED14334DA}" srcOrd="0" destOrd="0" parTransId="{3FD2F064-0544-4C26-9099-4F22274CBD74}" sibTransId="{5416EAF1-0FD3-4101-B4B4-69916AD8FBE4}"/>
    <dgm:cxn modelId="{7FCF983E-1150-4D9E-AE6B-C804DFFF3225}" type="presParOf" srcId="{DF05CE22-D2E8-4285-8DDE-A8973CE07200}" destId="{3A51F2DC-B476-4479-80D6-B49689BB41F5}" srcOrd="0" destOrd="0" presId="urn:microsoft.com/office/officeart/2018/2/layout/IconVerticalSolidList"/>
    <dgm:cxn modelId="{156D3F3B-5264-4FFF-B754-C82C0C22E286}" type="presParOf" srcId="{3A51F2DC-B476-4479-80D6-B49689BB41F5}" destId="{4F6AFDAE-55D3-4CFE-9AA4-7942640BD353}" srcOrd="0" destOrd="0" presId="urn:microsoft.com/office/officeart/2018/2/layout/IconVerticalSolidList"/>
    <dgm:cxn modelId="{F0309795-4DE0-477B-AE68-C483847685BE}" type="presParOf" srcId="{3A51F2DC-B476-4479-80D6-B49689BB41F5}" destId="{CF4CC7A8-FF8E-4BB3-9FD0-A555C98E8593}" srcOrd="1" destOrd="0" presId="urn:microsoft.com/office/officeart/2018/2/layout/IconVerticalSolidList"/>
    <dgm:cxn modelId="{46BD1432-D8F8-4E57-A7D3-0D71AE26D532}" type="presParOf" srcId="{3A51F2DC-B476-4479-80D6-B49689BB41F5}" destId="{9FA39F8A-C877-47B7-A4A8-24D71E5A4D5E}" srcOrd="2" destOrd="0" presId="urn:microsoft.com/office/officeart/2018/2/layout/IconVerticalSolidList"/>
    <dgm:cxn modelId="{1E3D04C2-F341-4D64-9A5D-AAE72282B8F4}" type="presParOf" srcId="{3A51F2DC-B476-4479-80D6-B49689BB41F5}" destId="{4AC934FF-784A-4DF8-86B5-067DF8E479C2}" srcOrd="3" destOrd="0" presId="urn:microsoft.com/office/officeart/2018/2/layout/IconVerticalSolidList"/>
    <dgm:cxn modelId="{4F2C3D5B-E637-4E63-B10C-512D2C49B0B1}" type="presParOf" srcId="{DF05CE22-D2E8-4285-8DDE-A8973CE07200}" destId="{EBC3762A-5BC3-4891-84A2-DD235DE6411A}" srcOrd="1" destOrd="0" presId="urn:microsoft.com/office/officeart/2018/2/layout/IconVerticalSolidList"/>
    <dgm:cxn modelId="{9BD7B436-2E30-451E-AF20-46B5A909C07B}" type="presParOf" srcId="{DF05CE22-D2E8-4285-8DDE-A8973CE07200}" destId="{E1D93728-90F0-4619-A6C4-2C9B1DB213A5}" srcOrd="2" destOrd="0" presId="urn:microsoft.com/office/officeart/2018/2/layout/IconVerticalSolidList"/>
    <dgm:cxn modelId="{259D703E-EADD-4FE3-A926-4B89B6030FD5}" type="presParOf" srcId="{E1D93728-90F0-4619-A6C4-2C9B1DB213A5}" destId="{92ABE39E-B545-4B2F-8C34-0CFA38ACDB8E}" srcOrd="0" destOrd="0" presId="urn:microsoft.com/office/officeart/2018/2/layout/IconVerticalSolidList"/>
    <dgm:cxn modelId="{9A3CC0BB-D07A-4904-9C6B-08ECCD4951ED}" type="presParOf" srcId="{E1D93728-90F0-4619-A6C4-2C9B1DB213A5}" destId="{CAF38E73-FA0F-462E-9036-6396B06CE6E9}" srcOrd="1" destOrd="0" presId="urn:microsoft.com/office/officeart/2018/2/layout/IconVerticalSolidList"/>
    <dgm:cxn modelId="{943489F4-3C51-434D-8B61-32C642903277}" type="presParOf" srcId="{E1D93728-90F0-4619-A6C4-2C9B1DB213A5}" destId="{B311AEC8-4319-4A32-909E-5B5653F9A93E}" srcOrd="2" destOrd="0" presId="urn:microsoft.com/office/officeart/2018/2/layout/IconVerticalSolidList"/>
    <dgm:cxn modelId="{8F9D15BC-377B-4B96-BBCD-7E06E4F40C45}" type="presParOf" srcId="{E1D93728-90F0-4619-A6C4-2C9B1DB213A5}" destId="{8C3801B9-F0E9-4A4B-B19A-AA57B23967DF}" srcOrd="3" destOrd="0" presId="urn:microsoft.com/office/officeart/2018/2/layout/IconVerticalSolidList"/>
    <dgm:cxn modelId="{AAC04036-72D8-42BA-9BA4-BFC11C66DFDF}" type="presParOf" srcId="{DF05CE22-D2E8-4285-8DDE-A8973CE07200}" destId="{0743CB9A-88EE-46BD-AE94-CFB673ECCCF6}" srcOrd="3" destOrd="0" presId="urn:microsoft.com/office/officeart/2018/2/layout/IconVerticalSolidList"/>
    <dgm:cxn modelId="{7D7FFDBC-41A0-4D40-9402-C3583401BF2B}" type="presParOf" srcId="{DF05CE22-D2E8-4285-8DDE-A8973CE07200}" destId="{6886527F-36BD-4E31-9304-59B29CA04ECA}" srcOrd="4" destOrd="0" presId="urn:microsoft.com/office/officeart/2018/2/layout/IconVerticalSolidList"/>
    <dgm:cxn modelId="{92AC603F-A346-4D57-81A3-BF7E6A6E5AE3}" type="presParOf" srcId="{6886527F-36BD-4E31-9304-59B29CA04ECA}" destId="{EDA355A2-880E-49AA-89A4-E9642F7B78C2}" srcOrd="0" destOrd="0" presId="urn:microsoft.com/office/officeart/2018/2/layout/IconVerticalSolidList"/>
    <dgm:cxn modelId="{D50FD7A0-FACA-4613-9B2E-9899CB656F85}" type="presParOf" srcId="{6886527F-36BD-4E31-9304-59B29CA04ECA}" destId="{E7E850E3-468E-4EF9-9F51-6B975F8B12D5}" srcOrd="1" destOrd="0" presId="urn:microsoft.com/office/officeart/2018/2/layout/IconVerticalSolidList"/>
    <dgm:cxn modelId="{FA7CC9B1-7795-4CB6-8B8C-7ECEF7714235}" type="presParOf" srcId="{6886527F-36BD-4E31-9304-59B29CA04ECA}" destId="{2D82AD34-E117-46A8-9E1D-647ECD1B8A89}" srcOrd="2" destOrd="0" presId="urn:microsoft.com/office/officeart/2018/2/layout/IconVerticalSolidList"/>
    <dgm:cxn modelId="{F91FDBE1-ABE6-45BE-B604-8BAB134D0F0B}" type="presParOf" srcId="{6886527F-36BD-4E31-9304-59B29CA04ECA}" destId="{67DA0377-AC37-4394-B78D-06CE78771844}" srcOrd="3" destOrd="0" presId="urn:microsoft.com/office/officeart/2018/2/layout/IconVerticalSolidList"/>
    <dgm:cxn modelId="{5B452C46-0417-4650-8805-852F0125D84F}" type="presParOf" srcId="{DF05CE22-D2E8-4285-8DDE-A8973CE07200}" destId="{A6A61AD9-5A25-4AF1-95BC-0A6B1D73C50A}" srcOrd="5" destOrd="0" presId="urn:microsoft.com/office/officeart/2018/2/layout/IconVerticalSolidList"/>
    <dgm:cxn modelId="{4E920783-1336-4941-BB72-AF0F33085407}" type="presParOf" srcId="{DF05CE22-D2E8-4285-8DDE-A8973CE07200}" destId="{BCA4FFBD-6705-40FC-B99E-029CCAA6EABB}" srcOrd="6" destOrd="0" presId="urn:microsoft.com/office/officeart/2018/2/layout/IconVerticalSolidList"/>
    <dgm:cxn modelId="{B5ADF69D-9503-4B5B-987B-11378573328A}" type="presParOf" srcId="{BCA4FFBD-6705-40FC-B99E-029CCAA6EABB}" destId="{6F6F9854-1FDC-4D07-8201-190387FDE887}" srcOrd="0" destOrd="0" presId="urn:microsoft.com/office/officeart/2018/2/layout/IconVerticalSolidList"/>
    <dgm:cxn modelId="{C8AC8ED6-C0CC-43F0-B033-665056F2E9F5}" type="presParOf" srcId="{BCA4FFBD-6705-40FC-B99E-029CCAA6EABB}" destId="{BB17D7D0-95E7-470B-A663-49DC84BD0A86}" srcOrd="1" destOrd="0" presId="urn:microsoft.com/office/officeart/2018/2/layout/IconVerticalSolidList"/>
    <dgm:cxn modelId="{D0F7E0F1-EA50-41B0-B4D2-54D5B608100F}" type="presParOf" srcId="{BCA4FFBD-6705-40FC-B99E-029CCAA6EABB}" destId="{2D17DD79-F167-4B20-963F-B3599DC6417B}" srcOrd="2" destOrd="0" presId="urn:microsoft.com/office/officeart/2018/2/layout/IconVerticalSolidList"/>
    <dgm:cxn modelId="{485019C3-1B3F-46B1-A2B6-74FA2C669B3D}" type="presParOf" srcId="{BCA4FFBD-6705-40FC-B99E-029CCAA6EABB}" destId="{741800DC-47B5-4C5E-80E1-77E42367EB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9CBBF3-E72E-4610-80B3-CF8BF27F6BCC}"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F6212223-EC5D-4734-BEC0-02DDBBB2C7CE}">
      <dgm:prSet/>
      <dgm:spPr/>
      <dgm:t>
        <a:bodyPr/>
        <a:lstStyle/>
        <a:p>
          <a:pPr algn="just"/>
          <a:r>
            <a:rPr lang="en-IN" b="1" i="0" u="none">
              <a:latin typeface="Times New Roman" panose="02020603050405020304" pitchFamily="18" charset="0"/>
              <a:cs typeface="Times New Roman" panose="02020603050405020304" pitchFamily="18" charset="0"/>
            </a:rPr>
            <a:t>Addressing:</a:t>
          </a:r>
          <a:endParaRPr lang="en-US" u="none">
            <a:latin typeface="Times New Roman" panose="02020603050405020304" pitchFamily="18" charset="0"/>
            <a:cs typeface="Times New Roman" panose="02020603050405020304" pitchFamily="18" charset="0"/>
          </a:endParaRPr>
        </a:p>
      </dgm:t>
    </dgm:pt>
    <dgm:pt modelId="{A3CDFD87-B77D-4F3A-8969-7EDC16BF2678}" type="parTrans" cxnId="{6D616AE1-0CDA-4850-8FEB-AD6FD5F4321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EEA5320-A0FE-4E65-9FC0-70D3FB835105}" type="sibTrans" cxnId="{6D616AE1-0CDA-4850-8FEB-AD6FD5F4321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2C42E5BA-3C80-4A23-8EFB-B93186CD9816}">
      <dgm:prSet/>
      <dgm:spPr/>
      <dgm:t>
        <a:bodyPr/>
        <a:lstStyle/>
        <a:p>
          <a:pPr algn="just"/>
          <a:r>
            <a:rPr lang="en-US" b="0" i="0" u="none">
              <a:latin typeface="Times New Roman" panose="02020603050405020304" pitchFamily="18" charset="0"/>
              <a:cs typeface="Times New Roman" panose="02020603050405020304" pitchFamily="18" charset="0"/>
            </a:rPr>
            <a:t>The data link layer encapsulates the source and destination’s </a:t>
          </a:r>
          <a:r>
            <a:rPr lang="en-US" b="0" i="0" u="none">
              <a:latin typeface="Times New Roman" panose="02020603050405020304" pitchFamily="18" charset="0"/>
              <a:cs typeface="Times New Roman" panose="02020603050405020304" pitchFamily="18" charset="0"/>
              <a:hlinkClick xmlns:r="http://schemas.openxmlformats.org/officeDocument/2006/relationships" r:id="rId1"/>
            </a:rPr>
            <a:t>MAC address</a:t>
          </a:r>
          <a:r>
            <a:rPr lang="en-US" b="0" i="0" u="none">
              <a:latin typeface="Times New Roman" panose="02020603050405020304" pitchFamily="18" charset="0"/>
              <a:cs typeface="Times New Roman" panose="02020603050405020304" pitchFamily="18" charset="0"/>
            </a:rPr>
            <a:t>/ physical address in the header of each frame to ensure node-to-node delivery. </a:t>
          </a:r>
          <a:endParaRPr lang="en-US" u="none">
            <a:latin typeface="Times New Roman" panose="02020603050405020304" pitchFamily="18" charset="0"/>
            <a:cs typeface="Times New Roman" panose="02020603050405020304" pitchFamily="18" charset="0"/>
          </a:endParaRPr>
        </a:p>
      </dgm:t>
    </dgm:pt>
    <dgm:pt modelId="{0C9C7716-9E6A-42B8-977C-DB770ED0F851}" type="parTrans" cxnId="{A91FB9FD-88C4-4107-B4D0-C039692FFEE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5125F21F-5B87-45F2-A304-6EA0CEFE3487}" type="sibTrans" cxnId="{A91FB9FD-88C4-4107-B4D0-C039692FFEE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44ABF159-7A27-4CE4-9ADF-DE3FC99718B8}">
      <dgm:prSet/>
      <dgm:spPr/>
      <dgm:t>
        <a:bodyPr/>
        <a:lstStyle/>
        <a:p>
          <a:pPr algn="just"/>
          <a:r>
            <a:rPr lang="en-US" b="0" i="0" u="none">
              <a:latin typeface="Times New Roman" panose="02020603050405020304" pitchFamily="18" charset="0"/>
              <a:cs typeface="Times New Roman" panose="02020603050405020304" pitchFamily="18" charset="0"/>
            </a:rPr>
            <a:t>MAC address is the unique hardware address that is assigned to the device while manufacturing. </a:t>
          </a:r>
          <a:endParaRPr lang="en-US" u="none">
            <a:latin typeface="Times New Roman" panose="02020603050405020304" pitchFamily="18" charset="0"/>
            <a:cs typeface="Times New Roman" panose="02020603050405020304" pitchFamily="18" charset="0"/>
          </a:endParaRPr>
        </a:p>
      </dgm:t>
    </dgm:pt>
    <dgm:pt modelId="{9B217EEF-B836-427A-9984-ACCD8F7BF23D}" type="parTrans" cxnId="{0C346223-E570-420E-9273-36E4EF5E1D9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A6BB123C-6EA4-4E51-B173-69CC5D593FCB}" type="sibTrans" cxnId="{0C346223-E570-420E-9273-36E4EF5E1D9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6855A6B4-7780-4703-8BFD-D58C0985F590}">
      <dgm:prSet/>
      <dgm:spPr/>
      <dgm:t>
        <a:bodyPr/>
        <a:lstStyle/>
        <a:p>
          <a:pPr algn="just"/>
          <a:r>
            <a:rPr lang="en-US" b="1" u="none">
              <a:latin typeface="Times New Roman" panose="02020603050405020304" pitchFamily="18" charset="0"/>
              <a:cs typeface="Times New Roman" panose="02020603050405020304" pitchFamily="18" charset="0"/>
            </a:rPr>
            <a:t>Error Control:</a:t>
          </a:r>
          <a:endParaRPr lang="en-US" u="none">
            <a:latin typeface="Times New Roman" panose="02020603050405020304" pitchFamily="18" charset="0"/>
            <a:cs typeface="Times New Roman" panose="02020603050405020304" pitchFamily="18" charset="0"/>
          </a:endParaRPr>
        </a:p>
      </dgm:t>
    </dgm:pt>
    <dgm:pt modelId="{8D913B01-1E85-491E-BD4B-1CA5BB05724A}" type="parTrans" cxnId="{06254D15-C3D2-4D70-87D8-40B0260EEE3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FDDC260-88BC-4FA4-8F1C-7D819B92B32B}" type="sibTrans" cxnId="{06254D15-C3D2-4D70-87D8-40B0260EEE36}">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AE7F79F0-70C5-4D1E-B08F-3725D5A5F5AE}">
      <dgm:prSet/>
      <dgm:spPr/>
      <dgm:t>
        <a:bodyPr/>
        <a:lstStyle/>
        <a:p>
          <a:pPr algn="just"/>
          <a:r>
            <a:rPr lang="en-US" b="0" i="0" u="none">
              <a:latin typeface="Times New Roman" panose="02020603050405020304" pitchFamily="18" charset="0"/>
              <a:cs typeface="Times New Roman" panose="02020603050405020304" pitchFamily="18" charset="0"/>
            </a:rPr>
            <a:t>Data can get corrupted due to various reasons like noise, attenuation, etc. </a:t>
          </a:r>
          <a:endParaRPr lang="en-US" u="none">
            <a:latin typeface="Times New Roman" panose="02020603050405020304" pitchFamily="18" charset="0"/>
            <a:cs typeface="Times New Roman" panose="02020603050405020304" pitchFamily="18" charset="0"/>
          </a:endParaRPr>
        </a:p>
      </dgm:t>
    </dgm:pt>
    <dgm:pt modelId="{E6C8CF7A-6867-4010-942F-B7D7EB21EE68}" type="parTrans" cxnId="{1842FEF7-F765-4511-8E73-4499E4C31B7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A2FE51E-9665-4454-AD5F-7E5E08DCAA6F}" type="sibTrans" cxnId="{1842FEF7-F765-4511-8E73-4499E4C31B7C}">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C3FA03A4-044A-40C3-A1D9-6F2B6E10ED1C}">
      <dgm:prSet/>
      <dgm:spPr/>
      <dgm:t>
        <a:bodyPr/>
        <a:lstStyle/>
        <a:p>
          <a:pPr algn="just"/>
          <a:r>
            <a:rPr lang="en-US" b="0" i="0" u="none" dirty="0">
              <a:latin typeface="Times New Roman" panose="02020603050405020304" pitchFamily="18" charset="0"/>
              <a:cs typeface="Times New Roman" panose="02020603050405020304" pitchFamily="18" charset="0"/>
            </a:rPr>
            <a:t>So, it is the responsibility of the data link layer, to detect the error in the transmitted data and correct it using </a:t>
          </a:r>
          <a:r>
            <a:rPr lang="en-US" b="0" i="0" u="none" dirty="0">
              <a:latin typeface="Times New Roman" panose="02020603050405020304" pitchFamily="18" charset="0"/>
              <a:cs typeface="Times New Roman" panose="02020603050405020304" pitchFamily="18" charset="0"/>
              <a:hlinkClick xmlns:r="http://schemas.openxmlformats.org/officeDocument/2006/relationships" r:id="rId2"/>
            </a:rPr>
            <a:t>error detection</a:t>
          </a:r>
          <a:r>
            <a:rPr lang="en-US" b="0" i="0" u="none" dirty="0">
              <a:latin typeface="Times New Roman" panose="02020603050405020304" pitchFamily="18" charset="0"/>
              <a:cs typeface="Times New Roman" panose="02020603050405020304" pitchFamily="18" charset="0"/>
            </a:rPr>
            <a:t> and </a:t>
          </a:r>
          <a:r>
            <a:rPr lang="en-US" b="0" i="0" u="none" dirty="0">
              <a:latin typeface="Times New Roman" panose="02020603050405020304" pitchFamily="18" charset="0"/>
              <a:cs typeface="Times New Roman" panose="02020603050405020304" pitchFamily="18" charset="0"/>
              <a:hlinkClick xmlns:r="http://schemas.openxmlformats.org/officeDocument/2006/relationships" r:id="rId3"/>
            </a:rPr>
            <a:t>correction</a:t>
          </a:r>
          <a:r>
            <a:rPr lang="en-US" b="0" i="0" u="none" dirty="0">
              <a:latin typeface="Times New Roman" panose="02020603050405020304" pitchFamily="18" charset="0"/>
              <a:cs typeface="Times New Roman" panose="02020603050405020304" pitchFamily="18" charset="0"/>
            </a:rPr>
            <a:t> techniques respectively.</a:t>
          </a:r>
          <a:endParaRPr lang="en-US" u="none" dirty="0">
            <a:latin typeface="Times New Roman" panose="02020603050405020304" pitchFamily="18" charset="0"/>
            <a:cs typeface="Times New Roman" panose="02020603050405020304" pitchFamily="18" charset="0"/>
          </a:endParaRPr>
        </a:p>
      </dgm:t>
    </dgm:pt>
    <dgm:pt modelId="{1BB38EC5-1901-47F2-8EF2-721DC2DC9D06}" type="parTrans" cxnId="{281B214B-DA74-4EF4-B056-942A72733AA5}">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B387DD77-7CB8-48D7-9B90-B36E12593FD0}" type="sibTrans" cxnId="{281B214B-DA74-4EF4-B056-942A72733AA5}">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70E3D006-7080-4B33-A1FA-A8516960C63A}">
      <dgm:prSet/>
      <dgm:spPr/>
      <dgm:t>
        <a:bodyPr/>
        <a:lstStyle/>
        <a:p>
          <a:pPr algn="just"/>
          <a:r>
            <a:rPr lang="en-US" b="0" i="0" u="none">
              <a:latin typeface="Times New Roman" panose="02020603050405020304" pitchFamily="18" charset="0"/>
              <a:cs typeface="Times New Roman" panose="02020603050405020304" pitchFamily="18" charset="0"/>
            </a:rPr>
            <a:t>DLL adds error detection bits into the frame’s header, so that receiver can check received data is correct or not.</a:t>
          </a:r>
          <a:endParaRPr lang="en-US" u="none">
            <a:latin typeface="Times New Roman" panose="02020603050405020304" pitchFamily="18" charset="0"/>
            <a:cs typeface="Times New Roman" panose="02020603050405020304" pitchFamily="18" charset="0"/>
          </a:endParaRPr>
        </a:p>
      </dgm:t>
    </dgm:pt>
    <dgm:pt modelId="{9E75E110-BB55-4C13-8EA4-674CAD9A3D94}" type="parTrans" cxnId="{42652164-777B-4660-A6DB-9061D958CD7B}">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34108E57-C424-45AE-AD64-55DBFA091385}" type="sibTrans" cxnId="{42652164-777B-4660-A6DB-9061D958CD7B}">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D103DE73-F17D-41E6-A034-89460BBAC40D}">
      <dgm:prSet/>
      <dgm:spPr/>
      <dgm:t>
        <a:bodyPr/>
        <a:lstStyle/>
        <a:p>
          <a:pPr algn="just"/>
          <a:r>
            <a:rPr lang="en-US" b="1" i="0" u="none">
              <a:latin typeface="Times New Roman" panose="02020603050405020304" pitchFamily="18" charset="0"/>
              <a:cs typeface="Times New Roman" panose="02020603050405020304" pitchFamily="18" charset="0"/>
            </a:rPr>
            <a:t>Flow Control:</a:t>
          </a:r>
          <a:endParaRPr lang="en-US" u="none">
            <a:latin typeface="Times New Roman" panose="02020603050405020304" pitchFamily="18" charset="0"/>
            <a:cs typeface="Times New Roman" panose="02020603050405020304" pitchFamily="18" charset="0"/>
          </a:endParaRPr>
        </a:p>
      </dgm:t>
    </dgm:pt>
    <dgm:pt modelId="{3D1B1A6C-465D-4E74-B5C8-3B44441BD3A4}" type="parTrans" cxnId="{DC46DDC4-48AA-46FA-8DF8-C07F087468F8}">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420D7D8-D69A-4589-99AC-DF330FC0EB76}" type="sibTrans" cxnId="{DC46DDC4-48AA-46FA-8DF8-C07F087468F8}">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97FF6B2B-939B-408F-9874-E140EBEA31B4}">
      <dgm:prSet/>
      <dgm:spPr/>
      <dgm:t>
        <a:bodyPr/>
        <a:lstStyle/>
        <a:p>
          <a:pPr algn="just"/>
          <a:r>
            <a:rPr lang="en-US" b="0" i="0" u="none">
              <a:latin typeface="Times New Roman" panose="02020603050405020304" pitchFamily="18" charset="0"/>
              <a:cs typeface="Times New Roman" panose="02020603050405020304" pitchFamily="18" charset="0"/>
            </a:rPr>
            <a:t>If the receiver’s receiving speed is lower than the sender’s sending speed, then this can lead to an overflow in the receiver’s buffer and some frames may get lost. </a:t>
          </a:r>
          <a:endParaRPr lang="en-US" u="none">
            <a:latin typeface="Times New Roman" panose="02020603050405020304" pitchFamily="18" charset="0"/>
            <a:cs typeface="Times New Roman" panose="02020603050405020304" pitchFamily="18" charset="0"/>
          </a:endParaRPr>
        </a:p>
      </dgm:t>
    </dgm:pt>
    <dgm:pt modelId="{05A651C8-F6F0-466A-8ED4-C7AE836DADAF}" type="parTrans" cxnId="{295E5F79-E45D-4075-9CFD-56CD5CE5C9F2}">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8E792CE8-D2DC-42CC-BFB2-93602122913B}" type="sibTrans" cxnId="{295E5F79-E45D-4075-9CFD-56CD5CE5C9F2}">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FC82F24C-1FEE-4C89-A404-3AFAF8CBACE1}">
      <dgm:prSet/>
      <dgm:spPr/>
      <dgm:t>
        <a:bodyPr/>
        <a:lstStyle/>
        <a:p>
          <a:pPr algn="just"/>
          <a:r>
            <a:rPr lang="en-US" b="0" i="0" u="none">
              <a:latin typeface="Times New Roman" panose="02020603050405020304" pitchFamily="18" charset="0"/>
              <a:cs typeface="Times New Roman" panose="02020603050405020304" pitchFamily="18" charset="0"/>
            </a:rPr>
            <a:t>So, it’s the responsibility of DLL to synchronize the sender’s and receiver’s speeds and establish flow control between them. </a:t>
          </a:r>
          <a:endParaRPr lang="en-US" u="none">
            <a:latin typeface="Times New Roman" panose="02020603050405020304" pitchFamily="18" charset="0"/>
            <a:cs typeface="Times New Roman" panose="02020603050405020304" pitchFamily="18" charset="0"/>
          </a:endParaRPr>
        </a:p>
      </dgm:t>
    </dgm:pt>
    <dgm:pt modelId="{328B7A86-3FB5-4EAC-BB34-701178A5A190}" type="parTrans" cxnId="{74EC9AC2-9FF0-4895-8A57-476C7EAD908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0AE77B7B-D9A6-47EF-8234-E0B2E4049D4A}" type="sibTrans" cxnId="{74EC9AC2-9FF0-4895-8A57-476C7EAD9087}">
      <dgm:prSet/>
      <dgm:spPr/>
      <dgm:t>
        <a:bodyPr/>
        <a:lstStyle/>
        <a:p>
          <a:pPr algn="just"/>
          <a:endParaRPr lang="en-US" u="none">
            <a:latin typeface="Times New Roman" panose="02020603050405020304" pitchFamily="18" charset="0"/>
            <a:cs typeface="Times New Roman" panose="02020603050405020304" pitchFamily="18" charset="0"/>
          </a:endParaRPr>
        </a:p>
      </dgm:t>
    </dgm:pt>
    <dgm:pt modelId="{71CCC07F-E061-4F9A-A28D-6E54BDD0F4BD}" type="pres">
      <dgm:prSet presAssocID="{F89CBBF3-E72E-4610-80B3-CF8BF27F6BCC}" presName="linear" presStyleCnt="0">
        <dgm:presLayoutVars>
          <dgm:dir/>
          <dgm:animLvl val="lvl"/>
          <dgm:resizeHandles val="exact"/>
        </dgm:presLayoutVars>
      </dgm:prSet>
      <dgm:spPr/>
    </dgm:pt>
    <dgm:pt modelId="{66227355-1B55-4E25-BA0C-0C77058751E9}" type="pres">
      <dgm:prSet presAssocID="{F6212223-EC5D-4734-BEC0-02DDBBB2C7CE}" presName="parentLin" presStyleCnt="0"/>
      <dgm:spPr/>
    </dgm:pt>
    <dgm:pt modelId="{0A168734-BA45-4FFA-8F4F-DE4FA27513C0}" type="pres">
      <dgm:prSet presAssocID="{F6212223-EC5D-4734-BEC0-02DDBBB2C7CE}" presName="parentLeftMargin" presStyleLbl="node1" presStyleIdx="0" presStyleCnt="3"/>
      <dgm:spPr/>
    </dgm:pt>
    <dgm:pt modelId="{20B598D7-0B7C-4B23-8B75-A69DEE4E679C}" type="pres">
      <dgm:prSet presAssocID="{F6212223-EC5D-4734-BEC0-02DDBBB2C7CE}" presName="parentText" presStyleLbl="node1" presStyleIdx="0" presStyleCnt="3">
        <dgm:presLayoutVars>
          <dgm:chMax val="0"/>
          <dgm:bulletEnabled val="1"/>
        </dgm:presLayoutVars>
      </dgm:prSet>
      <dgm:spPr/>
    </dgm:pt>
    <dgm:pt modelId="{EDD51DF9-93B9-490D-B447-430E4F808E3A}" type="pres">
      <dgm:prSet presAssocID="{F6212223-EC5D-4734-BEC0-02DDBBB2C7CE}" presName="negativeSpace" presStyleCnt="0"/>
      <dgm:spPr/>
    </dgm:pt>
    <dgm:pt modelId="{96A0CF6E-639D-4263-B768-8345EB29A5CC}" type="pres">
      <dgm:prSet presAssocID="{F6212223-EC5D-4734-BEC0-02DDBBB2C7CE}" presName="childText" presStyleLbl="conFgAcc1" presStyleIdx="0" presStyleCnt="3">
        <dgm:presLayoutVars>
          <dgm:bulletEnabled val="1"/>
        </dgm:presLayoutVars>
      </dgm:prSet>
      <dgm:spPr/>
    </dgm:pt>
    <dgm:pt modelId="{C6B0ACDE-66C8-4A07-BB79-6B819AB65505}" type="pres">
      <dgm:prSet presAssocID="{FEEA5320-A0FE-4E65-9FC0-70D3FB835105}" presName="spaceBetweenRectangles" presStyleCnt="0"/>
      <dgm:spPr/>
    </dgm:pt>
    <dgm:pt modelId="{210426FF-E6D4-4BB8-94CE-F691300FAE19}" type="pres">
      <dgm:prSet presAssocID="{6855A6B4-7780-4703-8BFD-D58C0985F590}" presName="parentLin" presStyleCnt="0"/>
      <dgm:spPr/>
    </dgm:pt>
    <dgm:pt modelId="{03C5AB26-CA20-4836-94D4-A8C594409A20}" type="pres">
      <dgm:prSet presAssocID="{6855A6B4-7780-4703-8BFD-D58C0985F590}" presName="parentLeftMargin" presStyleLbl="node1" presStyleIdx="0" presStyleCnt="3"/>
      <dgm:spPr/>
    </dgm:pt>
    <dgm:pt modelId="{00639273-F910-4362-96E7-81A3EF20959F}" type="pres">
      <dgm:prSet presAssocID="{6855A6B4-7780-4703-8BFD-D58C0985F590}" presName="parentText" presStyleLbl="node1" presStyleIdx="1" presStyleCnt="3">
        <dgm:presLayoutVars>
          <dgm:chMax val="0"/>
          <dgm:bulletEnabled val="1"/>
        </dgm:presLayoutVars>
      </dgm:prSet>
      <dgm:spPr/>
    </dgm:pt>
    <dgm:pt modelId="{D36D3562-AF91-4414-954C-7D586C7545BF}" type="pres">
      <dgm:prSet presAssocID="{6855A6B4-7780-4703-8BFD-D58C0985F590}" presName="negativeSpace" presStyleCnt="0"/>
      <dgm:spPr/>
    </dgm:pt>
    <dgm:pt modelId="{BA61D718-4D9F-4704-8034-423EDEC7B4AF}" type="pres">
      <dgm:prSet presAssocID="{6855A6B4-7780-4703-8BFD-D58C0985F590}" presName="childText" presStyleLbl="conFgAcc1" presStyleIdx="1" presStyleCnt="3">
        <dgm:presLayoutVars>
          <dgm:bulletEnabled val="1"/>
        </dgm:presLayoutVars>
      </dgm:prSet>
      <dgm:spPr/>
    </dgm:pt>
    <dgm:pt modelId="{5DFFB838-88BB-46B3-9ACA-954D1AB781EB}" type="pres">
      <dgm:prSet presAssocID="{FFDDC260-88BC-4FA4-8F1C-7D819B92B32B}" presName="spaceBetweenRectangles" presStyleCnt="0"/>
      <dgm:spPr/>
    </dgm:pt>
    <dgm:pt modelId="{D07F5497-C340-45A2-B18D-1A72009D7780}" type="pres">
      <dgm:prSet presAssocID="{D103DE73-F17D-41E6-A034-89460BBAC40D}" presName="parentLin" presStyleCnt="0"/>
      <dgm:spPr/>
    </dgm:pt>
    <dgm:pt modelId="{4380EFAA-89FD-4CB4-8AFA-746D09B52942}" type="pres">
      <dgm:prSet presAssocID="{D103DE73-F17D-41E6-A034-89460BBAC40D}" presName="parentLeftMargin" presStyleLbl="node1" presStyleIdx="1" presStyleCnt="3"/>
      <dgm:spPr/>
    </dgm:pt>
    <dgm:pt modelId="{5071A54E-A334-424E-9899-EBA4DB9A4A23}" type="pres">
      <dgm:prSet presAssocID="{D103DE73-F17D-41E6-A034-89460BBAC40D}" presName="parentText" presStyleLbl="node1" presStyleIdx="2" presStyleCnt="3">
        <dgm:presLayoutVars>
          <dgm:chMax val="0"/>
          <dgm:bulletEnabled val="1"/>
        </dgm:presLayoutVars>
      </dgm:prSet>
      <dgm:spPr/>
    </dgm:pt>
    <dgm:pt modelId="{5BC01036-6BE5-48B3-96FA-3442FE672D74}" type="pres">
      <dgm:prSet presAssocID="{D103DE73-F17D-41E6-A034-89460BBAC40D}" presName="negativeSpace" presStyleCnt="0"/>
      <dgm:spPr/>
    </dgm:pt>
    <dgm:pt modelId="{E1AEB145-AF78-422E-B6EB-3A60368A415D}" type="pres">
      <dgm:prSet presAssocID="{D103DE73-F17D-41E6-A034-89460BBAC40D}" presName="childText" presStyleLbl="conFgAcc1" presStyleIdx="2" presStyleCnt="3">
        <dgm:presLayoutVars>
          <dgm:bulletEnabled val="1"/>
        </dgm:presLayoutVars>
      </dgm:prSet>
      <dgm:spPr/>
    </dgm:pt>
  </dgm:ptLst>
  <dgm:cxnLst>
    <dgm:cxn modelId="{06254D15-C3D2-4D70-87D8-40B0260EEE36}" srcId="{F89CBBF3-E72E-4610-80B3-CF8BF27F6BCC}" destId="{6855A6B4-7780-4703-8BFD-D58C0985F590}" srcOrd="1" destOrd="0" parTransId="{8D913B01-1E85-491E-BD4B-1CA5BB05724A}" sibTransId="{FFDDC260-88BC-4FA4-8F1C-7D819B92B32B}"/>
    <dgm:cxn modelId="{0C346223-E570-420E-9273-36E4EF5E1D96}" srcId="{F6212223-EC5D-4734-BEC0-02DDBBB2C7CE}" destId="{44ABF159-7A27-4CE4-9ADF-DE3FC99718B8}" srcOrd="1" destOrd="0" parTransId="{9B217EEF-B836-427A-9984-ACCD8F7BF23D}" sibTransId="{A6BB123C-6EA4-4E51-B173-69CC5D593FCB}"/>
    <dgm:cxn modelId="{344A6330-EF98-466B-9F36-0695BEB10ADE}" type="presOf" srcId="{F6212223-EC5D-4734-BEC0-02DDBBB2C7CE}" destId="{0A168734-BA45-4FFA-8F4F-DE4FA27513C0}" srcOrd="0" destOrd="0" presId="urn:microsoft.com/office/officeart/2005/8/layout/list1"/>
    <dgm:cxn modelId="{1BE51733-390B-417B-9761-B5DE0396FA9C}" type="presOf" srcId="{6855A6B4-7780-4703-8BFD-D58C0985F590}" destId="{00639273-F910-4362-96E7-81A3EF20959F}" srcOrd="1" destOrd="0" presId="urn:microsoft.com/office/officeart/2005/8/layout/list1"/>
    <dgm:cxn modelId="{6F6A2936-F313-4BEF-A74D-28857CBD8BAA}" type="presOf" srcId="{2C42E5BA-3C80-4A23-8EFB-B93186CD9816}" destId="{96A0CF6E-639D-4263-B768-8345EB29A5CC}" srcOrd="0" destOrd="0" presId="urn:microsoft.com/office/officeart/2005/8/layout/list1"/>
    <dgm:cxn modelId="{42652164-777B-4660-A6DB-9061D958CD7B}" srcId="{6855A6B4-7780-4703-8BFD-D58C0985F590}" destId="{70E3D006-7080-4B33-A1FA-A8516960C63A}" srcOrd="2" destOrd="0" parTransId="{9E75E110-BB55-4C13-8EA4-674CAD9A3D94}" sibTransId="{34108E57-C424-45AE-AD64-55DBFA091385}"/>
    <dgm:cxn modelId="{14769A64-6B4D-496D-B398-471815855E93}" type="presOf" srcId="{FC82F24C-1FEE-4C89-A404-3AFAF8CBACE1}" destId="{E1AEB145-AF78-422E-B6EB-3A60368A415D}" srcOrd="0" destOrd="1" presId="urn:microsoft.com/office/officeart/2005/8/layout/list1"/>
    <dgm:cxn modelId="{2A807965-A119-4E80-8049-D26FBD25A8B5}" type="presOf" srcId="{44ABF159-7A27-4CE4-9ADF-DE3FC99718B8}" destId="{96A0CF6E-639D-4263-B768-8345EB29A5CC}" srcOrd="0" destOrd="1" presId="urn:microsoft.com/office/officeart/2005/8/layout/list1"/>
    <dgm:cxn modelId="{281B214B-DA74-4EF4-B056-942A72733AA5}" srcId="{6855A6B4-7780-4703-8BFD-D58C0985F590}" destId="{C3FA03A4-044A-40C3-A1D9-6F2B6E10ED1C}" srcOrd="1" destOrd="0" parTransId="{1BB38EC5-1901-47F2-8EF2-721DC2DC9D06}" sibTransId="{B387DD77-7CB8-48D7-9B90-B36E12593FD0}"/>
    <dgm:cxn modelId="{3517714B-629B-4294-9A9B-B3845374F021}" type="presOf" srcId="{F89CBBF3-E72E-4610-80B3-CF8BF27F6BCC}" destId="{71CCC07F-E061-4F9A-A28D-6E54BDD0F4BD}" srcOrd="0" destOrd="0" presId="urn:microsoft.com/office/officeart/2005/8/layout/list1"/>
    <dgm:cxn modelId="{04695954-B4BE-40D5-8CA6-F6800FC720AC}" type="presOf" srcId="{6855A6B4-7780-4703-8BFD-D58C0985F590}" destId="{03C5AB26-CA20-4836-94D4-A8C594409A20}" srcOrd="0" destOrd="0" presId="urn:microsoft.com/office/officeart/2005/8/layout/list1"/>
    <dgm:cxn modelId="{295E5F79-E45D-4075-9CFD-56CD5CE5C9F2}" srcId="{D103DE73-F17D-41E6-A034-89460BBAC40D}" destId="{97FF6B2B-939B-408F-9874-E140EBEA31B4}" srcOrd="0" destOrd="0" parTransId="{05A651C8-F6F0-466A-8ED4-C7AE836DADAF}" sibTransId="{8E792CE8-D2DC-42CC-BFB2-93602122913B}"/>
    <dgm:cxn modelId="{8DBFE988-9429-4820-89F4-905DB7C4E14A}" type="presOf" srcId="{97FF6B2B-939B-408F-9874-E140EBEA31B4}" destId="{E1AEB145-AF78-422E-B6EB-3A60368A415D}" srcOrd="0" destOrd="0" presId="urn:microsoft.com/office/officeart/2005/8/layout/list1"/>
    <dgm:cxn modelId="{74EC9AC2-9FF0-4895-8A57-476C7EAD9087}" srcId="{D103DE73-F17D-41E6-A034-89460BBAC40D}" destId="{FC82F24C-1FEE-4C89-A404-3AFAF8CBACE1}" srcOrd="1" destOrd="0" parTransId="{328B7A86-3FB5-4EAC-BB34-701178A5A190}" sibTransId="{0AE77B7B-D9A6-47EF-8234-E0B2E4049D4A}"/>
    <dgm:cxn modelId="{DC46DDC4-48AA-46FA-8DF8-C07F087468F8}" srcId="{F89CBBF3-E72E-4610-80B3-CF8BF27F6BCC}" destId="{D103DE73-F17D-41E6-A034-89460BBAC40D}" srcOrd="2" destOrd="0" parTransId="{3D1B1A6C-465D-4E74-B5C8-3B44441BD3A4}" sibTransId="{8420D7D8-D69A-4589-99AC-DF330FC0EB76}"/>
    <dgm:cxn modelId="{2860F9CD-1B94-4ACC-BADB-AD500D470442}" type="presOf" srcId="{70E3D006-7080-4B33-A1FA-A8516960C63A}" destId="{BA61D718-4D9F-4704-8034-423EDEC7B4AF}" srcOrd="0" destOrd="2" presId="urn:microsoft.com/office/officeart/2005/8/layout/list1"/>
    <dgm:cxn modelId="{7695C6CF-8962-437F-8986-34AC3CAC58DB}" type="presOf" srcId="{C3FA03A4-044A-40C3-A1D9-6F2B6E10ED1C}" destId="{BA61D718-4D9F-4704-8034-423EDEC7B4AF}" srcOrd="0" destOrd="1" presId="urn:microsoft.com/office/officeart/2005/8/layout/list1"/>
    <dgm:cxn modelId="{1BF6E4D7-1C07-4CCA-BB0D-4ACBFD5719AF}" type="presOf" srcId="{F6212223-EC5D-4734-BEC0-02DDBBB2C7CE}" destId="{20B598D7-0B7C-4B23-8B75-A69DEE4E679C}" srcOrd="1" destOrd="0" presId="urn:microsoft.com/office/officeart/2005/8/layout/list1"/>
    <dgm:cxn modelId="{8E5510DD-14C0-41ED-8924-74B82E3A768D}" type="presOf" srcId="{D103DE73-F17D-41E6-A034-89460BBAC40D}" destId="{5071A54E-A334-424E-9899-EBA4DB9A4A23}" srcOrd="1" destOrd="0" presId="urn:microsoft.com/office/officeart/2005/8/layout/list1"/>
    <dgm:cxn modelId="{6D616AE1-0CDA-4850-8FEB-AD6FD5F4321C}" srcId="{F89CBBF3-E72E-4610-80B3-CF8BF27F6BCC}" destId="{F6212223-EC5D-4734-BEC0-02DDBBB2C7CE}" srcOrd="0" destOrd="0" parTransId="{A3CDFD87-B77D-4F3A-8969-7EDC16BF2678}" sibTransId="{FEEA5320-A0FE-4E65-9FC0-70D3FB835105}"/>
    <dgm:cxn modelId="{E3412FEB-26C2-41B1-A105-98E1F2BF7DC3}" type="presOf" srcId="{AE7F79F0-70C5-4D1E-B08F-3725D5A5F5AE}" destId="{BA61D718-4D9F-4704-8034-423EDEC7B4AF}" srcOrd="0" destOrd="0" presId="urn:microsoft.com/office/officeart/2005/8/layout/list1"/>
    <dgm:cxn modelId="{1842FEF7-F765-4511-8E73-4499E4C31B7C}" srcId="{6855A6B4-7780-4703-8BFD-D58C0985F590}" destId="{AE7F79F0-70C5-4D1E-B08F-3725D5A5F5AE}" srcOrd="0" destOrd="0" parTransId="{E6C8CF7A-6867-4010-942F-B7D7EB21EE68}" sibTransId="{8A2FE51E-9665-4454-AD5F-7E5E08DCAA6F}"/>
    <dgm:cxn modelId="{80DF09FB-39A1-43E8-912D-6ACF4A759126}" type="presOf" srcId="{D103DE73-F17D-41E6-A034-89460BBAC40D}" destId="{4380EFAA-89FD-4CB4-8AFA-746D09B52942}" srcOrd="0" destOrd="0" presId="urn:microsoft.com/office/officeart/2005/8/layout/list1"/>
    <dgm:cxn modelId="{A91FB9FD-88C4-4107-B4D0-C039692FFEE7}" srcId="{F6212223-EC5D-4734-BEC0-02DDBBB2C7CE}" destId="{2C42E5BA-3C80-4A23-8EFB-B93186CD9816}" srcOrd="0" destOrd="0" parTransId="{0C9C7716-9E6A-42B8-977C-DB770ED0F851}" sibTransId="{5125F21F-5B87-45F2-A304-6EA0CEFE3487}"/>
    <dgm:cxn modelId="{309BB214-F06B-4A7B-BA3C-CB6B2F49FF50}" type="presParOf" srcId="{71CCC07F-E061-4F9A-A28D-6E54BDD0F4BD}" destId="{66227355-1B55-4E25-BA0C-0C77058751E9}" srcOrd="0" destOrd="0" presId="urn:microsoft.com/office/officeart/2005/8/layout/list1"/>
    <dgm:cxn modelId="{15BC002A-1B83-4763-BACB-CB035039C6E9}" type="presParOf" srcId="{66227355-1B55-4E25-BA0C-0C77058751E9}" destId="{0A168734-BA45-4FFA-8F4F-DE4FA27513C0}" srcOrd="0" destOrd="0" presId="urn:microsoft.com/office/officeart/2005/8/layout/list1"/>
    <dgm:cxn modelId="{A2FD62E4-E241-44C7-8FC8-879E035972C5}" type="presParOf" srcId="{66227355-1B55-4E25-BA0C-0C77058751E9}" destId="{20B598D7-0B7C-4B23-8B75-A69DEE4E679C}" srcOrd="1" destOrd="0" presId="urn:microsoft.com/office/officeart/2005/8/layout/list1"/>
    <dgm:cxn modelId="{180ECA0D-A7BC-43FC-803D-57C9E5119EA7}" type="presParOf" srcId="{71CCC07F-E061-4F9A-A28D-6E54BDD0F4BD}" destId="{EDD51DF9-93B9-490D-B447-430E4F808E3A}" srcOrd="1" destOrd="0" presId="urn:microsoft.com/office/officeart/2005/8/layout/list1"/>
    <dgm:cxn modelId="{E5BB1DC8-116F-443E-A2BC-B696E15F4CD9}" type="presParOf" srcId="{71CCC07F-E061-4F9A-A28D-6E54BDD0F4BD}" destId="{96A0CF6E-639D-4263-B768-8345EB29A5CC}" srcOrd="2" destOrd="0" presId="urn:microsoft.com/office/officeart/2005/8/layout/list1"/>
    <dgm:cxn modelId="{87FBC4B4-7E02-4C70-89E0-7C0F01004DF8}" type="presParOf" srcId="{71CCC07F-E061-4F9A-A28D-6E54BDD0F4BD}" destId="{C6B0ACDE-66C8-4A07-BB79-6B819AB65505}" srcOrd="3" destOrd="0" presId="urn:microsoft.com/office/officeart/2005/8/layout/list1"/>
    <dgm:cxn modelId="{20F9A233-2E5B-41A6-A7C5-397A01C2E0EB}" type="presParOf" srcId="{71CCC07F-E061-4F9A-A28D-6E54BDD0F4BD}" destId="{210426FF-E6D4-4BB8-94CE-F691300FAE19}" srcOrd="4" destOrd="0" presId="urn:microsoft.com/office/officeart/2005/8/layout/list1"/>
    <dgm:cxn modelId="{1E14C9F2-E696-4B01-BF29-2E96F0EFEC2B}" type="presParOf" srcId="{210426FF-E6D4-4BB8-94CE-F691300FAE19}" destId="{03C5AB26-CA20-4836-94D4-A8C594409A20}" srcOrd="0" destOrd="0" presId="urn:microsoft.com/office/officeart/2005/8/layout/list1"/>
    <dgm:cxn modelId="{A53EBA4F-2CCB-4344-88D6-3FD9387B0973}" type="presParOf" srcId="{210426FF-E6D4-4BB8-94CE-F691300FAE19}" destId="{00639273-F910-4362-96E7-81A3EF20959F}" srcOrd="1" destOrd="0" presId="urn:microsoft.com/office/officeart/2005/8/layout/list1"/>
    <dgm:cxn modelId="{EBDC48F0-8F74-4181-A8BA-19EA07511BE9}" type="presParOf" srcId="{71CCC07F-E061-4F9A-A28D-6E54BDD0F4BD}" destId="{D36D3562-AF91-4414-954C-7D586C7545BF}" srcOrd="5" destOrd="0" presId="urn:microsoft.com/office/officeart/2005/8/layout/list1"/>
    <dgm:cxn modelId="{149192DB-7F68-44FB-9EEF-B38C9AB4A7D6}" type="presParOf" srcId="{71CCC07F-E061-4F9A-A28D-6E54BDD0F4BD}" destId="{BA61D718-4D9F-4704-8034-423EDEC7B4AF}" srcOrd="6" destOrd="0" presId="urn:microsoft.com/office/officeart/2005/8/layout/list1"/>
    <dgm:cxn modelId="{8957F563-CF6F-4EBA-8D09-058905779D5A}" type="presParOf" srcId="{71CCC07F-E061-4F9A-A28D-6E54BDD0F4BD}" destId="{5DFFB838-88BB-46B3-9ACA-954D1AB781EB}" srcOrd="7" destOrd="0" presId="urn:microsoft.com/office/officeart/2005/8/layout/list1"/>
    <dgm:cxn modelId="{A1E67F3E-40F0-48DC-B20A-49E4EEC06341}" type="presParOf" srcId="{71CCC07F-E061-4F9A-A28D-6E54BDD0F4BD}" destId="{D07F5497-C340-45A2-B18D-1A72009D7780}" srcOrd="8" destOrd="0" presId="urn:microsoft.com/office/officeart/2005/8/layout/list1"/>
    <dgm:cxn modelId="{8A9CC139-1533-4457-BBA2-F48D4D9053D7}" type="presParOf" srcId="{D07F5497-C340-45A2-B18D-1A72009D7780}" destId="{4380EFAA-89FD-4CB4-8AFA-746D09B52942}" srcOrd="0" destOrd="0" presId="urn:microsoft.com/office/officeart/2005/8/layout/list1"/>
    <dgm:cxn modelId="{AFF4F5C2-09C8-4D8C-924E-AE3317104BA3}" type="presParOf" srcId="{D07F5497-C340-45A2-B18D-1A72009D7780}" destId="{5071A54E-A334-424E-9899-EBA4DB9A4A23}" srcOrd="1" destOrd="0" presId="urn:microsoft.com/office/officeart/2005/8/layout/list1"/>
    <dgm:cxn modelId="{91BAD0FF-6B5F-4A27-A9BA-55C2731F7065}" type="presParOf" srcId="{71CCC07F-E061-4F9A-A28D-6E54BDD0F4BD}" destId="{5BC01036-6BE5-48B3-96FA-3442FE672D74}" srcOrd="9" destOrd="0" presId="urn:microsoft.com/office/officeart/2005/8/layout/list1"/>
    <dgm:cxn modelId="{2DFC9091-DD2F-4BB1-ABC0-4E8357BB6600}" type="presParOf" srcId="{71CCC07F-E061-4F9A-A28D-6E54BDD0F4BD}" destId="{E1AEB145-AF78-422E-B6EB-3A60368A415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A500AC-C66F-4E9A-9CB8-0DE91D9678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8777814-B479-44BD-B19B-A0BA5C6F384A}">
      <dgm:prSet/>
      <dgm:spPr/>
      <dgm:t>
        <a:bodyPr/>
        <a:lstStyle/>
        <a:p>
          <a:r>
            <a:rPr lang="en-US" b="1">
              <a:latin typeface="Times New Roman" panose="02020603050405020304" pitchFamily="18" charset="0"/>
              <a:cs typeface="Times New Roman" panose="02020603050405020304" pitchFamily="18" charset="0"/>
            </a:rPr>
            <a:t>Access Control: </a:t>
          </a:r>
          <a:endParaRPr lang="en-US">
            <a:latin typeface="Times New Roman" panose="02020603050405020304" pitchFamily="18" charset="0"/>
            <a:cs typeface="Times New Roman" panose="02020603050405020304" pitchFamily="18" charset="0"/>
          </a:endParaRPr>
        </a:p>
      </dgm:t>
    </dgm:pt>
    <dgm:pt modelId="{448F7832-E769-40EA-946E-F2D9B1C440ED}" type="parTrans" cxnId="{69CFF15B-D5BC-4BCD-90A1-FE95E9E1B6F3}">
      <dgm:prSet/>
      <dgm:spPr/>
      <dgm:t>
        <a:bodyPr/>
        <a:lstStyle/>
        <a:p>
          <a:endParaRPr lang="en-US">
            <a:latin typeface="Times New Roman" panose="02020603050405020304" pitchFamily="18" charset="0"/>
            <a:cs typeface="Times New Roman" panose="02020603050405020304" pitchFamily="18" charset="0"/>
          </a:endParaRPr>
        </a:p>
      </dgm:t>
    </dgm:pt>
    <dgm:pt modelId="{145B53A4-65DD-426B-A2BB-290203A1E7B3}" type="sibTrans" cxnId="{69CFF15B-D5BC-4BCD-90A1-FE95E9E1B6F3}">
      <dgm:prSet/>
      <dgm:spPr/>
      <dgm:t>
        <a:bodyPr/>
        <a:lstStyle/>
        <a:p>
          <a:endParaRPr lang="en-US">
            <a:latin typeface="Times New Roman" panose="02020603050405020304" pitchFamily="18" charset="0"/>
            <a:cs typeface="Times New Roman" panose="02020603050405020304" pitchFamily="18" charset="0"/>
          </a:endParaRPr>
        </a:p>
      </dgm:t>
    </dgm:pt>
    <dgm:pt modelId="{84BB7B66-62E9-47E6-BCB4-C892C9FAA4F7}">
      <dgm:prSet/>
      <dgm:spPr/>
      <dgm:t>
        <a:bodyPr/>
        <a:lstStyle/>
        <a:p>
          <a:pPr algn="l"/>
          <a:r>
            <a:rPr lang="en-US" b="0" i="0" dirty="0">
              <a:highlight>
                <a:srgbClr val="FFFF00"/>
              </a:highlight>
              <a:latin typeface="Times New Roman" panose="02020603050405020304" pitchFamily="18" charset="0"/>
              <a:cs typeface="Times New Roman" panose="02020603050405020304" pitchFamily="18" charset="0"/>
            </a:rPr>
            <a:t>When multiple devices share the same communication channel there is a high probability of collision, </a:t>
          </a:r>
          <a:endParaRPr lang="en-US" dirty="0">
            <a:highlight>
              <a:srgbClr val="FFFF00"/>
            </a:highlight>
            <a:latin typeface="Times New Roman" panose="02020603050405020304" pitchFamily="18" charset="0"/>
            <a:cs typeface="Times New Roman" panose="02020603050405020304" pitchFamily="18" charset="0"/>
          </a:endParaRPr>
        </a:p>
      </dgm:t>
    </dgm:pt>
    <dgm:pt modelId="{80A93B79-DA12-4CED-B7E5-EEFC8EB572C6}" type="parTrans" cxnId="{1110F664-FEEA-4730-9B76-BC670D24B96A}">
      <dgm:prSet/>
      <dgm:spPr/>
      <dgm:t>
        <a:bodyPr/>
        <a:lstStyle/>
        <a:p>
          <a:endParaRPr lang="en-US">
            <a:latin typeface="Times New Roman" panose="02020603050405020304" pitchFamily="18" charset="0"/>
            <a:cs typeface="Times New Roman" panose="02020603050405020304" pitchFamily="18" charset="0"/>
          </a:endParaRPr>
        </a:p>
      </dgm:t>
    </dgm:pt>
    <dgm:pt modelId="{28717154-3144-4610-94F3-AA5A61B5218B}" type="sibTrans" cxnId="{1110F664-FEEA-4730-9B76-BC670D24B96A}">
      <dgm:prSet/>
      <dgm:spPr/>
      <dgm:t>
        <a:bodyPr/>
        <a:lstStyle/>
        <a:p>
          <a:endParaRPr lang="en-US">
            <a:latin typeface="Times New Roman" panose="02020603050405020304" pitchFamily="18" charset="0"/>
            <a:cs typeface="Times New Roman" panose="02020603050405020304" pitchFamily="18" charset="0"/>
          </a:endParaRPr>
        </a:p>
      </dgm:t>
    </dgm:pt>
    <dgm:pt modelId="{38DBD606-10D0-4846-8EA1-037CACE5DF01}">
      <dgm:prSet/>
      <dgm:spPr/>
      <dgm:t>
        <a:bodyPr/>
        <a:lstStyle/>
        <a:p>
          <a:pPr algn="just"/>
          <a:r>
            <a:rPr lang="en-US" dirty="0">
              <a:highlight>
                <a:srgbClr val="FFFF00"/>
              </a:highlight>
              <a:latin typeface="Times New Roman" panose="02020603050405020304" pitchFamily="18" charset="0"/>
              <a:cs typeface="Times New Roman" panose="02020603050405020304" pitchFamily="18" charset="0"/>
            </a:rPr>
            <a:t>S</a:t>
          </a:r>
          <a:r>
            <a:rPr lang="en-US" b="0" i="0" dirty="0">
              <a:highlight>
                <a:srgbClr val="FFFF00"/>
              </a:highlight>
              <a:latin typeface="Times New Roman" panose="02020603050405020304" pitchFamily="18" charset="0"/>
              <a:cs typeface="Times New Roman" panose="02020603050405020304" pitchFamily="18" charset="0"/>
            </a:rPr>
            <a:t>o it’s the responsibility of DLL to check which device has control over the channel and </a:t>
          </a:r>
          <a:r>
            <a:rPr lang="en-US" b="0" i="0" u="sng"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1"/>
            </a:rPr>
            <a:t>CSMA/CD</a:t>
          </a:r>
          <a:r>
            <a:rPr lang="en-US" b="0" i="0" dirty="0">
              <a:highlight>
                <a:srgbClr val="FFFF00"/>
              </a:highlight>
              <a:latin typeface="Times New Roman" panose="02020603050405020304" pitchFamily="18" charset="0"/>
              <a:cs typeface="Times New Roman" panose="02020603050405020304" pitchFamily="18" charset="0"/>
            </a:rPr>
            <a:t> and </a:t>
          </a:r>
          <a:r>
            <a:rPr lang="en-US" b="0" i="0" u="sng"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2"/>
            </a:rPr>
            <a:t>CSMA/CA</a:t>
          </a:r>
          <a:r>
            <a:rPr lang="en-US" b="0" i="0" dirty="0">
              <a:highlight>
                <a:srgbClr val="FFFF00"/>
              </a:highlight>
              <a:latin typeface="Times New Roman" panose="02020603050405020304" pitchFamily="18" charset="0"/>
              <a:cs typeface="Times New Roman" panose="02020603050405020304" pitchFamily="18" charset="0"/>
            </a:rPr>
            <a:t> can be used to avoid collisions and loss of frames in the channel. </a:t>
          </a:r>
          <a:endParaRPr lang="en-US" dirty="0">
            <a:highlight>
              <a:srgbClr val="FFFF00"/>
            </a:highlight>
            <a:latin typeface="Times New Roman" panose="02020603050405020304" pitchFamily="18" charset="0"/>
            <a:cs typeface="Times New Roman" panose="02020603050405020304" pitchFamily="18" charset="0"/>
          </a:endParaRPr>
        </a:p>
      </dgm:t>
    </dgm:pt>
    <dgm:pt modelId="{8296255D-AF94-4520-A5CD-90FF380590D1}" type="parTrans" cxnId="{96347A60-17EA-4B80-97D9-28A879B42D01}">
      <dgm:prSet/>
      <dgm:spPr/>
      <dgm:t>
        <a:bodyPr/>
        <a:lstStyle/>
        <a:p>
          <a:endParaRPr lang="en-US">
            <a:latin typeface="Times New Roman" panose="02020603050405020304" pitchFamily="18" charset="0"/>
            <a:cs typeface="Times New Roman" panose="02020603050405020304" pitchFamily="18" charset="0"/>
          </a:endParaRPr>
        </a:p>
      </dgm:t>
    </dgm:pt>
    <dgm:pt modelId="{F2A4CC10-8040-49A4-9878-895F6C7E4711}" type="sibTrans" cxnId="{96347A60-17EA-4B80-97D9-28A879B42D01}">
      <dgm:prSet/>
      <dgm:spPr/>
      <dgm:t>
        <a:bodyPr/>
        <a:lstStyle/>
        <a:p>
          <a:endParaRPr lang="en-US">
            <a:latin typeface="Times New Roman" panose="02020603050405020304" pitchFamily="18" charset="0"/>
            <a:cs typeface="Times New Roman" panose="02020603050405020304" pitchFamily="18" charset="0"/>
          </a:endParaRPr>
        </a:p>
      </dgm:t>
    </dgm:pt>
    <dgm:pt modelId="{A7B55F41-CDBB-4A84-BD1D-76A1AD36C960}">
      <dgm:prSet/>
      <dgm:spPr/>
      <dgm:t>
        <a:bodyPr/>
        <a:lstStyle/>
        <a:p>
          <a:r>
            <a:rPr lang="en-IN" b="1" i="0">
              <a:latin typeface="Times New Roman" panose="02020603050405020304" pitchFamily="18" charset="0"/>
              <a:cs typeface="Times New Roman" panose="02020603050405020304" pitchFamily="18" charset="0"/>
            </a:rPr>
            <a:t>Error detection:</a:t>
          </a:r>
          <a:endParaRPr lang="en-US">
            <a:latin typeface="Times New Roman" panose="02020603050405020304" pitchFamily="18" charset="0"/>
            <a:cs typeface="Times New Roman" panose="02020603050405020304" pitchFamily="18" charset="0"/>
          </a:endParaRPr>
        </a:p>
      </dgm:t>
    </dgm:pt>
    <dgm:pt modelId="{EB85A501-EB13-4A79-B053-9B74A67DC1DC}" type="parTrans" cxnId="{FF056ADC-88ED-462A-BA81-B4C4711AA7A8}">
      <dgm:prSet/>
      <dgm:spPr/>
      <dgm:t>
        <a:bodyPr/>
        <a:lstStyle/>
        <a:p>
          <a:endParaRPr lang="en-US">
            <a:latin typeface="Times New Roman" panose="02020603050405020304" pitchFamily="18" charset="0"/>
            <a:cs typeface="Times New Roman" panose="02020603050405020304" pitchFamily="18" charset="0"/>
          </a:endParaRPr>
        </a:p>
      </dgm:t>
    </dgm:pt>
    <dgm:pt modelId="{30BC14B5-EBD9-4C89-A4D7-B2EEBB5CB946}" type="sibTrans" cxnId="{FF056ADC-88ED-462A-BA81-B4C4711AA7A8}">
      <dgm:prSet/>
      <dgm:spPr/>
      <dgm:t>
        <a:bodyPr/>
        <a:lstStyle/>
        <a:p>
          <a:endParaRPr lang="en-US">
            <a:latin typeface="Times New Roman" panose="02020603050405020304" pitchFamily="18" charset="0"/>
            <a:cs typeface="Times New Roman" panose="02020603050405020304" pitchFamily="18" charset="0"/>
          </a:endParaRPr>
        </a:p>
      </dgm:t>
    </dgm:pt>
    <dgm:pt modelId="{9714F239-0F9A-4033-BCD5-6420CD6EAB80}">
      <dgm:prSet/>
      <dgm:spPr/>
      <dgm:t>
        <a:bodyPr/>
        <a:lstStyle/>
        <a:p>
          <a:pPr algn="just"/>
          <a:r>
            <a:rPr lang="en-US" b="0" i="0">
              <a:latin typeface="Times New Roman" panose="02020603050405020304" pitchFamily="18" charset="0"/>
              <a:cs typeface="Times New Roman" panose="02020603050405020304" pitchFamily="18" charset="0"/>
            </a:rPr>
            <a:t>Errors can be introduced by signal attenuation and noise. </a:t>
          </a:r>
          <a:endParaRPr lang="en-US">
            <a:latin typeface="Times New Roman" panose="02020603050405020304" pitchFamily="18" charset="0"/>
            <a:cs typeface="Times New Roman" panose="02020603050405020304" pitchFamily="18" charset="0"/>
          </a:endParaRPr>
        </a:p>
      </dgm:t>
    </dgm:pt>
    <dgm:pt modelId="{298A0190-CBBD-47F2-BB38-5519A4EA6721}" type="parTrans" cxnId="{7574F815-0D27-4130-96D8-1100A8AF1010}">
      <dgm:prSet/>
      <dgm:spPr/>
      <dgm:t>
        <a:bodyPr/>
        <a:lstStyle/>
        <a:p>
          <a:endParaRPr lang="en-US">
            <a:latin typeface="Times New Roman" panose="02020603050405020304" pitchFamily="18" charset="0"/>
            <a:cs typeface="Times New Roman" panose="02020603050405020304" pitchFamily="18" charset="0"/>
          </a:endParaRPr>
        </a:p>
      </dgm:t>
    </dgm:pt>
    <dgm:pt modelId="{20B537C8-4A2A-4A9F-B247-46FA121EB554}" type="sibTrans" cxnId="{7574F815-0D27-4130-96D8-1100A8AF1010}">
      <dgm:prSet/>
      <dgm:spPr/>
      <dgm:t>
        <a:bodyPr/>
        <a:lstStyle/>
        <a:p>
          <a:endParaRPr lang="en-US">
            <a:latin typeface="Times New Roman" panose="02020603050405020304" pitchFamily="18" charset="0"/>
            <a:cs typeface="Times New Roman" panose="02020603050405020304" pitchFamily="18" charset="0"/>
          </a:endParaRPr>
        </a:p>
      </dgm:t>
    </dgm:pt>
    <dgm:pt modelId="{A2A942D6-D76C-4B4B-824E-1CAAB328FF36}">
      <dgm:prSet/>
      <dgm:spPr/>
      <dgm:t>
        <a:bodyPr/>
        <a:lstStyle/>
        <a:p>
          <a:pPr algn="just"/>
          <a:r>
            <a:rPr lang="en-US" b="0" i="0">
              <a:latin typeface="Times New Roman" panose="02020603050405020304" pitchFamily="18" charset="0"/>
              <a:cs typeface="Times New Roman" panose="02020603050405020304" pitchFamily="18" charset="0"/>
            </a:rPr>
            <a:t>Data Link Layer protocol provides a mechanism to detect one or more errors.</a:t>
          </a:r>
          <a:endParaRPr lang="en-US">
            <a:latin typeface="Times New Roman" panose="02020603050405020304" pitchFamily="18" charset="0"/>
            <a:cs typeface="Times New Roman" panose="02020603050405020304" pitchFamily="18" charset="0"/>
          </a:endParaRPr>
        </a:p>
      </dgm:t>
    </dgm:pt>
    <dgm:pt modelId="{C655E1DF-5C46-45DE-B5BD-43BAEC64BCA6}" type="parTrans" cxnId="{FCD0BE0B-1963-49F1-99D7-AAA2F57110C5}">
      <dgm:prSet/>
      <dgm:spPr/>
      <dgm:t>
        <a:bodyPr/>
        <a:lstStyle/>
        <a:p>
          <a:endParaRPr lang="en-US">
            <a:latin typeface="Times New Roman" panose="02020603050405020304" pitchFamily="18" charset="0"/>
            <a:cs typeface="Times New Roman" panose="02020603050405020304" pitchFamily="18" charset="0"/>
          </a:endParaRPr>
        </a:p>
      </dgm:t>
    </dgm:pt>
    <dgm:pt modelId="{F9F316B6-5C1D-43AA-B28F-A9E65F2F0BBF}" type="sibTrans" cxnId="{FCD0BE0B-1963-49F1-99D7-AAA2F57110C5}">
      <dgm:prSet/>
      <dgm:spPr/>
      <dgm:t>
        <a:bodyPr/>
        <a:lstStyle/>
        <a:p>
          <a:endParaRPr lang="en-US">
            <a:latin typeface="Times New Roman" panose="02020603050405020304" pitchFamily="18" charset="0"/>
            <a:cs typeface="Times New Roman" panose="02020603050405020304" pitchFamily="18" charset="0"/>
          </a:endParaRPr>
        </a:p>
      </dgm:t>
    </dgm:pt>
    <dgm:pt modelId="{61F60FB7-98A9-4696-BF6A-A952799EAC52}">
      <dgm:prSet/>
      <dgm:spPr/>
      <dgm:t>
        <a:bodyPr/>
        <a:lstStyle/>
        <a:p>
          <a:pPr algn="just"/>
          <a:r>
            <a:rPr lang="en-US" b="0" i="0" dirty="0">
              <a:latin typeface="Times New Roman" panose="02020603050405020304" pitchFamily="18" charset="0"/>
              <a:cs typeface="Times New Roman" panose="02020603050405020304" pitchFamily="18" charset="0"/>
            </a:rPr>
            <a:t>This is achieved by adding error detection bits in the frame and then receiving node can perform an error check.</a:t>
          </a:r>
          <a:endParaRPr lang="en-US" dirty="0">
            <a:latin typeface="Times New Roman" panose="02020603050405020304" pitchFamily="18" charset="0"/>
            <a:cs typeface="Times New Roman" panose="02020603050405020304" pitchFamily="18" charset="0"/>
          </a:endParaRPr>
        </a:p>
      </dgm:t>
    </dgm:pt>
    <dgm:pt modelId="{8FF583A1-E6FF-4D16-8E7F-6F9B7FB281D9}" type="parTrans" cxnId="{AF60DC36-3E3A-4739-A9FD-790B9E7AA020}">
      <dgm:prSet/>
      <dgm:spPr/>
      <dgm:t>
        <a:bodyPr/>
        <a:lstStyle/>
        <a:p>
          <a:endParaRPr lang="en-US">
            <a:latin typeface="Times New Roman" panose="02020603050405020304" pitchFamily="18" charset="0"/>
            <a:cs typeface="Times New Roman" panose="02020603050405020304" pitchFamily="18" charset="0"/>
          </a:endParaRPr>
        </a:p>
      </dgm:t>
    </dgm:pt>
    <dgm:pt modelId="{8FC286E6-5234-4A94-90D0-099E8C72B13B}" type="sibTrans" cxnId="{AF60DC36-3E3A-4739-A9FD-790B9E7AA020}">
      <dgm:prSet/>
      <dgm:spPr/>
      <dgm:t>
        <a:bodyPr/>
        <a:lstStyle/>
        <a:p>
          <a:endParaRPr lang="en-US">
            <a:latin typeface="Times New Roman" panose="02020603050405020304" pitchFamily="18" charset="0"/>
            <a:cs typeface="Times New Roman" panose="02020603050405020304" pitchFamily="18" charset="0"/>
          </a:endParaRPr>
        </a:p>
      </dgm:t>
    </dgm:pt>
    <dgm:pt modelId="{F1946DB7-043F-4715-B451-F98780CA322D}">
      <dgm:prSet/>
      <dgm:spPr/>
      <dgm:t>
        <a:bodyPr/>
        <a:lstStyle/>
        <a:p>
          <a:r>
            <a:rPr lang="en-IN" b="1" i="0">
              <a:latin typeface="Times New Roman" panose="02020603050405020304" pitchFamily="18" charset="0"/>
              <a:cs typeface="Times New Roman" panose="02020603050405020304" pitchFamily="18" charset="0"/>
            </a:rPr>
            <a:t>Error correction:</a:t>
          </a:r>
          <a:endParaRPr lang="en-US">
            <a:latin typeface="Times New Roman" panose="02020603050405020304" pitchFamily="18" charset="0"/>
            <a:cs typeface="Times New Roman" panose="02020603050405020304" pitchFamily="18" charset="0"/>
          </a:endParaRPr>
        </a:p>
      </dgm:t>
    </dgm:pt>
    <dgm:pt modelId="{ED03A6BD-4657-4B6C-A0F1-C6BA7EDB232A}" type="parTrans" cxnId="{C928742F-F292-41A7-8C90-8F28282F3F1F}">
      <dgm:prSet/>
      <dgm:spPr/>
      <dgm:t>
        <a:bodyPr/>
        <a:lstStyle/>
        <a:p>
          <a:endParaRPr lang="en-US">
            <a:latin typeface="Times New Roman" panose="02020603050405020304" pitchFamily="18" charset="0"/>
            <a:cs typeface="Times New Roman" panose="02020603050405020304" pitchFamily="18" charset="0"/>
          </a:endParaRPr>
        </a:p>
      </dgm:t>
    </dgm:pt>
    <dgm:pt modelId="{28180FA8-BF36-4BE9-8B83-4F0C09FA5C71}" type="sibTrans" cxnId="{C928742F-F292-41A7-8C90-8F28282F3F1F}">
      <dgm:prSet/>
      <dgm:spPr/>
      <dgm:t>
        <a:bodyPr/>
        <a:lstStyle/>
        <a:p>
          <a:endParaRPr lang="en-US">
            <a:latin typeface="Times New Roman" panose="02020603050405020304" pitchFamily="18" charset="0"/>
            <a:cs typeface="Times New Roman" panose="02020603050405020304" pitchFamily="18" charset="0"/>
          </a:endParaRPr>
        </a:p>
      </dgm:t>
    </dgm:pt>
    <dgm:pt modelId="{99BB10D2-8640-4D7D-A5D2-D41AF1CC7156}">
      <dgm:prSet/>
      <dgm:spPr/>
      <dgm:t>
        <a:bodyPr/>
        <a:lstStyle/>
        <a:p>
          <a:pPr algn="just"/>
          <a:r>
            <a:rPr lang="en-US" b="0" i="0" dirty="0">
              <a:latin typeface="Times New Roman" panose="02020603050405020304" pitchFamily="18" charset="0"/>
              <a:cs typeface="Times New Roman" panose="02020603050405020304" pitchFamily="18" charset="0"/>
            </a:rPr>
            <a:t>Error correction is similar to the Error detection, except that receiving node not only detect the errors but also determine where the errors have occurred in the frame.</a:t>
          </a:r>
          <a:endParaRPr lang="en-US" dirty="0">
            <a:latin typeface="Times New Roman" panose="02020603050405020304" pitchFamily="18" charset="0"/>
            <a:cs typeface="Times New Roman" panose="02020603050405020304" pitchFamily="18" charset="0"/>
          </a:endParaRPr>
        </a:p>
      </dgm:t>
    </dgm:pt>
    <dgm:pt modelId="{3A1E6F7F-406F-42DE-A779-B986089FF5CF}" type="parTrans" cxnId="{8722F7B3-820C-49C4-A2C3-072FC3E8654B}">
      <dgm:prSet/>
      <dgm:spPr/>
      <dgm:t>
        <a:bodyPr/>
        <a:lstStyle/>
        <a:p>
          <a:endParaRPr lang="en-US">
            <a:latin typeface="Times New Roman" panose="02020603050405020304" pitchFamily="18" charset="0"/>
            <a:cs typeface="Times New Roman" panose="02020603050405020304" pitchFamily="18" charset="0"/>
          </a:endParaRPr>
        </a:p>
      </dgm:t>
    </dgm:pt>
    <dgm:pt modelId="{96809986-4FA7-4F49-AB28-BD023AFC6856}" type="sibTrans" cxnId="{8722F7B3-820C-49C4-A2C3-072FC3E8654B}">
      <dgm:prSet/>
      <dgm:spPr/>
      <dgm:t>
        <a:bodyPr/>
        <a:lstStyle/>
        <a:p>
          <a:endParaRPr lang="en-US">
            <a:latin typeface="Times New Roman" panose="02020603050405020304" pitchFamily="18" charset="0"/>
            <a:cs typeface="Times New Roman" panose="02020603050405020304" pitchFamily="18" charset="0"/>
          </a:endParaRPr>
        </a:p>
      </dgm:t>
    </dgm:pt>
    <dgm:pt modelId="{6ABC3A74-9217-4EDC-ACB5-3282F378797C}">
      <dgm:prSet/>
      <dgm:spPr/>
      <dgm:t>
        <a:bodyPr/>
        <a:lstStyle/>
        <a:p>
          <a:r>
            <a:rPr lang="en-IN" b="1" i="0">
              <a:latin typeface="Times New Roman" panose="02020603050405020304" pitchFamily="18" charset="0"/>
              <a:cs typeface="Times New Roman" panose="02020603050405020304" pitchFamily="18" charset="0"/>
            </a:rPr>
            <a:t>Half-Duplex &amp; Full-Duplex:</a:t>
          </a:r>
          <a:endParaRPr lang="en-US">
            <a:latin typeface="Times New Roman" panose="02020603050405020304" pitchFamily="18" charset="0"/>
            <a:cs typeface="Times New Roman" panose="02020603050405020304" pitchFamily="18" charset="0"/>
          </a:endParaRPr>
        </a:p>
      </dgm:t>
    </dgm:pt>
    <dgm:pt modelId="{C5BF53C8-1AF1-41A7-A947-ABE0700582C4}" type="parTrans" cxnId="{2DDA6784-47A8-4855-A751-DD6F9F2A9695}">
      <dgm:prSet/>
      <dgm:spPr/>
      <dgm:t>
        <a:bodyPr/>
        <a:lstStyle/>
        <a:p>
          <a:endParaRPr lang="en-US">
            <a:latin typeface="Times New Roman" panose="02020603050405020304" pitchFamily="18" charset="0"/>
            <a:cs typeface="Times New Roman" panose="02020603050405020304" pitchFamily="18" charset="0"/>
          </a:endParaRPr>
        </a:p>
      </dgm:t>
    </dgm:pt>
    <dgm:pt modelId="{20D26048-AD31-4F7F-BBB2-8DC261F61999}" type="sibTrans" cxnId="{2DDA6784-47A8-4855-A751-DD6F9F2A9695}">
      <dgm:prSet/>
      <dgm:spPr/>
      <dgm:t>
        <a:bodyPr/>
        <a:lstStyle/>
        <a:p>
          <a:endParaRPr lang="en-US">
            <a:latin typeface="Times New Roman" panose="02020603050405020304" pitchFamily="18" charset="0"/>
            <a:cs typeface="Times New Roman" panose="02020603050405020304" pitchFamily="18" charset="0"/>
          </a:endParaRPr>
        </a:p>
      </dgm:t>
    </dgm:pt>
    <dgm:pt modelId="{AA66D09B-E102-4778-AD21-81A9E3B1D43D}">
      <dgm:prSet/>
      <dgm:spPr/>
      <dgm:t>
        <a:bodyPr/>
        <a:lstStyle/>
        <a:p>
          <a:pPr algn="just"/>
          <a:r>
            <a:rPr lang="en-US" b="0" i="0">
              <a:latin typeface="Times New Roman" panose="02020603050405020304" pitchFamily="18" charset="0"/>
              <a:cs typeface="Times New Roman" panose="02020603050405020304" pitchFamily="18" charset="0"/>
            </a:rPr>
            <a:t>In a Full-Duplex mode, both the nodes can transmit the data at the same time.</a:t>
          </a:r>
          <a:endParaRPr lang="en-US">
            <a:latin typeface="Times New Roman" panose="02020603050405020304" pitchFamily="18" charset="0"/>
            <a:cs typeface="Times New Roman" panose="02020603050405020304" pitchFamily="18" charset="0"/>
          </a:endParaRPr>
        </a:p>
      </dgm:t>
    </dgm:pt>
    <dgm:pt modelId="{24C086F7-078D-4421-A36A-03168BE156D8}" type="parTrans" cxnId="{AE3C0B11-21D0-4CE6-B109-E18F40B7C627}">
      <dgm:prSet/>
      <dgm:spPr/>
      <dgm:t>
        <a:bodyPr/>
        <a:lstStyle/>
        <a:p>
          <a:endParaRPr lang="en-US">
            <a:latin typeface="Times New Roman" panose="02020603050405020304" pitchFamily="18" charset="0"/>
            <a:cs typeface="Times New Roman" panose="02020603050405020304" pitchFamily="18" charset="0"/>
          </a:endParaRPr>
        </a:p>
      </dgm:t>
    </dgm:pt>
    <dgm:pt modelId="{3EF201BB-EF31-4D13-8138-68184CC24E82}" type="sibTrans" cxnId="{AE3C0B11-21D0-4CE6-B109-E18F40B7C627}">
      <dgm:prSet/>
      <dgm:spPr/>
      <dgm:t>
        <a:bodyPr/>
        <a:lstStyle/>
        <a:p>
          <a:endParaRPr lang="en-US">
            <a:latin typeface="Times New Roman" panose="02020603050405020304" pitchFamily="18" charset="0"/>
            <a:cs typeface="Times New Roman" panose="02020603050405020304" pitchFamily="18" charset="0"/>
          </a:endParaRPr>
        </a:p>
      </dgm:t>
    </dgm:pt>
    <dgm:pt modelId="{5D79AE38-6E27-407E-84C3-6E0541ABDAF9}">
      <dgm:prSet/>
      <dgm:spPr/>
      <dgm:t>
        <a:bodyPr/>
        <a:lstStyle/>
        <a:p>
          <a:pPr algn="just"/>
          <a:r>
            <a:rPr lang="en-US" b="0" i="0" dirty="0">
              <a:latin typeface="Times New Roman" panose="02020603050405020304" pitchFamily="18" charset="0"/>
              <a:cs typeface="Times New Roman" panose="02020603050405020304" pitchFamily="18" charset="0"/>
            </a:rPr>
            <a:t>In a Half-Duplex mode, only one node can transmit the data at the same time.</a:t>
          </a:r>
          <a:endParaRPr lang="en-US" dirty="0">
            <a:latin typeface="Times New Roman" panose="02020603050405020304" pitchFamily="18" charset="0"/>
            <a:cs typeface="Times New Roman" panose="02020603050405020304" pitchFamily="18" charset="0"/>
          </a:endParaRPr>
        </a:p>
      </dgm:t>
    </dgm:pt>
    <dgm:pt modelId="{D422D57D-B23F-49AE-889A-BC37DF118822}" type="parTrans" cxnId="{DF9CEF69-63DF-4BDC-93A5-9788E722E9E5}">
      <dgm:prSet/>
      <dgm:spPr/>
      <dgm:t>
        <a:bodyPr/>
        <a:lstStyle/>
        <a:p>
          <a:endParaRPr lang="en-US">
            <a:latin typeface="Times New Roman" panose="02020603050405020304" pitchFamily="18" charset="0"/>
            <a:cs typeface="Times New Roman" panose="02020603050405020304" pitchFamily="18" charset="0"/>
          </a:endParaRPr>
        </a:p>
      </dgm:t>
    </dgm:pt>
    <dgm:pt modelId="{B526CC66-A161-4C20-8414-DCCDC05ED313}" type="sibTrans" cxnId="{DF9CEF69-63DF-4BDC-93A5-9788E722E9E5}">
      <dgm:prSet/>
      <dgm:spPr/>
      <dgm:t>
        <a:bodyPr/>
        <a:lstStyle/>
        <a:p>
          <a:endParaRPr lang="en-US">
            <a:latin typeface="Times New Roman" panose="02020603050405020304" pitchFamily="18" charset="0"/>
            <a:cs typeface="Times New Roman" panose="02020603050405020304" pitchFamily="18" charset="0"/>
          </a:endParaRPr>
        </a:p>
      </dgm:t>
    </dgm:pt>
    <dgm:pt modelId="{EB12BD2A-E3EA-4C0A-BD11-38F660190A41}" type="pres">
      <dgm:prSet presAssocID="{B5A500AC-C66F-4E9A-9CB8-0DE91D96788C}" presName="linear" presStyleCnt="0">
        <dgm:presLayoutVars>
          <dgm:animLvl val="lvl"/>
          <dgm:resizeHandles val="exact"/>
        </dgm:presLayoutVars>
      </dgm:prSet>
      <dgm:spPr/>
    </dgm:pt>
    <dgm:pt modelId="{34D94E77-B797-4053-8681-F1EB069EF29F}" type="pres">
      <dgm:prSet presAssocID="{A8777814-B479-44BD-B19B-A0BA5C6F384A}" presName="parentText" presStyleLbl="node1" presStyleIdx="0" presStyleCnt="4">
        <dgm:presLayoutVars>
          <dgm:chMax val="0"/>
          <dgm:bulletEnabled val="1"/>
        </dgm:presLayoutVars>
      </dgm:prSet>
      <dgm:spPr/>
    </dgm:pt>
    <dgm:pt modelId="{EFD3CFAA-FB42-4D73-B716-A1378F22DA9C}" type="pres">
      <dgm:prSet presAssocID="{A8777814-B479-44BD-B19B-A0BA5C6F384A}" presName="childText" presStyleLbl="revTx" presStyleIdx="0" presStyleCnt="4">
        <dgm:presLayoutVars>
          <dgm:bulletEnabled val="1"/>
        </dgm:presLayoutVars>
      </dgm:prSet>
      <dgm:spPr/>
    </dgm:pt>
    <dgm:pt modelId="{AAD7DD20-B03D-414F-8511-ED8F772F7675}" type="pres">
      <dgm:prSet presAssocID="{A7B55F41-CDBB-4A84-BD1D-76A1AD36C960}" presName="parentText" presStyleLbl="node1" presStyleIdx="1" presStyleCnt="4">
        <dgm:presLayoutVars>
          <dgm:chMax val="0"/>
          <dgm:bulletEnabled val="1"/>
        </dgm:presLayoutVars>
      </dgm:prSet>
      <dgm:spPr/>
    </dgm:pt>
    <dgm:pt modelId="{71D18269-141E-4CA0-A93C-21A823C8AF2E}" type="pres">
      <dgm:prSet presAssocID="{A7B55F41-CDBB-4A84-BD1D-76A1AD36C960}" presName="childText" presStyleLbl="revTx" presStyleIdx="1" presStyleCnt="4">
        <dgm:presLayoutVars>
          <dgm:bulletEnabled val="1"/>
        </dgm:presLayoutVars>
      </dgm:prSet>
      <dgm:spPr/>
    </dgm:pt>
    <dgm:pt modelId="{BDBE968B-1443-49BB-8D11-2E75591C2491}" type="pres">
      <dgm:prSet presAssocID="{F1946DB7-043F-4715-B451-F98780CA322D}" presName="parentText" presStyleLbl="node1" presStyleIdx="2" presStyleCnt="4">
        <dgm:presLayoutVars>
          <dgm:chMax val="0"/>
          <dgm:bulletEnabled val="1"/>
        </dgm:presLayoutVars>
      </dgm:prSet>
      <dgm:spPr/>
    </dgm:pt>
    <dgm:pt modelId="{8A270FB0-5313-490C-B0C6-6E382303CB45}" type="pres">
      <dgm:prSet presAssocID="{F1946DB7-043F-4715-B451-F98780CA322D}" presName="childText" presStyleLbl="revTx" presStyleIdx="2" presStyleCnt="4">
        <dgm:presLayoutVars>
          <dgm:bulletEnabled val="1"/>
        </dgm:presLayoutVars>
      </dgm:prSet>
      <dgm:spPr/>
    </dgm:pt>
    <dgm:pt modelId="{A5DD21D2-3415-43B5-8662-C7F68B138413}" type="pres">
      <dgm:prSet presAssocID="{6ABC3A74-9217-4EDC-ACB5-3282F378797C}" presName="parentText" presStyleLbl="node1" presStyleIdx="3" presStyleCnt="4">
        <dgm:presLayoutVars>
          <dgm:chMax val="0"/>
          <dgm:bulletEnabled val="1"/>
        </dgm:presLayoutVars>
      </dgm:prSet>
      <dgm:spPr/>
    </dgm:pt>
    <dgm:pt modelId="{9B97DC03-A30A-4EA9-869A-3830F78EBDA1}" type="pres">
      <dgm:prSet presAssocID="{6ABC3A74-9217-4EDC-ACB5-3282F378797C}" presName="childText" presStyleLbl="revTx" presStyleIdx="3" presStyleCnt="4">
        <dgm:presLayoutVars>
          <dgm:bulletEnabled val="1"/>
        </dgm:presLayoutVars>
      </dgm:prSet>
      <dgm:spPr/>
    </dgm:pt>
  </dgm:ptLst>
  <dgm:cxnLst>
    <dgm:cxn modelId="{A322DC00-BE34-41B8-8D2F-D6C6ECDB7E56}" type="presOf" srcId="{9714F239-0F9A-4033-BCD5-6420CD6EAB80}" destId="{71D18269-141E-4CA0-A93C-21A823C8AF2E}" srcOrd="0" destOrd="0" presId="urn:microsoft.com/office/officeart/2005/8/layout/vList2"/>
    <dgm:cxn modelId="{30BA3601-02D0-4D4C-A298-1804B444037F}" type="presOf" srcId="{A8777814-B479-44BD-B19B-A0BA5C6F384A}" destId="{34D94E77-B797-4053-8681-F1EB069EF29F}" srcOrd="0" destOrd="0" presId="urn:microsoft.com/office/officeart/2005/8/layout/vList2"/>
    <dgm:cxn modelId="{FCD0BE0B-1963-49F1-99D7-AAA2F57110C5}" srcId="{A7B55F41-CDBB-4A84-BD1D-76A1AD36C960}" destId="{A2A942D6-D76C-4B4B-824E-1CAAB328FF36}" srcOrd="1" destOrd="0" parTransId="{C655E1DF-5C46-45DE-B5BD-43BAEC64BCA6}" sibTransId="{F9F316B6-5C1D-43AA-B28F-A9E65F2F0BBF}"/>
    <dgm:cxn modelId="{4CE5EA0B-153A-4AFA-9DA3-332AA3634973}" type="presOf" srcId="{AA66D09B-E102-4778-AD21-81A9E3B1D43D}" destId="{9B97DC03-A30A-4EA9-869A-3830F78EBDA1}" srcOrd="0" destOrd="0" presId="urn:microsoft.com/office/officeart/2005/8/layout/vList2"/>
    <dgm:cxn modelId="{AE3C0B11-21D0-4CE6-B109-E18F40B7C627}" srcId="{6ABC3A74-9217-4EDC-ACB5-3282F378797C}" destId="{AA66D09B-E102-4778-AD21-81A9E3B1D43D}" srcOrd="0" destOrd="0" parTransId="{24C086F7-078D-4421-A36A-03168BE156D8}" sibTransId="{3EF201BB-EF31-4D13-8138-68184CC24E82}"/>
    <dgm:cxn modelId="{7574F815-0D27-4130-96D8-1100A8AF1010}" srcId="{A7B55F41-CDBB-4A84-BD1D-76A1AD36C960}" destId="{9714F239-0F9A-4033-BCD5-6420CD6EAB80}" srcOrd="0" destOrd="0" parTransId="{298A0190-CBBD-47F2-BB38-5519A4EA6721}" sibTransId="{20B537C8-4A2A-4A9F-B247-46FA121EB554}"/>
    <dgm:cxn modelId="{C928742F-F292-41A7-8C90-8F28282F3F1F}" srcId="{B5A500AC-C66F-4E9A-9CB8-0DE91D96788C}" destId="{F1946DB7-043F-4715-B451-F98780CA322D}" srcOrd="2" destOrd="0" parTransId="{ED03A6BD-4657-4B6C-A0F1-C6BA7EDB232A}" sibTransId="{28180FA8-BF36-4BE9-8B83-4F0C09FA5C71}"/>
    <dgm:cxn modelId="{C4F40035-2B58-4C71-A8AC-1000F1F316C8}" type="presOf" srcId="{61F60FB7-98A9-4696-BF6A-A952799EAC52}" destId="{71D18269-141E-4CA0-A93C-21A823C8AF2E}" srcOrd="0" destOrd="2" presId="urn:microsoft.com/office/officeart/2005/8/layout/vList2"/>
    <dgm:cxn modelId="{CE05BE35-64C6-45F3-83AA-7F14CF58545E}" type="presOf" srcId="{B5A500AC-C66F-4E9A-9CB8-0DE91D96788C}" destId="{EB12BD2A-E3EA-4C0A-BD11-38F660190A41}" srcOrd="0" destOrd="0" presId="urn:microsoft.com/office/officeart/2005/8/layout/vList2"/>
    <dgm:cxn modelId="{AF60DC36-3E3A-4739-A9FD-790B9E7AA020}" srcId="{A7B55F41-CDBB-4A84-BD1D-76A1AD36C960}" destId="{61F60FB7-98A9-4696-BF6A-A952799EAC52}" srcOrd="2" destOrd="0" parTransId="{8FF583A1-E6FF-4D16-8E7F-6F9B7FB281D9}" sibTransId="{8FC286E6-5234-4A94-90D0-099E8C72B13B}"/>
    <dgm:cxn modelId="{69CFF15B-D5BC-4BCD-90A1-FE95E9E1B6F3}" srcId="{B5A500AC-C66F-4E9A-9CB8-0DE91D96788C}" destId="{A8777814-B479-44BD-B19B-A0BA5C6F384A}" srcOrd="0" destOrd="0" parTransId="{448F7832-E769-40EA-946E-F2D9B1C440ED}" sibTransId="{145B53A4-65DD-426B-A2BB-290203A1E7B3}"/>
    <dgm:cxn modelId="{96347A60-17EA-4B80-97D9-28A879B42D01}" srcId="{A8777814-B479-44BD-B19B-A0BA5C6F384A}" destId="{38DBD606-10D0-4846-8EA1-037CACE5DF01}" srcOrd="1" destOrd="0" parTransId="{8296255D-AF94-4520-A5CD-90FF380590D1}" sibTransId="{F2A4CC10-8040-49A4-9878-895F6C7E4711}"/>
    <dgm:cxn modelId="{1110F664-FEEA-4730-9B76-BC670D24B96A}" srcId="{A8777814-B479-44BD-B19B-A0BA5C6F384A}" destId="{84BB7B66-62E9-47E6-BCB4-C892C9FAA4F7}" srcOrd="0" destOrd="0" parTransId="{80A93B79-DA12-4CED-B7E5-EEFC8EB572C6}" sibTransId="{28717154-3144-4610-94F3-AA5A61B5218B}"/>
    <dgm:cxn modelId="{DF9CEF69-63DF-4BDC-93A5-9788E722E9E5}" srcId="{AA66D09B-E102-4778-AD21-81A9E3B1D43D}" destId="{5D79AE38-6E27-407E-84C3-6E0541ABDAF9}" srcOrd="0" destOrd="0" parTransId="{D422D57D-B23F-49AE-889A-BC37DF118822}" sibTransId="{B526CC66-A161-4C20-8414-DCCDC05ED313}"/>
    <dgm:cxn modelId="{FE425C79-7B04-4CF8-8198-A2315552E456}" type="presOf" srcId="{6ABC3A74-9217-4EDC-ACB5-3282F378797C}" destId="{A5DD21D2-3415-43B5-8662-C7F68B138413}" srcOrd="0" destOrd="0" presId="urn:microsoft.com/office/officeart/2005/8/layout/vList2"/>
    <dgm:cxn modelId="{2DDA6784-47A8-4855-A751-DD6F9F2A9695}" srcId="{B5A500AC-C66F-4E9A-9CB8-0DE91D96788C}" destId="{6ABC3A74-9217-4EDC-ACB5-3282F378797C}" srcOrd="3" destOrd="0" parTransId="{C5BF53C8-1AF1-41A7-A947-ABE0700582C4}" sibTransId="{20D26048-AD31-4F7F-BBB2-8DC261F61999}"/>
    <dgm:cxn modelId="{2E7A4A87-55F9-4DD9-98C6-08C1771955D5}" type="presOf" srcId="{A2A942D6-D76C-4B4B-824E-1CAAB328FF36}" destId="{71D18269-141E-4CA0-A93C-21A823C8AF2E}" srcOrd="0" destOrd="1" presId="urn:microsoft.com/office/officeart/2005/8/layout/vList2"/>
    <dgm:cxn modelId="{B20FA890-31CE-45D6-858F-3343F3E6FD02}" type="presOf" srcId="{99BB10D2-8640-4D7D-A5D2-D41AF1CC7156}" destId="{8A270FB0-5313-490C-B0C6-6E382303CB45}" srcOrd="0" destOrd="0" presId="urn:microsoft.com/office/officeart/2005/8/layout/vList2"/>
    <dgm:cxn modelId="{1B661091-42C4-44AF-A7D1-DE45A456A4D8}" type="presOf" srcId="{84BB7B66-62E9-47E6-BCB4-C892C9FAA4F7}" destId="{EFD3CFAA-FB42-4D73-B716-A1378F22DA9C}" srcOrd="0" destOrd="0" presId="urn:microsoft.com/office/officeart/2005/8/layout/vList2"/>
    <dgm:cxn modelId="{2EA0109C-66F9-4A96-864A-418B472C7453}" type="presOf" srcId="{A7B55F41-CDBB-4A84-BD1D-76A1AD36C960}" destId="{AAD7DD20-B03D-414F-8511-ED8F772F7675}" srcOrd="0" destOrd="0" presId="urn:microsoft.com/office/officeart/2005/8/layout/vList2"/>
    <dgm:cxn modelId="{8722F7B3-820C-49C4-A2C3-072FC3E8654B}" srcId="{F1946DB7-043F-4715-B451-F98780CA322D}" destId="{99BB10D2-8640-4D7D-A5D2-D41AF1CC7156}" srcOrd="0" destOrd="0" parTransId="{3A1E6F7F-406F-42DE-A779-B986089FF5CF}" sibTransId="{96809986-4FA7-4F49-AB28-BD023AFC6856}"/>
    <dgm:cxn modelId="{C7D808B8-CB47-4F59-9601-7EFBF011E823}" type="presOf" srcId="{38DBD606-10D0-4846-8EA1-037CACE5DF01}" destId="{EFD3CFAA-FB42-4D73-B716-A1378F22DA9C}" srcOrd="0" destOrd="1" presId="urn:microsoft.com/office/officeart/2005/8/layout/vList2"/>
    <dgm:cxn modelId="{88742CBB-447D-4C96-A5A8-0E2A6CF9F25D}" type="presOf" srcId="{5D79AE38-6E27-407E-84C3-6E0541ABDAF9}" destId="{9B97DC03-A30A-4EA9-869A-3830F78EBDA1}" srcOrd="0" destOrd="1" presId="urn:microsoft.com/office/officeart/2005/8/layout/vList2"/>
    <dgm:cxn modelId="{FF056ADC-88ED-462A-BA81-B4C4711AA7A8}" srcId="{B5A500AC-C66F-4E9A-9CB8-0DE91D96788C}" destId="{A7B55F41-CDBB-4A84-BD1D-76A1AD36C960}" srcOrd="1" destOrd="0" parTransId="{EB85A501-EB13-4A79-B053-9B74A67DC1DC}" sibTransId="{30BC14B5-EBD9-4C89-A4D7-B2EEBB5CB946}"/>
    <dgm:cxn modelId="{2F5F7AF0-BC10-4FEF-AE89-FD560634E43C}" type="presOf" srcId="{F1946DB7-043F-4715-B451-F98780CA322D}" destId="{BDBE968B-1443-49BB-8D11-2E75591C2491}" srcOrd="0" destOrd="0" presId="urn:microsoft.com/office/officeart/2005/8/layout/vList2"/>
    <dgm:cxn modelId="{F787C2DA-1544-4DFE-8278-6D54A4915423}" type="presParOf" srcId="{EB12BD2A-E3EA-4C0A-BD11-38F660190A41}" destId="{34D94E77-B797-4053-8681-F1EB069EF29F}" srcOrd="0" destOrd="0" presId="urn:microsoft.com/office/officeart/2005/8/layout/vList2"/>
    <dgm:cxn modelId="{9A6933C4-9FCF-42AD-8A8F-30FD03F458AC}" type="presParOf" srcId="{EB12BD2A-E3EA-4C0A-BD11-38F660190A41}" destId="{EFD3CFAA-FB42-4D73-B716-A1378F22DA9C}" srcOrd="1" destOrd="0" presId="urn:microsoft.com/office/officeart/2005/8/layout/vList2"/>
    <dgm:cxn modelId="{1F60EAAF-A35D-46FA-9C29-49B9E734F193}" type="presParOf" srcId="{EB12BD2A-E3EA-4C0A-BD11-38F660190A41}" destId="{AAD7DD20-B03D-414F-8511-ED8F772F7675}" srcOrd="2" destOrd="0" presId="urn:microsoft.com/office/officeart/2005/8/layout/vList2"/>
    <dgm:cxn modelId="{1E14A4A0-9708-42AA-8182-F99A6EF1CCE7}" type="presParOf" srcId="{EB12BD2A-E3EA-4C0A-BD11-38F660190A41}" destId="{71D18269-141E-4CA0-A93C-21A823C8AF2E}" srcOrd="3" destOrd="0" presId="urn:microsoft.com/office/officeart/2005/8/layout/vList2"/>
    <dgm:cxn modelId="{11EB9C6C-DA32-4FD4-8791-A87D552B7BCD}" type="presParOf" srcId="{EB12BD2A-E3EA-4C0A-BD11-38F660190A41}" destId="{BDBE968B-1443-49BB-8D11-2E75591C2491}" srcOrd="4" destOrd="0" presId="urn:microsoft.com/office/officeart/2005/8/layout/vList2"/>
    <dgm:cxn modelId="{A4BF01EA-FA62-45A7-9E18-90738D55BF05}" type="presParOf" srcId="{EB12BD2A-E3EA-4C0A-BD11-38F660190A41}" destId="{8A270FB0-5313-490C-B0C6-6E382303CB45}" srcOrd="5" destOrd="0" presId="urn:microsoft.com/office/officeart/2005/8/layout/vList2"/>
    <dgm:cxn modelId="{16DF5601-5165-4018-A903-0D1AC3CBA1DF}" type="presParOf" srcId="{EB12BD2A-E3EA-4C0A-BD11-38F660190A41}" destId="{A5DD21D2-3415-43B5-8662-C7F68B138413}" srcOrd="6" destOrd="0" presId="urn:microsoft.com/office/officeart/2005/8/layout/vList2"/>
    <dgm:cxn modelId="{203F3EE9-6A76-4374-B02C-61FC1110A831}" type="presParOf" srcId="{EB12BD2A-E3EA-4C0A-BD11-38F660190A41}" destId="{9B97DC03-A30A-4EA9-869A-3830F78EBDA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B20DA5-A3A7-4BA7-AED3-F7ED835F3E5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7CB08336-F7CB-41FB-93AD-1AAB06D55BF6}">
      <dgm:prSet phldrT="[Text]"/>
      <dgm:spPr/>
      <dgm:t>
        <a:bodyPr/>
        <a:lstStyle/>
        <a:p>
          <a:r>
            <a:rPr lang="en-IN" b="1" dirty="0"/>
            <a:t>Simple Parity Check</a:t>
          </a:r>
        </a:p>
      </dgm:t>
    </dgm:pt>
    <dgm:pt modelId="{9FBAC87F-DCD4-424F-9E9D-AF60E03C59FE}" type="parTrans" cxnId="{13A65B8A-4764-4F29-81C8-1B678E107223}">
      <dgm:prSet/>
      <dgm:spPr/>
      <dgm:t>
        <a:bodyPr/>
        <a:lstStyle/>
        <a:p>
          <a:endParaRPr lang="en-IN" b="1"/>
        </a:p>
      </dgm:t>
    </dgm:pt>
    <dgm:pt modelId="{12A3F5BB-C8C6-46FA-8D5C-77E63A54228A}" type="sibTrans" cxnId="{13A65B8A-4764-4F29-81C8-1B678E107223}">
      <dgm:prSet/>
      <dgm:spPr/>
      <dgm:t>
        <a:bodyPr/>
        <a:lstStyle/>
        <a:p>
          <a:endParaRPr lang="en-IN" b="1"/>
        </a:p>
      </dgm:t>
    </dgm:pt>
    <dgm:pt modelId="{2E7D80E1-DE32-417E-B835-1A441FA69179}">
      <dgm:prSet phldrT="[Text]"/>
      <dgm:spPr/>
      <dgm:t>
        <a:bodyPr/>
        <a:lstStyle/>
        <a:p>
          <a:r>
            <a:rPr lang="en-IN" b="1" dirty="0"/>
            <a:t>Two-dimensional Parity Check</a:t>
          </a:r>
        </a:p>
      </dgm:t>
    </dgm:pt>
    <dgm:pt modelId="{9268A806-A467-47FB-BA69-FAAF294DB999}" type="parTrans" cxnId="{9389E31A-7476-49CC-A03E-10A2EDFAD9F2}">
      <dgm:prSet/>
      <dgm:spPr/>
      <dgm:t>
        <a:bodyPr/>
        <a:lstStyle/>
        <a:p>
          <a:endParaRPr lang="en-IN" b="1"/>
        </a:p>
      </dgm:t>
    </dgm:pt>
    <dgm:pt modelId="{197C59B2-1EEB-41A6-8834-11DE844DA6A6}" type="sibTrans" cxnId="{9389E31A-7476-49CC-A03E-10A2EDFAD9F2}">
      <dgm:prSet/>
      <dgm:spPr/>
      <dgm:t>
        <a:bodyPr/>
        <a:lstStyle/>
        <a:p>
          <a:endParaRPr lang="en-IN" b="1"/>
        </a:p>
      </dgm:t>
    </dgm:pt>
    <dgm:pt modelId="{1F2C785E-F8F9-4835-8078-E74CF66F236D}">
      <dgm:prSet phldrT="[Text]"/>
      <dgm:spPr/>
      <dgm:t>
        <a:bodyPr/>
        <a:lstStyle/>
        <a:p>
          <a:r>
            <a:rPr lang="en-IN" b="1" dirty="0"/>
            <a:t>Checksum</a:t>
          </a:r>
        </a:p>
      </dgm:t>
    </dgm:pt>
    <dgm:pt modelId="{01318D70-C83F-43DA-AC2B-1116C455DB3E}" type="parTrans" cxnId="{706AF095-4407-4F76-BBE7-46CF08F77D92}">
      <dgm:prSet/>
      <dgm:spPr/>
      <dgm:t>
        <a:bodyPr/>
        <a:lstStyle/>
        <a:p>
          <a:endParaRPr lang="en-IN" b="1"/>
        </a:p>
      </dgm:t>
    </dgm:pt>
    <dgm:pt modelId="{7B0241B5-E112-4E53-80D2-166CF2CB12C4}" type="sibTrans" cxnId="{706AF095-4407-4F76-BBE7-46CF08F77D92}">
      <dgm:prSet/>
      <dgm:spPr/>
      <dgm:t>
        <a:bodyPr/>
        <a:lstStyle/>
        <a:p>
          <a:endParaRPr lang="en-IN" b="1"/>
        </a:p>
      </dgm:t>
    </dgm:pt>
    <dgm:pt modelId="{93C02ECB-7B09-4D60-A647-137D6691B2C8}">
      <dgm:prSet phldrT="[Text]"/>
      <dgm:spPr/>
      <dgm:t>
        <a:bodyPr/>
        <a:lstStyle/>
        <a:p>
          <a:r>
            <a:rPr lang="en-IN" b="1" i="0" dirty="0"/>
            <a:t>Cyclic Redundancy Check</a:t>
          </a:r>
          <a:endParaRPr lang="en-IN" b="1" dirty="0"/>
        </a:p>
      </dgm:t>
    </dgm:pt>
    <dgm:pt modelId="{39DC296B-16E3-43E5-A323-F12BCB35ACDF}" type="parTrans" cxnId="{F63D59BC-9F98-4400-8FD8-679CAA25EA4E}">
      <dgm:prSet/>
      <dgm:spPr/>
      <dgm:t>
        <a:bodyPr/>
        <a:lstStyle/>
        <a:p>
          <a:endParaRPr lang="en-IN" b="1"/>
        </a:p>
      </dgm:t>
    </dgm:pt>
    <dgm:pt modelId="{8C3B91A5-9174-4D2B-ACBD-79EA1B78791F}" type="sibTrans" cxnId="{F63D59BC-9F98-4400-8FD8-679CAA25EA4E}">
      <dgm:prSet/>
      <dgm:spPr/>
      <dgm:t>
        <a:bodyPr/>
        <a:lstStyle/>
        <a:p>
          <a:endParaRPr lang="en-IN" b="1"/>
        </a:p>
      </dgm:t>
    </dgm:pt>
    <dgm:pt modelId="{95BB6623-A6FE-45DE-A79D-9E4EA89EED19}" type="pres">
      <dgm:prSet presAssocID="{51B20DA5-A3A7-4BA7-AED3-F7ED835F3E50}" presName="linear" presStyleCnt="0">
        <dgm:presLayoutVars>
          <dgm:dir/>
          <dgm:animLvl val="lvl"/>
          <dgm:resizeHandles val="exact"/>
        </dgm:presLayoutVars>
      </dgm:prSet>
      <dgm:spPr/>
    </dgm:pt>
    <dgm:pt modelId="{2C65ACE2-74EC-414C-B05D-C092E72DADF6}" type="pres">
      <dgm:prSet presAssocID="{7CB08336-F7CB-41FB-93AD-1AAB06D55BF6}" presName="parentLin" presStyleCnt="0"/>
      <dgm:spPr/>
    </dgm:pt>
    <dgm:pt modelId="{5B04A7D1-8E22-431B-9C10-C73BD7E0D5FB}" type="pres">
      <dgm:prSet presAssocID="{7CB08336-F7CB-41FB-93AD-1AAB06D55BF6}" presName="parentLeftMargin" presStyleLbl="node1" presStyleIdx="0" presStyleCnt="4"/>
      <dgm:spPr/>
    </dgm:pt>
    <dgm:pt modelId="{1AEEE8DF-7806-48EF-984C-9EA8FAB110B6}" type="pres">
      <dgm:prSet presAssocID="{7CB08336-F7CB-41FB-93AD-1AAB06D55BF6}" presName="parentText" presStyleLbl="node1" presStyleIdx="0" presStyleCnt="4">
        <dgm:presLayoutVars>
          <dgm:chMax val="0"/>
          <dgm:bulletEnabled val="1"/>
        </dgm:presLayoutVars>
      </dgm:prSet>
      <dgm:spPr/>
    </dgm:pt>
    <dgm:pt modelId="{803AB503-B270-43BD-BF3F-9558CC8A281D}" type="pres">
      <dgm:prSet presAssocID="{7CB08336-F7CB-41FB-93AD-1AAB06D55BF6}" presName="negativeSpace" presStyleCnt="0"/>
      <dgm:spPr/>
    </dgm:pt>
    <dgm:pt modelId="{3FDA6F89-5B09-4507-8B2D-165285601553}" type="pres">
      <dgm:prSet presAssocID="{7CB08336-F7CB-41FB-93AD-1AAB06D55BF6}" presName="childText" presStyleLbl="conFgAcc1" presStyleIdx="0" presStyleCnt="4">
        <dgm:presLayoutVars>
          <dgm:bulletEnabled val="1"/>
        </dgm:presLayoutVars>
      </dgm:prSet>
      <dgm:spPr/>
    </dgm:pt>
    <dgm:pt modelId="{58F5DD4D-7D32-4437-B81F-94D2B52E9EFD}" type="pres">
      <dgm:prSet presAssocID="{12A3F5BB-C8C6-46FA-8D5C-77E63A54228A}" presName="spaceBetweenRectangles" presStyleCnt="0"/>
      <dgm:spPr/>
    </dgm:pt>
    <dgm:pt modelId="{E37DA597-25C0-40AB-93E2-DB5F627FAF40}" type="pres">
      <dgm:prSet presAssocID="{2E7D80E1-DE32-417E-B835-1A441FA69179}" presName="parentLin" presStyleCnt="0"/>
      <dgm:spPr/>
    </dgm:pt>
    <dgm:pt modelId="{D9DEB791-A5FC-4005-8B5E-1703A6C1629C}" type="pres">
      <dgm:prSet presAssocID="{2E7D80E1-DE32-417E-B835-1A441FA69179}" presName="parentLeftMargin" presStyleLbl="node1" presStyleIdx="0" presStyleCnt="4"/>
      <dgm:spPr/>
    </dgm:pt>
    <dgm:pt modelId="{E1B5ECE2-73B0-41AB-A2F4-BED899401A1D}" type="pres">
      <dgm:prSet presAssocID="{2E7D80E1-DE32-417E-B835-1A441FA69179}" presName="parentText" presStyleLbl="node1" presStyleIdx="1" presStyleCnt="4">
        <dgm:presLayoutVars>
          <dgm:chMax val="0"/>
          <dgm:bulletEnabled val="1"/>
        </dgm:presLayoutVars>
      </dgm:prSet>
      <dgm:spPr/>
    </dgm:pt>
    <dgm:pt modelId="{8238E5EB-8048-4442-A8A3-14CDE1865075}" type="pres">
      <dgm:prSet presAssocID="{2E7D80E1-DE32-417E-B835-1A441FA69179}" presName="negativeSpace" presStyleCnt="0"/>
      <dgm:spPr/>
    </dgm:pt>
    <dgm:pt modelId="{CDDEFD13-5EC8-4082-A6D9-E43C612C47F8}" type="pres">
      <dgm:prSet presAssocID="{2E7D80E1-DE32-417E-B835-1A441FA69179}" presName="childText" presStyleLbl="conFgAcc1" presStyleIdx="1" presStyleCnt="4">
        <dgm:presLayoutVars>
          <dgm:bulletEnabled val="1"/>
        </dgm:presLayoutVars>
      </dgm:prSet>
      <dgm:spPr/>
    </dgm:pt>
    <dgm:pt modelId="{D509FD5B-9578-41D9-BF07-BA8990907A6F}" type="pres">
      <dgm:prSet presAssocID="{197C59B2-1EEB-41A6-8834-11DE844DA6A6}" presName="spaceBetweenRectangles" presStyleCnt="0"/>
      <dgm:spPr/>
    </dgm:pt>
    <dgm:pt modelId="{D0DD8695-4A52-4A1B-A715-B661AF9DDB8E}" type="pres">
      <dgm:prSet presAssocID="{1F2C785E-F8F9-4835-8078-E74CF66F236D}" presName="parentLin" presStyleCnt="0"/>
      <dgm:spPr/>
    </dgm:pt>
    <dgm:pt modelId="{412DBAD3-6EC5-4BCE-9216-A3AA6CD2CA0B}" type="pres">
      <dgm:prSet presAssocID="{1F2C785E-F8F9-4835-8078-E74CF66F236D}" presName="parentLeftMargin" presStyleLbl="node1" presStyleIdx="1" presStyleCnt="4"/>
      <dgm:spPr/>
    </dgm:pt>
    <dgm:pt modelId="{E063FA8B-03E5-4078-AA0C-E39053E327BD}" type="pres">
      <dgm:prSet presAssocID="{1F2C785E-F8F9-4835-8078-E74CF66F236D}" presName="parentText" presStyleLbl="node1" presStyleIdx="2" presStyleCnt="4">
        <dgm:presLayoutVars>
          <dgm:chMax val="0"/>
          <dgm:bulletEnabled val="1"/>
        </dgm:presLayoutVars>
      </dgm:prSet>
      <dgm:spPr/>
    </dgm:pt>
    <dgm:pt modelId="{9FB9E4D9-54B1-463B-B15E-183686E7F20A}" type="pres">
      <dgm:prSet presAssocID="{1F2C785E-F8F9-4835-8078-E74CF66F236D}" presName="negativeSpace" presStyleCnt="0"/>
      <dgm:spPr/>
    </dgm:pt>
    <dgm:pt modelId="{B6BA5191-689B-4832-88DD-1C7775D5D4EA}" type="pres">
      <dgm:prSet presAssocID="{1F2C785E-F8F9-4835-8078-E74CF66F236D}" presName="childText" presStyleLbl="conFgAcc1" presStyleIdx="2" presStyleCnt="4">
        <dgm:presLayoutVars>
          <dgm:bulletEnabled val="1"/>
        </dgm:presLayoutVars>
      </dgm:prSet>
      <dgm:spPr/>
    </dgm:pt>
    <dgm:pt modelId="{2A9A18ED-660F-4B2B-85A2-25BBA97B16A4}" type="pres">
      <dgm:prSet presAssocID="{7B0241B5-E112-4E53-80D2-166CF2CB12C4}" presName="spaceBetweenRectangles" presStyleCnt="0"/>
      <dgm:spPr/>
    </dgm:pt>
    <dgm:pt modelId="{385953E3-CA4F-41CD-AD58-9C06F870874D}" type="pres">
      <dgm:prSet presAssocID="{93C02ECB-7B09-4D60-A647-137D6691B2C8}" presName="parentLin" presStyleCnt="0"/>
      <dgm:spPr/>
    </dgm:pt>
    <dgm:pt modelId="{AB6D3CB8-9590-471D-8134-FDDE78F0A2A5}" type="pres">
      <dgm:prSet presAssocID="{93C02ECB-7B09-4D60-A647-137D6691B2C8}" presName="parentLeftMargin" presStyleLbl="node1" presStyleIdx="2" presStyleCnt="4"/>
      <dgm:spPr/>
    </dgm:pt>
    <dgm:pt modelId="{F8E01239-60E1-4954-AAC3-CB8FC6D4497B}" type="pres">
      <dgm:prSet presAssocID="{93C02ECB-7B09-4D60-A647-137D6691B2C8}" presName="parentText" presStyleLbl="node1" presStyleIdx="3" presStyleCnt="4">
        <dgm:presLayoutVars>
          <dgm:chMax val="0"/>
          <dgm:bulletEnabled val="1"/>
        </dgm:presLayoutVars>
      </dgm:prSet>
      <dgm:spPr/>
    </dgm:pt>
    <dgm:pt modelId="{99851FCF-DB49-45B1-AD80-BCD003AB48C0}" type="pres">
      <dgm:prSet presAssocID="{93C02ECB-7B09-4D60-A647-137D6691B2C8}" presName="negativeSpace" presStyleCnt="0"/>
      <dgm:spPr/>
    </dgm:pt>
    <dgm:pt modelId="{AA40D4FA-2326-4704-B262-D59ED4C3E37A}" type="pres">
      <dgm:prSet presAssocID="{93C02ECB-7B09-4D60-A647-137D6691B2C8}" presName="childText" presStyleLbl="conFgAcc1" presStyleIdx="3" presStyleCnt="4">
        <dgm:presLayoutVars>
          <dgm:bulletEnabled val="1"/>
        </dgm:presLayoutVars>
      </dgm:prSet>
      <dgm:spPr/>
    </dgm:pt>
  </dgm:ptLst>
  <dgm:cxnLst>
    <dgm:cxn modelId="{8C0D7B0E-D892-4E1A-BEDE-F84FC7A1AE4F}" type="presOf" srcId="{2E7D80E1-DE32-417E-B835-1A441FA69179}" destId="{E1B5ECE2-73B0-41AB-A2F4-BED899401A1D}" srcOrd="1" destOrd="0" presId="urn:microsoft.com/office/officeart/2005/8/layout/list1"/>
    <dgm:cxn modelId="{9389E31A-7476-49CC-A03E-10A2EDFAD9F2}" srcId="{51B20DA5-A3A7-4BA7-AED3-F7ED835F3E50}" destId="{2E7D80E1-DE32-417E-B835-1A441FA69179}" srcOrd="1" destOrd="0" parTransId="{9268A806-A467-47FB-BA69-FAAF294DB999}" sibTransId="{197C59B2-1EEB-41A6-8834-11DE844DA6A6}"/>
    <dgm:cxn modelId="{3510761F-3BA6-49AD-A098-E9DA9708C3A3}" type="presOf" srcId="{93C02ECB-7B09-4D60-A647-137D6691B2C8}" destId="{AB6D3CB8-9590-471D-8134-FDDE78F0A2A5}" srcOrd="0" destOrd="0" presId="urn:microsoft.com/office/officeart/2005/8/layout/list1"/>
    <dgm:cxn modelId="{ACD4A764-F9E3-4329-96B3-732FECAB0E38}" type="presOf" srcId="{7CB08336-F7CB-41FB-93AD-1AAB06D55BF6}" destId="{5B04A7D1-8E22-431B-9C10-C73BD7E0D5FB}" srcOrd="0" destOrd="0" presId="urn:microsoft.com/office/officeart/2005/8/layout/list1"/>
    <dgm:cxn modelId="{64E63E89-9A2F-4FC8-9C15-77F9E79011B0}" type="presOf" srcId="{1F2C785E-F8F9-4835-8078-E74CF66F236D}" destId="{E063FA8B-03E5-4078-AA0C-E39053E327BD}" srcOrd="1" destOrd="0" presId="urn:microsoft.com/office/officeart/2005/8/layout/list1"/>
    <dgm:cxn modelId="{13A65B8A-4764-4F29-81C8-1B678E107223}" srcId="{51B20DA5-A3A7-4BA7-AED3-F7ED835F3E50}" destId="{7CB08336-F7CB-41FB-93AD-1AAB06D55BF6}" srcOrd="0" destOrd="0" parTransId="{9FBAC87F-DCD4-424F-9E9D-AF60E03C59FE}" sibTransId="{12A3F5BB-C8C6-46FA-8D5C-77E63A54228A}"/>
    <dgm:cxn modelId="{F9F19790-C2CE-4B87-9EDB-9E99271F6ED8}" type="presOf" srcId="{93C02ECB-7B09-4D60-A647-137D6691B2C8}" destId="{F8E01239-60E1-4954-AAC3-CB8FC6D4497B}" srcOrd="1" destOrd="0" presId="urn:microsoft.com/office/officeart/2005/8/layout/list1"/>
    <dgm:cxn modelId="{706AF095-4407-4F76-BBE7-46CF08F77D92}" srcId="{51B20DA5-A3A7-4BA7-AED3-F7ED835F3E50}" destId="{1F2C785E-F8F9-4835-8078-E74CF66F236D}" srcOrd="2" destOrd="0" parTransId="{01318D70-C83F-43DA-AC2B-1116C455DB3E}" sibTransId="{7B0241B5-E112-4E53-80D2-166CF2CB12C4}"/>
    <dgm:cxn modelId="{1355C4BA-9BF4-418D-A2DF-F10F75D701B0}" type="presOf" srcId="{2E7D80E1-DE32-417E-B835-1A441FA69179}" destId="{D9DEB791-A5FC-4005-8B5E-1703A6C1629C}" srcOrd="0" destOrd="0" presId="urn:microsoft.com/office/officeart/2005/8/layout/list1"/>
    <dgm:cxn modelId="{F63D59BC-9F98-4400-8FD8-679CAA25EA4E}" srcId="{51B20DA5-A3A7-4BA7-AED3-F7ED835F3E50}" destId="{93C02ECB-7B09-4D60-A647-137D6691B2C8}" srcOrd="3" destOrd="0" parTransId="{39DC296B-16E3-43E5-A323-F12BCB35ACDF}" sibTransId="{8C3B91A5-9174-4D2B-ACBD-79EA1B78791F}"/>
    <dgm:cxn modelId="{D612A7E3-972D-457E-93B1-FFC06E371B92}" type="presOf" srcId="{1F2C785E-F8F9-4835-8078-E74CF66F236D}" destId="{412DBAD3-6EC5-4BCE-9216-A3AA6CD2CA0B}" srcOrd="0" destOrd="0" presId="urn:microsoft.com/office/officeart/2005/8/layout/list1"/>
    <dgm:cxn modelId="{395BBAE3-81FE-4C3E-80DE-AD6D38701AB1}" type="presOf" srcId="{51B20DA5-A3A7-4BA7-AED3-F7ED835F3E50}" destId="{95BB6623-A6FE-45DE-A79D-9E4EA89EED19}" srcOrd="0" destOrd="0" presId="urn:microsoft.com/office/officeart/2005/8/layout/list1"/>
    <dgm:cxn modelId="{B44DABED-F611-420F-AA15-8A171E2B21A1}" type="presOf" srcId="{7CB08336-F7CB-41FB-93AD-1AAB06D55BF6}" destId="{1AEEE8DF-7806-48EF-984C-9EA8FAB110B6}" srcOrd="1" destOrd="0" presId="urn:microsoft.com/office/officeart/2005/8/layout/list1"/>
    <dgm:cxn modelId="{1767A3EE-8DEE-43E2-8599-BFAC43C7DE3E}" type="presParOf" srcId="{95BB6623-A6FE-45DE-A79D-9E4EA89EED19}" destId="{2C65ACE2-74EC-414C-B05D-C092E72DADF6}" srcOrd="0" destOrd="0" presId="urn:microsoft.com/office/officeart/2005/8/layout/list1"/>
    <dgm:cxn modelId="{A6386850-F5CA-4583-A9A6-ACE584F7CEBE}" type="presParOf" srcId="{2C65ACE2-74EC-414C-B05D-C092E72DADF6}" destId="{5B04A7D1-8E22-431B-9C10-C73BD7E0D5FB}" srcOrd="0" destOrd="0" presId="urn:microsoft.com/office/officeart/2005/8/layout/list1"/>
    <dgm:cxn modelId="{F6DFDA73-9633-46E8-B724-E99389708D40}" type="presParOf" srcId="{2C65ACE2-74EC-414C-B05D-C092E72DADF6}" destId="{1AEEE8DF-7806-48EF-984C-9EA8FAB110B6}" srcOrd="1" destOrd="0" presId="urn:microsoft.com/office/officeart/2005/8/layout/list1"/>
    <dgm:cxn modelId="{9468FFE6-AFB1-40BF-B1F5-57877CB1330A}" type="presParOf" srcId="{95BB6623-A6FE-45DE-A79D-9E4EA89EED19}" destId="{803AB503-B270-43BD-BF3F-9558CC8A281D}" srcOrd="1" destOrd="0" presId="urn:microsoft.com/office/officeart/2005/8/layout/list1"/>
    <dgm:cxn modelId="{6A90FBCC-38FE-4E63-8407-31CC41E4DAE5}" type="presParOf" srcId="{95BB6623-A6FE-45DE-A79D-9E4EA89EED19}" destId="{3FDA6F89-5B09-4507-8B2D-165285601553}" srcOrd="2" destOrd="0" presId="urn:microsoft.com/office/officeart/2005/8/layout/list1"/>
    <dgm:cxn modelId="{84D0E543-24A7-4811-BDE4-16143EB22EC3}" type="presParOf" srcId="{95BB6623-A6FE-45DE-A79D-9E4EA89EED19}" destId="{58F5DD4D-7D32-4437-B81F-94D2B52E9EFD}" srcOrd="3" destOrd="0" presId="urn:microsoft.com/office/officeart/2005/8/layout/list1"/>
    <dgm:cxn modelId="{78FF1FD6-DCD3-4560-B720-359B8FA1DB12}" type="presParOf" srcId="{95BB6623-A6FE-45DE-A79D-9E4EA89EED19}" destId="{E37DA597-25C0-40AB-93E2-DB5F627FAF40}" srcOrd="4" destOrd="0" presId="urn:microsoft.com/office/officeart/2005/8/layout/list1"/>
    <dgm:cxn modelId="{E8D691B1-AA35-48CF-B9D5-2E67207CBBDE}" type="presParOf" srcId="{E37DA597-25C0-40AB-93E2-DB5F627FAF40}" destId="{D9DEB791-A5FC-4005-8B5E-1703A6C1629C}" srcOrd="0" destOrd="0" presId="urn:microsoft.com/office/officeart/2005/8/layout/list1"/>
    <dgm:cxn modelId="{3E031BAC-3FAD-4EF6-A4B9-79BB771E30F0}" type="presParOf" srcId="{E37DA597-25C0-40AB-93E2-DB5F627FAF40}" destId="{E1B5ECE2-73B0-41AB-A2F4-BED899401A1D}" srcOrd="1" destOrd="0" presId="urn:microsoft.com/office/officeart/2005/8/layout/list1"/>
    <dgm:cxn modelId="{1E9C0C31-BC7C-4DB8-B6E9-CFEBAFD8E13C}" type="presParOf" srcId="{95BB6623-A6FE-45DE-A79D-9E4EA89EED19}" destId="{8238E5EB-8048-4442-A8A3-14CDE1865075}" srcOrd="5" destOrd="0" presId="urn:microsoft.com/office/officeart/2005/8/layout/list1"/>
    <dgm:cxn modelId="{58A2D038-42A4-484D-AB03-6C9D8C349FC6}" type="presParOf" srcId="{95BB6623-A6FE-45DE-A79D-9E4EA89EED19}" destId="{CDDEFD13-5EC8-4082-A6D9-E43C612C47F8}" srcOrd="6" destOrd="0" presId="urn:microsoft.com/office/officeart/2005/8/layout/list1"/>
    <dgm:cxn modelId="{DE67D497-B1BF-4C96-8F90-0DD5A2A7861F}" type="presParOf" srcId="{95BB6623-A6FE-45DE-A79D-9E4EA89EED19}" destId="{D509FD5B-9578-41D9-BF07-BA8990907A6F}" srcOrd="7" destOrd="0" presId="urn:microsoft.com/office/officeart/2005/8/layout/list1"/>
    <dgm:cxn modelId="{E8FD24B4-EE37-4AA9-AA0D-2D07961BF80C}" type="presParOf" srcId="{95BB6623-A6FE-45DE-A79D-9E4EA89EED19}" destId="{D0DD8695-4A52-4A1B-A715-B661AF9DDB8E}" srcOrd="8" destOrd="0" presId="urn:microsoft.com/office/officeart/2005/8/layout/list1"/>
    <dgm:cxn modelId="{D291F139-CDBD-4EDF-98DE-7EC26ED02967}" type="presParOf" srcId="{D0DD8695-4A52-4A1B-A715-B661AF9DDB8E}" destId="{412DBAD3-6EC5-4BCE-9216-A3AA6CD2CA0B}" srcOrd="0" destOrd="0" presId="urn:microsoft.com/office/officeart/2005/8/layout/list1"/>
    <dgm:cxn modelId="{7F4C68E6-E75F-4A40-948D-D24866C707E0}" type="presParOf" srcId="{D0DD8695-4A52-4A1B-A715-B661AF9DDB8E}" destId="{E063FA8B-03E5-4078-AA0C-E39053E327BD}" srcOrd="1" destOrd="0" presId="urn:microsoft.com/office/officeart/2005/8/layout/list1"/>
    <dgm:cxn modelId="{C8CEE55D-0725-48D9-96F7-084A606AFFB4}" type="presParOf" srcId="{95BB6623-A6FE-45DE-A79D-9E4EA89EED19}" destId="{9FB9E4D9-54B1-463B-B15E-183686E7F20A}" srcOrd="9" destOrd="0" presId="urn:microsoft.com/office/officeart/2005/8/layout/list1"/>
    <dgm:cxn modelId="{3BF5C3D2-B6CC-4778-A03A-240A7021FC2C}" type="presParOf" srcId="{95BB6623-A6FE-45DE-A79D-9E4EA89EED19}" destId="{B6BA5191-689B-4832-88DD-1C7775D5D4EA}" srcOrd="10" destOrd="0" presId="urn:microsoft.com/office/officeart/2005/8/layout/list1"/>
    <dgm:cxn modelId="{CCCC7460-A022-4D9A-8537-015B08ED942D}" type="presParOf" srcId="{95BB6623-A6FE-45DE-A79D-9E4EA89EED19}" destId="{2A9A18ED-660F-4B2B-85A2-25BBA97B16A4}" srcOrd="11" destOrd="0" presId="urn:microsoft.com/office/officeart/2005/8/layout/list1"/>
    <dgm:cxn modelId="{BECBD049-8117-482C-9AE9-5482B212874F}" type="presParOf" srcId="{95BB6623-A6FE-45DE-A79D-9E4EA89EED19}" destId="{385953E3-CA4F-41CD-AD58-9C06F870874D}" srcOrd="12" destOrd="0" presId="urn:microsoft.com/office/officeart/2005/8/layout/list1"/>
    <dgm:cxn modelId="{ECB8ECA3-2F6D-4F01-A3A9-97213ED5A203}" type="presParOf" srcId="{385953E3-CA4F-41CD-AD58-9C06F870874D}" destId="{AB6D3CB8-9590-471D-8134-FDDE78F0A2A5}" srcOrd="0" destOrd="0" presId="urn:microsoft.com/office/officeart/2005/8/layout/list1"/>
    <dgm:cxn modelId="{42258622-F531-4BE0-B402-D5BBCFD96EBE}" type="presParOf" srcId="{385953E3-CA4F-41CD-AD58-9C06F870874D}" destId="{F8E01239-60E1-4954-AAC3-CB8FC6D4497B}" srcOrd="1" destOrd="0" presId="urn:microsoft.com/office/officeart/2005/8/layout/list1"/>
    <dgm:cxn modelId="{D1DF05E9-3D1C-404E-93BB-F80E357EA144}" type="presParOf" srcId="{95BB6623-A6FE-45DE-A79D-9E4EA89EED19}" destId="{99851FCF-DB49-45B1-AD80-BCD003AB48C0}" srcOrd="13" destOrd="0" presId="urn:microsoft.com/office/officeart/2005/8/layout/list1"/>
    <dgm:cxn modelId="{F70B0706-E11B-4223-8543-0BB463A1D6B1}" type="presParOf" srcId="{95BB6623-A6FE-45DE-A79D-9E4EA89EED19}" destId="{AA40D4FA-2326-4704-B262-D59ED4C3E37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A3AE-5B0B-4D8F-A35E-CD769DB65B8A}">
      <dsp:nvSpPr>
        <dsp:cNvPr id="0" name=""/>
        <dsp:cNvSpPr/>
      </dsp:nvSpPr>
      <dsp:spPr>
        <a:xfrm>
          <a:off x="0" y="4044"/>
          <a:ext cx="69642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CCB9E-DF25-4175-A615-A1CAA36C92FB}">
      <dsp:nvSpPr>
        <dsp:cNvPr id="0" name=""/>
        <dsp:cNvSpPr/>
      </dsp:nvSpPr>
      <dsp:spPr>
        <a:xfrm>
          <a:off x="0" y="4044"/>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Data Link Layer is second layer of OSI Layered Model.</a:t>
          </a:r>
          <a:endParaRPr lang="en-US" sz="2000" b="1" kern="1200">
            <a:latin typeface="Times New Roman" panose="02020603050405020304" pitchFamily="18" charset="0"/>
            <a:cs typeface="Times New Roman" panose="02020603050405020304" pitchFamily="18" charset="0"/>
          </a:endParaRPr>
        </a:p>
      </dsp:txBody>
      <dsp:txXfrm>
        <a:off x="0" y="4044"/>
        <a:ext cx="6964296" cy="867912"/>
      </dsp:txXfrm>
    </dsp:sp>
    <dsp:sp modelId="{E04C66EF-CE91-4C0D-87D0-03F5C668095E}">
      <dsp:nvSpPr>
        <dsp:cNvPr id="0" name=""/>
        <dsp:cNvSpPr/>
      </dsp:nvSpPr>
      <dsp:spPr>
        <a:xfrm>
          <a:off x="0" y="871956"/>
          <a:ext cx="696429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BD5A5-FC8B-4FA5-9B3D-D76DDD820641}">
      <dsp:nvSpPr>
        <dsp:cNvPr id="0" name=""/>
        <dsp:cNvSpPr/>
      </dsp:nvSpPr>
      <dsp:spPr>
        <a:xfrm>
          <a:off x="0" y="871956"/>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This layer is one of the most complicated layers and has complex functionalities and liabilities. </a:t>
          </a:r>
          <a:endParaRPr lang="en-US" sz="2000" b="1" kern="1200">
            <a:latin typeface="Times New Roman" panose="02020603050405020304" pitchFamily="18" charset="0"/>
            <a:cs typeface="Times New Roman" panose="02020603050405020304" pitchFamily="18" charset="0"/>
          </a:endParaRPr>
        </a:p>
      </dsp:txBody>
      <dsp:txXfrm>
        <a:off x="0" y="871956"/>
        <a:ext cx="6964296" cy="867912"/>
      </dsp:txXfrm>
    </dsp:sp>
    <dsp:sp modelId="{6AB0F223-7EE2-474A-A35A-9B433AFD8169}">
      <dsp:nvSpPr>
        <dsp:cNvPr id="0" name=""/>
        <dsp:cNvSpPr/>
      </dsp:nvSpPr>
      <dsp:spPr>
        <a:xfrm>
          <a:off x="0" y="1739868"/>
          <a:ext cx="696429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7405E-4D97-48F4-B423-EE1408D91FAB}">
      <dsp:nvSpPr>
        <dsp:cNvPr id="0" name=""/>
        <dsp:cNvSpPr/>
      </dsp:nvSpPr>
      <dsp:spPr>
        <a:xfrm>
          <a:off x="0" y="1739868"/>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Data link layer hides the details of underlying hardware and represents itself to upper layer as the medium to communicate.</a:t>
          </a:r>
          <a:endParaRPr lang="en-US" sz="2000" b="1" kern="1200">
            <a:latin typeface="Times New Roman" panose="02020603050405020304" pitchFamily="18" charset="0"/>
            <a:cs typeface="Times New Roman" panose="02020603050405020304" pitchFamily="18" charset="0"/>
          </a:endParaRPr>
        </a:p>
      </dsp:txBody>
      <dsp:txXfrm>
        <a:off x="0" y="1739868"/>
        <a:ext cx="6964296" cy="867912"/>
      </dsp:txXfrm>
    </dsp:sp>
    <dsp:sp modelId="{185EF21C-CE2D-4C77-84C7-E5461451BE79}">
      <dsp:nvSpPr>
        <dsp:cNvPr id="0" name=""/>
        <dsp:cNvSpPr/>
      </dsp:nvSpPr>
      <dsp:spPr>
        <a:xfrm>
          <a:off x="0" y="2607780"/>
          <a:ext cx="696429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214C9-ADD2-400C-9646-09CDB1B41BB9}">
      <dsp:nvSpPr>
        <dsp:cNvPr id="0" name=""/>
        <dsp:cNvSpPr/>
      </dsp:nvSpPr>
      <dsp:spPr>
        <a:xfrm>
          <a:off x="0" y="2607780"/>
          <a:ext cx="6957494" cy="89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Data link layer works between two hosts which are directly connected in some sense.</a:t>
          </a:r>
          <a:endParaRPr lang="en-US" sz="2000" b="1" kern="1200" dirty="0">
            <a:latin typeface="Times New Roman" panose="02020603050405020304" pitchFamily="18" charset="0"/>
            <a:cs typeface="Times New Roman" panose="02020603050405020304" pitchFamily="18" charset="0"/>
          </a:endParaRPr>
        </a:p>
      </dsp:txBody>
      <dsp:txXfrm>
        <a:off x="0" y="2607780"/>
        <a:ext cx="6957494" cy="892630"/>
      </dsp:txXfrm>
    </dsp:sp>
    <dsp:sp modelId="{E499F383-C761-4127-904A-910F25AE9AAD}">
      <dsp:nvSpPr>
        <dsp:cNvPr id="0" name=""/>
        <dsp:cNvSpPr/>
      </dsp:nvSpPr>
      <dsp:spPr>
        <a:xfrm>
          <a:off x="0" y="3500411"/>
          <a:ext cx="696429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42F89-0B4E-47F9-8CC6-AF908A9CE8F2}">
      <dsp:nvSpPr>
        <dsp:cNvPr id="0" name=""/>
        <dsp:cNvSpPr/>
      </dsp:nvSpPr>
      <dsp:spPr>
        <a:xfrm>
          <a:off x="0" y="3500411"/>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a:latin typeface="Times New Roman" panose="02020603050405020304" pitchFamily="18" charset="0"/>
              <a:cs typeface="Times New Roman" panose="02020603050405020304" pitchFamily="18" charset="0"/>
            </a:rPr>
            <a:t>The main responsibility of the Data Link Layer is to transfer the datagram across an individual link.</a:t>
          </a:r>
          <a:endParaRPr lang="en-US" sz="2000" b="1" kern="1200">
            <a:latin typeface="Times New Roman" panose="02020603050405020304" pitchFamily="18" charset="0"/>
            <a:cs typeface="Times New Roman" panose="02020603050405020304" pitchFamily="18" charset="0"/>
          </a:endParaRPr>
        </a:p>
      </dsp:txBody>
      <dsp:txXfrm>
        <a:off x="0" y="3500411"/>
        <a:ext cx="6964296" cy="867912"/>
      </dsp:txXfrm>
    </dsp:sp>
    <dsp:sp modelId="{F62F3F82-178F-4BB7-8FDC-EE449E19DAA1}">
      <dsp:nvSpPr>
        <dsp:cNvPr id="0" name=""/>
        <dsp:cNvSpPr/>
      </dsp:nvSpPr>
      <dsp:spPr>
        <a:xfrm>
          <a:off x="0" y="4368323"/>
          <a:ext cx="696429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6DFE6A-D8D1-4CD3-A218-DD4FE35BA248}">
      <dsp:nvSpPr>
        <dsp:cNvPr id="0" name=""/>
        <dsp:cNvSpPr/>
      </dsp:nvSpPr>
      <dsp:spPr>
        <a:xfrm>
          <a:off x="0" y="4368323"/>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The Data link layer protocol defines the format of the packet exchanged across the nodes as well as the actions such as Error detection, retransmission, flow control, and random access.</a:t>
          </a:r>
          <a:endParaRPr lang="en-US" sz="2000" b="1" kern="1200" dirty="0">
            <a:latin typeface="Times New Roman" panose="02020603050405020304" pitchFamily="18" charset="0"/>
            <a:cs typeface="Times New Roman" panose="02020603050405020304" pitchFamily="18" charset="0"/>
          </a:endParaRPr>
        </a:p>
      </dsp:txBody>
      <dsp:txXfrm>
        <a:off x="0" y="4368323"/>
        <a:ext cx="6964296" cy="867912"/>
      </dsp:txXfrm>
    </dsp:sp>
    <dsp:sp modelId="{2F319B97-7E49-40DD-8731-B5CAF636E062}">
      <dsp:nvSpPr>
        <dsp:cNvPr id="0" name=""/>
        <dsp:cNvSpPr/>
      </dsp:nvSpPr>
      <dsp:spPr>
        <a:xfrm>
          <a:off x="0" y="5236235"/>
          <a:ext cx="696429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FB511B-4A74-43D2-92D2-6848A750569F}">
      <dsp:nvSpPr>
        <dsp:cNvPr id="0" name=""/>
        <dsp:cNvSpPr/>
      </dsp:nvSpPr>
      <dsp:spPr>
        <a:xfrm>
          <a:off x="0" y="5236235"/>
          <a:ext cx="6964296" cy="86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imes New Roman" panose="02020603050405020304" pitchFamily="18" charset="0"/>
              <a:cs typeface="Times New Roman" panose="02020603050405020304" pitchFamily="18" charset="0"/>
            </a:rPr>
            <a:t>The Data Link Layer protocols are Ethernet, token ring.</a:t>
          </a:r>
          <a:endParaRPr lang="en-US" sz="2000" b="1" kern="1200" dirty="0">
            <a:latin typeface="Times New Roman" panose="02020603050405020304" pitchFamily="18" charset="0"/>
            <a:cs typeface="Times New Roman" panose="02020603050405020304" pitchFamily="18" charset="0"/>
          </a:endParaRPr>
        </a:p>
      </dsp:txBody>
      <dsp:txXfrm>
        <a:off x="0" y="5236235"/>
        <a:ext cx="6964296" cy="867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FEEA9-4855-4DA9-BCDE-5B11A94E91E4}">
      <dsp:nvSpPr>
        <dsp:cNvPr id="0" name=""/>
        <dsp:cNvSpPr/>
      </dsp:nvSpPr>
      <dsp:spPr>
        <a:xfrm>
          <a:off x="0" y="2498"/>
          <a:ext cx="668857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013E0C-C243-49EB-91A5-E4349516E3BE}">
      <dsp:nvSpPr>
        <dsp:cNvPr id="0" name=""/>
        <dsp:cNvSpPr/>
      </dsp:nvSpPr>
      <dsp:spPr>
        <a:xfrm>
          <a:off x="0" y="2498"/>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IN" sz="2300" b="1" i="0" kern="1200">
              <a:latin typeface="Times New Roman" panose="02020603050405020304" pitchFamily="18" charset="0"/>
              <a:cs typeface="Times New Roman" panose="02020603050405020304" pitchFamily="18" charset="0"/>
            </a:rPr>
            <a:t>Logical Link Control (LLC): </a:t>
          </a:r>
          <a:r>
            <a:rPr lang="en-US" sz="2300" b="0" i="0" kern="1200">
              <a:latin typeface="Times New Roman" panose="02020603050405020304" pitchFamily="18" charset="0"/>
              <a:cs typeface="Times New Roman" panose="02020603050405020304" pitchFamily="18" charset="0"/>
            </a:rPr>
            <a:t>This sublayer of the data link layer deals with multiplexing, the flow of data among applications and other services, and LLC is responsible for providing error messages and acknowledgments as well. </a:t>
          </a:r>
          <a:endParaRPr lang="en-US" sz="2300" kern="1200">
            <a:latin typeface="Times New Roman" panose="02020603050405020304" pitchFamily="18" charset="0"/>
            <a:cs typeface="Times New Roman" panose="02020603050405020304" pitchFamily="18" charset="0"/>
          </a:endParaRPr>
        </a:p>
      </dsp:txBody>
      <dsp:txXfrm>
        <a:off x="0" y="2498"/>
        <a:ext cx="6688573" cy="1704089"/>
      </dsp:txXfrm>
    </dsp:sp>
    <dsp:sp modelId="{13C00FBF-8F2D-48CD-8E08-FC5E8231E69D}">
      <dsp:nvSpPr>
        <dsp:cNvPr id="0" name=""/>
        <dsp:cNvSpPr/>
      </dsp:nvSpPr>
      <dsp:spPr>
        <a:xfrm>
          <a:off x="0" y="1706587"/>
          <a:ext cx="6688573" cy="0"/>
        </a:xfrm>
        <a:prstGeom prst="line">
          <a:avLst/>
        </a:prstGeom>
        <a:solidFill>
          <a:schemeClr val="accent2">
            <a:hueOff val="560596"/>
            <a:satOff val="-25182"/>
            <a:lumOff val="3334"/>
            <a:alphaOff val="0"/>
          </a:schemeClr>
        </a:solidFill>
        <a:ln w="12700" cap="flat" cmpd="sng" algn="ctr">
          <a:solidFill>
            <a:schemeClr val="accent2">
              <a:hueOff val="560596"/>
              <a:satOff val="-25182"/>
              <a:lumOff val="3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F8E6A-9FEB-4149-B680-14370079CEDB}">
      <dsp:nvSpPr>
        <dsp:cNvPr id="0" name=""/>
        <dsp:cNvSpPr/>
      </dsp:nvSpPr>
      <dsp:spPr>
        <a:xfrm>
          <a:off x="0" y="1706587"/>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IN" sz="2300" b="1" i="0" kern="1200" dirty="0">
              <a:latin typeface="Times New Roman" panose="02020603050405020304" pitchFamily="18" charset="0"/>
              <a:cs typeface="Times New Roman" panose="02020603050405020304" pitchFamily="18" charset="0"/>
            </a:rPr>
            <a:t>Media Access Control (MAC): </a:t>
          </a:r>
          <a:r>
            <a:rPr lang="en-US" sz="2300" b="0" i="0" kern="1200" dirty="0">
              <a:latin typeface="Times New Roman" panose="02020603050405020304" pitchFamily="18" charset="0"/>
              <a:cs typeface="Times New Roman" panose="02020603050405020304" pitchFamily="18" charset="0"/>
            </a:rPr>
            <a:t>MAC sublayer manages the device’s interaction, responsible for addressing frames, and also controls physical media access.</a:t>
          </a:r>
          <a:endParaRPr lang="en-US" sz="2300" kern="1200" dirty="0">
            <a:latin typeface="Times New Roman" panose="02020603050405020304" pitchFamily="18" charset="0"/>
            <a:cs typeface="Times New Roman" panose="02020603050405020304" pitchFamily="18" charset="0"/>
          </a:endParaRPr>
        </a:p>
      </dsp:txBody>
      <dsp:txXfrm>
        <a:off x="0" y="1706587"/>
        <a:ext cx="6688573" cy="1704089"/>
      </dsp:txXfrm>
    </dsp:sp>
    <dsp:sp modelId="{3FEAADDB-FA7C-4489-AD4F-C274E06867F1}">
      <dsp:nvSpPr>
        <dsp:cNvPr id="0" name=""/>
        <dsp:cNvSpPr/>
      </dsp:nvSpPr>
      <dsp:spPr>
        <a:xfrm>
          <a:off x="0" y="3410677"/>
          <a:ext cx="6688573" cy="0"/>
        </a:xfrm>
        <a:prstGeom prst="line">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C2CC0-647E-408A-B995-C8196F40B19D}">
      <dsp:nvSpPr>
        <dsp:cNvPr id="0" name=""/>
        <dsp:cNvSpPr/>
      </dsp:nvSpPr>
      <dsp:spPr>
        <a:xfrm>
          <a:off x="0" y="3410677"/>
          <a:ext cx="6688573" cy="170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US" sz="2300" b="0" i="0" kern="1200">
              <a:latin typeface="Times New Roman" panose="02020603050405020304" pitchFamily="18" charset="0"/>
              <a:cs typeface="Times New Roman" panose="02020603050405020304" pitchFamily="18" charset="0"/>
            </a:rPr>
            <a:t>The data link layer receives the information in the form of packets from the Network layer, it divides packets into frames and sends those frames bit-by-bit to the underlying physical layer. </a:t>
          </a:r>
          <a:endParaRPr lang="en-US" sz="2300" kern="1200">
            <a:latin typeface="Times New Roman" panose="02020603050405020304" pitchFamily="18" charset="0"/>
            <a:cs typeface="Times New Roman" panose="02020603050405020304" pitchFamily="18" charset="0"/>
          </a:endParaRPr>
        </a:p>
      </dsp:txBody>
      <dsp:txXfrm>
        <a:off x="0" y="3410677"/>
        <a:ext cx="6688573" cy="170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AFDAE-55D3-4CFE-9AA4-7942640BD353}">
      <dsp:nvSpPr>
        <dsp:cNvPr id="0" name=""/>
        <dsp:cNvSpPr/>
      </dsp:nvSpPr>
      <dsp:spPr>
        <a:xfrm>
          <a:off x="0" y="2108"/>
          <a:ext cx="6891393" cy="10684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CC7A8-FF8E-4BB3-9FD0-A555C98E8593}">
      <dsp:nvSpPr>
        <dsp:cNvPr id="0" name=""/>
        <dsp:cNvSpPr/>
      </dsp:nvSpPr>
      <dsp:spPr>
        <a:xfrm>
          <a:off x="323194" y="242500"/>
          <a:ext cx="587625" cy="587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C934FF-784A-4DF8-86B5-067DF8E479C2}">
      <dsp:nvSpPr>
        <dsp:cNvPr id="0" name=""/>
        <dsp:cNvSpPr/>
      </dsp:nvSpPr>
      <dsp:spPr>
        <a:xfrm>
          <a:off x="1234013" y="2108"/>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u="none" kern="1200" dirty="0">
              <a:solidFill>
                <a:schemeClr val="tx1"/>
              </a:solidFill>
              <a:highlight>
                <a:srgbClr val="FFFF00"/>
              </a:highlight>
              <a:latin typeface="Times New Roman" panose="02020603050405020304" pitchFamily="18" charset="0"/>
              <a:cs typeface="Times New Roman" panose="02020603050405020304" pitchFamily="18" charset="0"/>
            </a:rPr>
            <a:t>The packet received from the Network layer is known as a frame in the Data link layer. </a:t>
          </a:r>
          <a:endParaRPr lang="en-US" sz="1800" b="1" u="none"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2108"/>
        <a:ext cx="5657379" cy="1068410"/>
      </dsp:txXfrm>
    </dsp:sp>
    <dsp:sp modelId="{92ABE39E-B545-4B2F-8C34-0CFA38ACDB8E}">
      <dsp:nvSpPr>
        <dsp:cNvPr id="0" name=""/>
        <dsp:cNvSpPr/>
      </dsp:nvSpPr>
      <dsp:spPr>
        <a:xfrm>
          <a:off x="0" y="1337620"/>
          <a:ext cx="6891393" cy="10684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38E73-FA0F-462E-9036-6396B06CE6E9}">
      <dsp:nvSpPr>
        <dsp:cNvPr id="0" name=""/>
        <dsp:cNvSpPr/>
      </dsp:nvSpPr>
      <dsp:spPr>
        <a:xfrm>
          <a:off x="323194" y="1578012"/>
          <a:ext cx="587625" cy="587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3801B9-F0E9-4A4B-B19A-AA57B23967DF}">
      <dsp:nvSpPr>
        <dsp:cNvPr id="0" name=""/>
        <dsp:cNvSpPr/>
      </dsp:nvSpPr>
      <dsp:spPr>
        <a:xfrm>
          <a:off x="1234013" y="1337620"/>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u="none" kern="1200" dirty="0">
              <a:solidFill>
                <a:schemeClr val="tx1"/>
              </a:solidFill>
              <a:highlight>
                <a:srgbClr val="FFFF00"/>
              </a:highlight>
              <a:latin typeface="Times New Roman" panose="02020603050405020304" pitchFamily="18" charset="0"/>
              <a:cs typeface="Times New Roman" panose="02020603050405020304" pitchFamily="18" charset="0"/>
            </a:rPr>
            <a:t>At the sender’s side, DLL receives packets from the Network layer and divides them into small frames, then, sends each frame bit-by-bit to the physical layer. </a:t>
          </a:r>
          <a:endParaRPr lang="en-US" sz="1800" b="1" u="none"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1337620"/>
        <a:ext cx="5657379" cy="1068410"/>
      </dsp:txXfrm>
    </dsp:sp>
    <dsp:sp modelId="{EDA355A2-880E-49AA-89A4-E9642F7B78C2}">
      <dsp:nvSpPr>
        <dsp:cNvPr id="0" name=""/>
        <dsp:cNvSpPr/>
      </dsp:nvSpPr>
      <dsp:spPr>
        <a:xfrm>
          <a:off x="0" y="2673133"/>
          <a:ext cx="6891393" cy="10684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850E3-468E-4EF9-9F51-6B975F8B12D5}">
      <dsp:nvSpPr>
        <dsp:cNvPr id="0" name=""/>
        <dsp:cNvSpPr/>
      </dsp:nvSpPr>
      <dsp:spPr>
        <a:xfrm>
          <a:off x="323194" y="2913525"/>
          <a:ext cx="587625" cy="587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A0377-AC37-4394-B78D-06CE78771844}">
      <dsp:nvSpPr>
        <dsp:cNvPr id="0" name=""/>
        <dsp:cNvSpPr/>
      </dsp:nvSpPr>
      <dsp:spPr>
        <a:xfrm>
          <a:off x="1234013" y="2673133"/>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kern="1200">
              <a:solidFill>
                <a:schemeClr val="tx1"/>
              </a:solidFill>
              <a:highlight>
                <a:srgbClr val="FFFF00"/>
              </a:highlight>
              <a:latin typeface="Times New Roman" panose="02020603050405020304" pitchFamily="18" charset="0"/>
              <a:cs typeface="Times New Roman" panose="02020603050405020304" pitchFamily="18" charset="0"/>
            </a:rPr>
            <a:t>It also attaches some special bits (for error control and addressing) at the header and end of the frame. </a:t>
          </a:r>
          <a:endParaRPr lang="en-US" sz="1800" b="1" kern="120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2673133"/>
        <a:ext cx="5657379" cy="1068410"/>
      </dsp:txXfrm>
    </dsp:sp>
    <dsp:sp modelId="{6F6F9854-1FDC-4D07-8201-190387FDE887}">
      <dsp:nvSpPr>
        <dsp:cNvPr id="0" name=""/>
        <dsp:cNvSpPr/>
      </dsp:nvSpPr>
      <dsp:spPr>
        <a:xfrm>
          <a:off x="0" y="4008645"/>
          <a:ext cx="6891393" cy="1068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7D7D0-95E7-470B-A663-49DC84BD0A86}">
      <dsp:nvSpPr>
        <dsp:cNvPr id="0" name=""/>
        <dsp:cNvSpPr/>
      </dsp:nvSpPr>
      <dsp:spPr>
        <a:xfrm>
          <a:off x="323194" y="4249038"/>
          <a:ext cx="587625" cy="587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1800DC-47B5-4C5E-80E1-77E42367EBEA}">
      <dsp:nvSpPr>
        <dsp:cNvPr id="0" name=""/>
        <dsp:cNvSpPr/>
      </dsp:nvSpPr>
      <dsp:spPr>
        <a:xfrm>
          <a:off x="1234013" y="4008645"/>
          <a:ext cx="5657379" cy="106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73" tIns="113073" rIns="113073" bIns="113073" numCol="1" spcCol="1270" anchor="ctr" anchorCtr="0">
          <a:noAutofit/>
        </a:bodyPr>
        <a:lstStyle/>
        <a:p>
          <a:pPr marL="0" lvl="0" indent="0" algn="just" defTabSz="800100">
            <a:lnSpc>
              <a:spcPct val="90000"/>
            </a:lnSpc>
            <a:spcBef>
              <a:spcPct val="0"/>
            </a:spcBef>
            <a:spcAft>
              <a:spcPct val="35000"/>
            </a:spcAft>
            <a:buNone/>
          </a:pPr>
          <a:r>
            <a:rPr lang="en-US" sz="1800" b="1" i="0" kern="1200" dirty="0">
              <a:solidFill>
                <a:schemeClr val="tx1"/>
              </a:solidFill>
              <a:highlight>
                <a:srgbClr val="FFFF00"/>
              </a:highlight>
              <a:latin typeface="Times New Roman" panose="02020603050405020304" pitchFamily="18" charset="0"/>
              <a:cs typeface="Times New Roman" panose="02020603050405020304" pitchFamily="18" charset="0"/>
            </a:rPr>
            <a:t>At the receiver’s end, DLL takes bits from the Physical layer organizes them into the frame, and sends them to the Network layer. </a:t>
          </a:r>
          <a:endParaRPr lang="en-US" sz="1800" b="1" kern="1200" dirty="0">
            <a:solidFill>
              <a:schemeClr val="tx1"/>
            </a:solidFill>
            <a:highlight>
              <a:srgbClr val="FFFF00"/>
            </a:highlight>
            <a:latin typeface="Times New Roman" panose="02020603050405020304" pitchFamily="18" charset="0"/>
            <a:cs typeface="Times New Roman" panose="02020603050405020304" pitchFamily="18" charset="0"/>
          </a:endParaRPr>
        </a:p>
      </dsp:txBody>
      <dsp:txXfrm>
        <a:off x="1234013" y="4008645"/>
        <a:ext cx="5657379" cy="106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0CF6E-639D-4263-B768-8345EB29A5CC}">
      <dsp:nvSpPr>
        <dsp:cNvPr id="0" name=""/>
        <dsp:cNvSpPr/>
      </dsp:nvSpPr>
      <dsp:spPr>
        <a:xfrm>
          <a:off x="0" y="539473"/>
          <a:ext cx="11462004" cy="13466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The data link layer encapsulates the source and destination’s </a:t>
          </a:r>
          <a:r>
            <a:rPr lang="en-US" sz="1900" b="0" i="0" u="none" kern="1200">
              <a:latin typeface="Times New Roman" panose="02020603050405020304" pitchFamily="18" charset="0"/>
              <a:cs typeface="Times New Roman" panose="02020603050405020304" pitchFamily="18" charset="0"/>
              <a:hlinkClick xmlns:r="http://schemas.openxmlformats.org/officeDocument/2006/relationships" r:id="rId1"/>
            </a:rPr>
            <a:t>MAC address</a:t>
          </a:r>
          <a:r>
            <a:rPr lang="en-US" sz="1900" b="0" i="0" u="none" kern="1200">
              <a:latin typeface="Times New Roman" panose="02020603050405020304" pitchFamily="18" charset="0"/>
              <a:cs typeface="Times New Roman" panose="02020603050405020304" pitchFamily="18" charset="0"/>
            </a:rPr>
            <a:t>/ physical address in the header of each frame to ensure node-to-node delivery.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MAC address is the unique hardware address that is assigned to the device while manufacturing. </a:t>
          </a:r>
          <a:endParaRPr lang="en-US" sz="1900" u="none" kern="1200">
            <a:latin typeface="Times New Roman" panose="02020603050405020304" pitchFamily="18" charset="0"/>
            <a:cs typeface="Times New Roman" panose="02020603050405020304" pitchFamily="18" charset="0"/>
          </a:endParaRPr>
        </a:p>
      </dsp:txBody>
      <dsp:txXfrm>
        <a:off x="0" y="539473"/>
        <a:ext cx="11462004" cy="1346625"/>
      </dsp:txXfrm>
    </dsp:sp>
    <dsp:sp modelId="{20B598D7-0B7C-4B23-8B75-A69DEE4E679C}">
      <dsp:nvSpPr>
        <dsp:cNvPr id="0" name=""/>
        <dsp:cNvSpPr/>
      </dsp:nvSpPr>
      <dsp:spPr>
        <a:xfrm>
          <a:off x="573100" y="259033"/>
          <a:ext cx="802340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IN" sz="1900" b="1" i="0" u="none" kern="1200">
              <a:latin typeface="Times New Roman" panose="02020603050405020304" pitchFamily="18" charset="0"/>
              <a:cs typeface="Times New Roman" panose="02020603050405020304" pitchFamily="18" charset="0"/>
            </a:rPr>
            <a:t>Addressing:</a:t>
          </a:r>
          <a:endParaRPr lang="en-US" sz="1900" u="none" kern="1200">
            <a:latin typeface="Times New Roman" panose="02020603050405020304" pitchFamily="18" charset="0"/>
            <a:cs typeface="Times New Roman" panose="02020603050405020304" pitchFamily="18" charset="0"/>
          </a:endParaRPr>
        </a:p>
      </dsp:txBody>
      <dsp:txXfrm>
        <a:off x="600480" y="286413"/>
        <a:ext cx="7968642" cy="506120"/>
      </dsp:txXfrm>
    </dsp:sp>
    <dsp:sp modelId="{BA61D718-4D9F-4704-8034-423EDEC7B4AF}">
      <dsp:nvSpPr>
        <dsp:cNvPr id="0" name=""/>
        <dsp:cNvSpPr/>
      </dsp:nvSpPr>
      <dsp:spPr>
        <a:xfrm>
          <a:off x="0" y="2269138"/>
          <a:ext cx="11462004" cy="18852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Data can get corrupted due to various reasons like noise, attenuation, etc.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dirty="0">
              <a:latin typeface="Times New Roman" panose="02020603050405020304" pitchFamily="18" charset="0"/>
              <a:cs typeface="Times New Roman" panose="02020603050405020304" pitchFamily="18" charset="0"/>
            </a:rPr>
            <a:t>So, it is the responsibility of the data link layer, to detect the error in the transmitted data and correct it using </a:t>
          </a:r>
          <a:r>
            <a:rPr lang="en-US" sz="1900" b="0" i="0" u="none" kern="1200" dirty="0">
              <a:latin typeface="Times New Roman" panose="02020603050405020304" pitchFamily="18" charset="0"/>
              <a:cs typeface="Times New Roman" panose="02020603050405020304" pitchFamily="18" charset="0"/>
              <a:hlinkClick xmlns:r="http://schemas.openxmlformats.org/officeDocument/2006/relationships" r:id="rId2"/>
            </a:rPr>
            <a:t>error detection</a:t>
          </a:r>
          <a:r>
            <a:rPr lang="en-US" sz="1900" b="0" i="0" u="none" kern="1200" dirty="0">
              <a:latin typeface="Times New Roman" panose="02020603050405020304" pitchFamily="18" charset="0"/>
              <a:cs typeface="Times New Roman" panose="02020603050405020304" pitchFamily="18" charset="0"/>
            </a:rPr>
            <a:t> and </a:t>
          </a:r>
          <a:r>
            <a:rPr lang="en-US" sz="1900" b="0" i="0" u="none" kern="1200" dirty="0">
              <a:latin typeface="Times New Roman" panose="02020603050405020304" pitchFamily="18" charset="0"/>
              <a:cs typeface="Times New Roman" panose="02020603050405020304" pitchFamily="18" charset="0"/>
              <a:hlinkClick xmlns:r="http://schemas.openxmlformats.org/officeDocument/2006/relationships" r:id="rId3"/>
            </a:rPr>
            <a:t>correction</a:t>
          </a:r>
          <a:r>
            <a:rPr lang="en-US" sz="1900" b="0" i="0" u="none" kern="1200" dirty="0">
              <a:latin typeface="Times New Roman" panose="02020603050405020304" pitchFamily="18" charset="0"/>
              <a:cs typeface="Times New Roman" panose="02020603050405020304" pitchFamily="18" charset="0"/>
            </a:rPr>
            <a:t> techniques respectively.</a:t>
          </a:r>
          <a:endParaRPr lang="en-US" sz="1900" u="none" kern="1200" dirty="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DLL adds error detection bits into the frame’s header, so that receiver can check received data is correct or not.</a:t>
          </a:r>
          <a:endParaRPr lang="en-US" sz="1900" u="none" kern="1200">
            <a:latin typeface="Times New Roman" panose="02020603050405020304" pitchFamily="18" charset="0"/>
            <a:cs typeface="Times New Roman" panose="02020603050405020304" pitchFamily="18" charset="0"/>
          </a:endParaRPr>
        </a:p>
      </dsp:txBody>
      <dsp:txXfrm>
        <a:off x="0" y="2269138"/>
        <a:ext cx="11462004" cy="1885275"/>
      </dsp:txXfrm>
    </dsp:sp>
    <dsp:sp modelId="{00639273-F910-4362-96E7-81A3EF20959F}">
      <dsp:nvSpPr>
        <dsp:cNvPr id="0" name=""/>
        <dsp:cNvSpPr/>
      </dsp:nvSpPr>
      <dsp:spPr>
        <a:xfrm>
          <a:off x="573100" y="1988698"/>
          <a:ext cx="8023402"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US" sz="1900" b="1" u="none" kern="1200">
              <a:latin typeface="Times New Roman" panose="02020603050405020304" pitchFamily="18" charset="0"/>
              <a:cs typeface="Times New Roman" panose="02020603050405020304" pitchFamily="18" charset="0"/>
            </a:rPr>
            <a:t>Error Control:</a:t>
          </a:r>
          <a:endParaRPr lang="en-US" sz="1900" u="none" kern="1200">
            <a:latin typeface="Times New Roman" panose="02020603050405020304" pitchFamily="18" charset="0"/>
            <a:cs typeface="Times New Roman" panose="02020603050405020304" pitchFamily="18" charset="0"/>
          </a:endParaRPr>
        </a:p>
      </dsp:txBody>
      <dsp:txXfrm>
        <a:off x="600480" y="2016078"/>
        <a:ext cx="7968642" cy="506120"/>
      </dsp:txXfrm>
    </dsp:sp>
    <dsp:sp modelId="{E1AEB145-AF78-422E-B6EB-3A60368A415D}">
      <dsp:nvSpPr>
        <dsp:cNvPr id="0" name=""/>
        <dsp:cNvSpPr/>
      </dsp:nvSpPr>
      <dsp:spPr>
        <a:xfrm>
          <a:off x="0" y="4537453"/>
          <a:ext cx="11462004" cy="15860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579" tIns="395732" rIns="889579" bIns="135128" numCol="1" spcCol="1270" anchor="t" anchorCtr="0">
          <a:noAutofit/>
        </a:bodyPr>
        <a:lstStyle/>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If the receiver’s receiving speed is lower than the sender’s sending speed, then this can lead to an overflow in the receiver’s buffer and some frames may get lost. </a:t>
          </a:r>
          <a:endParaRPr lang="en-US" sz="1900" u="none" kern="120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Char char="•"/>
          </a:pPr>
          <a:r>
            <a:rPr lang="en-US" sz="1900" b="0" i="0" u="none" kern="1200">
              <a:latin typeface="Times New Roman" panose="02020603050405020304" pitchFamily="18" charset="0"/>
              <a:cs typeface="Times New Roman" panose="02020603050405020304" pitchFamily="18" charset="0"/>
            </a:rPr>
            <a:t>So, it’s the responsibility of DLL to synchronize the sender’s and receiver’s speeds and establish flow control between them. </a:t>
          </a:r>
          <a:endParaRPr lang="en-US" sz="1900" u="none" kern="1200">
            <a:latin typeface="Times New Roman" panose="02020603050405020304" pitchFamily="18" charset="0"/>
            <a:cs typeface="Times New Roman" panose="02020603050405020304" pitchFamily="18" charset="0"/>
          </a:endParaRPr>
        </a:p>
      </dsp:txBody>
      <dsp:txXfrm>
        <a:off x="0" y="4537453"/>
        <a:ext cx="11462004" cy="1586025"/>
      </dsp:txXfrm>
    </dsp:sp>
    <dsp:sp modelId="{5071A54E-A334-424E-9899-EBA4DB9A4A23}">
      <dsp:nvSpPr>
        <dsp:cNvPr id="0" name=""/>
        <dsp:cNvSpPr/>
      </dsp:nvSpPr>
      <dsp:spPr>
        <a:xfrm>
          <a:off x="573100" y="4257013"/>
          <a:ext cx="8023402"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3266" tIns="0" rIns="303266" bIns="0" numCol="1" spcCol="1270" anchor="ctr" anchorCtr="0">
          <a:noAutofit/>
        </a:bodyPr>
        <a:lstStyle/>
        <a:p>
          <a:pPr marL="0" lvl="0" indent="0" algn="just" defTabSz="844550">
            <a:lnSpc>
              <a:spcPct val="90000"/>
            </a:lnSpc>
            <a:spcBef>
              <a:spcPct val="0"/>
            </a:spcBef>
            <a:spcAft>
              <a:spcPct val="35000"/>
            </a:spcAft>
            <a:buNone/>
          </a:pPr>
          <a:r>
            <a:rPr lang="en-US" sz="1900" b="1" i="0" u="none" kern="1200">
              <a:latin typeface="Times New Roman" panose="02020603050405020304" pitchFamily="18" charset="0"/>
              <a:cs typeface="Times New Roman" panose="02020603050405020304" pitchFamily="18" charset="0"/>
            </a:rPr>
            <a:t>Flow Control:</a:t>
          </a:r>
          <a:endParaRPr lang="en-US" sz="1900" u="none" kern="1200">
            <a:latin typeface="Times New Roman" panose="02020603050405020304" pitchFamily="18" charset="0"/>
            <a:cs typeface="Times New Roman" panose="02020603050405020304" pitchFamily="18" charset="0"/>
          </a:endParaRPr>
        </a:p>
      </dsp:txBody>
      <dsp:txXfrm>
        <a:off x="600480" y="4284393"/>
        <a:ext cx="7968642"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4E77-B797-4053-8681-F1EB069EF29F}">
      <dsp:nvSpPr>
        <dsp:cNvPr id="0" name=""/>
        <dsp:cNvSpPr/>
      </dsp:nvSpPr>
      <dsp:spPr>
        <a:xfrm>
          <a:off x="0" y="18491"/>
          <a:ext cx="11744325" cy="631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latin typeface="Times New Roman" panose="02020603050405020304" pitchFamily="18" charset="0"/>
              <a:cs typeface="Times New Roman" panose="02020603050405020304" pitchFamily="18" charset="0"/>
            </a:rPr>
            <a:t>Access Control: </a:t>
          </a:r>
          <a:endParaRPr lang="en-US" sz="2700" kern="1200">
            <a:latin typeface="Times New Roman" panose="02020603050405020304" pitchFamily="18" charset="0"/>
            <a:cs typeface="Times New Roman" panose="02020603050405020304" pitchFamily="18" charset="0"/>
          </a:endParaRPr>
        </a:p>
      </dsp:txBody>
      <dsp:txXfrm>
        <a:off x="30842" y="49333"/>
        <a:ext cx="11682641" cy="570116"/>
      </dsp:txXfrm>
    </dsp:sp>
    <dsp:sp modelId="{EFD3CFAA-FB42-4D73-B716-A1378F22DA9C}">
      <dsp:nvSpPr>
        <dsp:cNvPr id="0" name=""/>
        <dsp:cNvSpPr/>
      </dsp:nvSpPr>
      <dsp:spPr>
        <a:xfrm>
          <a:off x="0" y="650292"/>
          <a:ext cx="11744325" cy="978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dirty="0">
              <a:highlight>
                <a:srgbClr val="FFFF00"/>
              </a:highlight>
              <a:latin typeface="Times New Roman" panose="02020603050405020304" pitchFamily="18" charset="0"/>
              <a:cs typeface="Times New Roman" panose="02020603050405020304" pitchFamily="18" charset="0"/>
            </a:rPr>
            <a:t>When multiple devices share the same communication channel there is a high probability of collision, </a:t>
          </a:r>
          <a:endParaRPr lang="en-US" sz="2100" kern="1200" dirty="0">
            <a:highlight>
              <a:srgbClr val="FFFF00"/>
            </a:highlight>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kern="1200" dirty="0">
              <a:highlight>
                <a:srgbClr val="FFFF00"/>
              </a:highlight>
              <a:latin typeface="Times New Roman" panose="02020603050405020304" pitchFamily="18" charset="0"/>
              <a:cs typeface="Times New Roman" panose="02020603050405020304" pitchFamily="18" charset="0"/>
            </a:rPr>
            <a:t>S</a:t>
          </a:r>
          <a:r>
            <a:rPr lang="en-US" sz="2100" b="0" i="0" kern="1200" dirty="0">
              <a:highlight>
                <a:srgbClr val="FFFF00"/>
              </a:highlight>
              <a:latin typeface="Times New Roman" panose="02020603050405020304" pitchFamily="18" charset="0"/>
              <a:cs typeface="Times New Roman" panose="02020603050405020304" pitchFamily="18" charset="0"/>
            </a:rPr>
            <a:t>o it’s the responsibility of DLL to check which device has control over the channel and </a:t>
          </a:r>
          <a:r>
            <a:rPr lang="en-US" sz="2100" b="0" i="0" u="sng" kern="1200"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1"/>
            </a:rPr>
            <a:t>CSMA/CD</a:t>
          </a:r>
          <a:r>
            <a:rPr lang="en-US" sz="2100" b="0" i="0" kern="1200" dirty="0">
              <a:highlight>
                <a:srgbClr val="FFFF00"/>
              </a:highlight>
              <a:latin typeface="Times New Roman" panose="02020603050405020304" pitchFamily="18" charset="0"/>
              <a:cs typeface="Times New Roman" panose="02020603050405020304" pitchFamily="18" charset="0"/>
            </a:rPr>
            <a:t> and </a:t>
          </a:r>
          <a:r>
            <a:rPr lang="en-US" sz="2100" b="0" i="0" u="sng" kern="1200" dirty="0">
              <a:highlight>
                <a:srgbClr val="FFFF00"/>
              </a:highlight>
              <a:latin typeface="Times New Roman" panose="02020603050405020304" pitchFamily="18" charset="0"/>
              <a:cs typeface="Times New Roman" panose="02020603050405020304" pitchFamily="18" charset="0"/>
              <a:hlinkClick xmlns:r="http://schemas.openxmlformats.org/officeDocument/2006/relationships" r:id="rId2"/>
            </a:rPr>
            <a:t>CSMA/CA</a:t>
          </a:r>
          <a:r>
            <a:rPr lang="en-US" sz="2100" b="0" i="0" kern="1200" dirty="0">
              <a:highlight>
                <a:srgbClr val="FFFF00"/>
              </a:highlight>
              <a:latin typeface="Times New Roman" panose="02020603050405020304" pitchFamily="18" charset="0"/>
              <a:cs typeface="Times New Roman" panose="02020603050405020304" pitchFamily="18" charset="0"/>
            </a:rPr>
            <a:t> can be used to avoid collisions and loss of frames in the channel. </a:t>
          </a:r>
          <a:endParaRPr lang="en-US" sz="2100" kern="1200" dirty="0">
            <a:highlight>
              <a:srgbClr val="FFFF00"/>
            </a:highlight>
            <a:latin typeface="Times New Roman" panose="02020603050405020304" pitchFamily="18" charset="0"/>
            <a:cs typeface="Times New Roman" panose="02020603050405020304" pitchFamily="18" charset="0"/>
          </a:endParaRPr>
        </a:p>
      </dsp:txBody>
      <dsp:txXfrm>
        <a:off x="0" y="650292"/>
        <a:ext cx="11744325" cy="978075"/>
      </dsp:txXfrm>
    </dsp:sp>
    <dsp:sp modelId="{AAD7DD20-B03D-414F-8511-ED8F772F7675}">
      <dsp:nvSpPr>
        <dsp:cNvPr id="0" name=""/>
        <dsp:cNvSpPr/>
      </dsp:nvSpPr>
      <dsp:spPr>
        <a:xfrm>
          <a:off x="0" y="1628367"/>
          <a:ext cx="11744325" cy="631800"/>
        </a:xfrm>
        <a:prstGeom prst="roundRect">
          <a:avLst/>
        </a:prstGeom>
        <a:solidFill>
          <a:schemeClr val="accent2">
            <a:hueOff val="373730"/>
            <a:satOff val="-16788"/>
            <a:lumOff val="22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Error detection:</a:t>
          </a:r>
          <a:endParaRPr lang="en-US" sz="2700" kern="1200">
            <a:latin typeface="Times New Roman" panose="02020603050405020304" pitchFamily="18" charset="0"/>
            <a:cs typeface="Times New Roman" panose="02020603050405020304" pitchFamily="18" charset="0"/>
          </a:endParaRPr>
        </a:p>
      </dsp:txBody>
      <dsp:txXfrm>
        <a:off x="30842" y="1659209"/>
        <a:ext cx="11682641" cy="570116"/>
      </dsp:txXfrm>
    </dsp:sp>
    <dsp:sp modelId="{71D18269-141E-4CA0-A93C-21A823C8AF2E}">
      <dsp:nvSpPr>
        <dsp:cNvPr id="0" name=""/>
        <dsp:cNvSpPr/>
      </dsp:nvSpPr>
      <dsp:spPr>
        <a:xfrm>
          <a:off x="0" y="2260167"/>
          <a:ext cx="11744325"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Errors can be introduced by signal attenuation and noise. </a:t>
          </a:r>
          <a:endParaRPr lang="en-US" sz="2100" kern="1200">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Data Link Layer protocol provides a mechanism to detect one or more errors.</a:t>
          </a:r>
          <a:endParaRPr lang="en-US" sz="2100" kern="1200">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This is achieved by adding error detection bits in the frame and then receiving node can perform an error check.</a:t>
          </a:r>
          <a:endParaRPr lang="en-US" sz="2100" kern="1200" dirty="0">
            <a:latin typeface="Times New Roman" panose="02020603050405020304" pitchFamily="18" charset="0"/>
            <a:cs typeface="Times New Roman" panose="02020603050405020304" pitchFamily="18" charset="0"/>
          </a:endParaRPr>
        </a:p>
      </dsp:txBody>
      <dsp:txXfrm>
        <a:off x="0" y="2260167"/>
        <a:ext cx="11744325" cy="1313414"/>
      </dsp:txXfrm>
    </dsp:sp>
    <dsp:sp modelId="{BDBE968B-1443-49BB-8D11-2E75591C2491}">
      <dsp:nvSpPr>
        <dsp:cNvPr id="0" name=""/>
        <dsp:cNvSpPr/>
      </dsp:nvSpPr>
      <dsp:spPr>
        <a:xfrm>
          <a:off x="0" y="3573582"/>
          <a:ext cx="11744325" cy="631800"/>
        </a:xfrm>
        <a:prstGeom prst="roundRect">
          <a:avLst/>
        </a:prstGeom>
        <a:solidFill>
          <a:schemeClr val="accent2">
            <a:hueOff val="747461"/>
            <a:satOff val="-33577"/>
            <a:lumOff val="44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Error correction:</a:t>
          </a:r>
          <a:endParaRPr lang="en-US" sz="2700" kern="1200">
            <a:latin typeface="Times New Roman" panose="02020603050405020304" pitchFamily="18" charset="0"/>
            <a:cs typeface="Times New Roman" panose="02020603050405020304" pitchFamily="18" charset="0"/>
          </a:endParaRPr>
        </a:p>
      </dsp:txBody>
      <dsp:txXfrm>
        <a:off x="30842" y="3604424"/>
        <a:ext cx="11682641" cy="570116"/>
      </dsp:txXfrm>
    </dsp:sp>
    <dsp:sp modelId="{8A270FB0-5313-490C-B0C6-6E382303CB45}">
      <dsp:nvSpPr>
        <dsp:cNvPr id="0" name=""/>
        <dsp:cNvSpPr/>
      </dsp:nvSpPr>
      <dsp:spPr>
        <a:xfrm>
          <a:off x="0" y="4205382"/>
          <a:ext cx="11744325" cy="62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Error correction is similar to the Error detection, except that receiving node not only detect the errors but also determine where the errors have occurred in the frame.</a:t>
          </a:r>
          <a:endParaRPr lang="en-US" sz="2100" kern="1200" dirty="0">
            <a:latin typeface="Times New Roman" panose="02020603050405020304" pitchFamily="18" charset="0"/>
            <a:cs typeface="Times New Roman" panose="02020603050405020304" pitchFamily="18" charset="0"/>
          </a:endParaRPr>
        </a:p>
      </dsp:txBody>
      <dsp:txXfrm>
        <a:off x="0" y="4205382"/>
        <a:ext cx="11744325" cy="628762"/>
      </dsp:txXfrm>
    </dsp:sp>
    <dsp:sp modelId="{A5DD21D2-3415-43B5-8662-C7F68B138413}">
      <dsp:nvSpPr>
        <dsp:cNvPr id="0" name=""/>
        <dsp:cNvSpPr/>
      </dsp:nvSpPr>
      <dsp:spPr>
        <a:xfrm>
          <a:off x="0" y="4834144"/>
          <a:ext cx="11744325" cy="631800"/>
        </a:xfrm>
        <a:prstGeom prst="roundRect">
          <a:avLst/>
        </a:prstGeom>
        <a:solidFill>
          <a:schemeClr val="accent2">
            <a:hueOff val="1121191"/>
            <a:satOff val="-50365"/>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b="1" i="0" kern="1200">
              <a:latin typeface="Times New Roman" panose="02020603050405020304" pitchFamily="18" charset="0"/>
              <a:cs typeface="Times New Roman" panose="02020603050405020304" pitchFamily="18" charset="0"/>
            </a:rPr>
            <a:t>Half-Duplex &amp; Full-Duplex:</a:t>
          </a:r>
          <a:endParaRPr lang="en-US" sz="2700" kern="1200">
            <a:latin typeface="Times New Roman" panose="02020603050405020304" pitchFamily="18" charset="0"/>
            <a:cs typeface="Times New Roman" panose="02020603050405020304" pitchFamily="18" charset="0"/>
          </a:endParaRPr>
        </a:p>
      </dsp:txBody>
      <dsp:txXfrm>
        <a:off x="30842" y="4864986"/>
        <a:ext cx="11682641" cy="570116"/>
      </dsp:txXfrm>
    </dsp:sp>
    <dsp:sp modelId="{9B97DC03-A30A-4EA9-869A-3830F78EBDA1}">
      <dsp:nvSpPr>
        <dsp:cNvPr id="0" name=""/>
        <dsp:cNvSpPr/>
      </dsp:nvSpPr>
      <dsp:spPr>
        <a:xfrm>
          <a:off x="0" y="5465944"/>
          <a:ext cx="11744325"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882"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b="0" i="0" kern="1200">
              <a:latin typeface="Times New Roman" panose="02020603050405020304" pitchFamily="18" charset="0"/>
              <a:cs typeface="Times New Roman" panose="02020603050405020304" pitchFamily="18" charset="0"/>
            </a:rPr>
            <a:t>In a Full-Duplex mode, both the nodes can transmit the data at the same time.</a:t>
          </a:r>
          <a:endParaRPr lang="en-US" sz="2100" kern="120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b="0" i="0" kern="1200" dirty="0">
              <a:latin typeface="Times New Roman" panose="02020603050405020304" pitchFamily="18" charset="0"/>
              <a:cs typeface="Times New Roman" panose="02020603050405020304" pitchFamily="18" charset="0"/>
            </a:rPr>
            <a:t>In a Half-Duplex mode, only one node can transmit the data at the same time.</a:t>
          </a:r>
          <a:endParaRPr lang="en-US" sz="2100" kern="1200" dirty="0">
            <a:latin typeface="Times New Roman" panose="02020603050405020304" pitchFamily="18" charset="0"/>
            <a:cs typeface="Times New Roman" panose="02020603050405020304" pitchFamily="18" charset="0"/>
          </a:endParaRPr>
        </a:p>
      </dsp:txBody>
      <dsp:txXfrm>
        <a:off x="0" y="5465944"/>
        <a:ext cx="11744325" cy="684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A6F89-5B09-4507-8B2D-165285601553}">
      <dsp:nvSpPr>
        <dsp:cNvPr id="0" name=""/>
        <dsp:cNvSpPr/>
      </dsp:nvSpPr>
      <dsp:spPr>
        <a:xfrm>
          <a:off x="0" y="958816"/>
          <a:ext cx="6015355"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EEE8DF-7806-48EF-984C-9EA8FAB110B6}">
      <dsp:nvSpPr>
        <dsp:cNvPr id="0" name=""/>
        <dsp:cNvSpPr/>
      </dsp:nvSpPr>
      <dsp:spPr>
        <a:xfrm>
          <a:off x="300767" y="663616"/>
          <a:ext cx="421074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889000">
            <a:lnSpc>
              <a:spcPct val="90000"/>
            </a:lnSpc>
            <a:spcBef>
              <a:spcPct val="0"/>
            </a:spcBef>
            <a:spcAft>
              <a:spcPct val="35000"/>
            </a:spcAft>
            <a:buNone/>
          </a:pPr>
          <a:r>
            <a:rPr lang="en-IN" sz="2000" b="1" kern="1200" dirty="0"/>
            <a:t>Simple Parity Check</a:t>
          </a:r>
        </a:p>
      </dsp:txBody>
      <dsp:txXfrm>
        <a:off x="329588" y="692437"/>
        <a:ext cx="4153106" cy="532758"/>
      </dsp:txXfrm>
    </dsp:sp>
    <dsp:sp modelId="{CDDEFD13-5EC8-4082-A6D9-E43C612C47F8}">
      <dsp:nvSpPr>
        <dsp:cNvPr id="0" name=""/>
        <dsp:cNvSpPr/>
      </dsp:nvSpPr>
      <dsp:spPr>
        <a:xfrm>
          <a:off x="0" y="1866016"/>
          <a:ext cx="6015355"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5ECE2-73B0-41AB-A2F4-BED899401A1D}">
      <dsp:nvSpPr>
        <dsp:cNvPr id="0" name=""/>
        <dsp:cNvSpPr/>
      </dsp:nvSpPr>
      <dsp:spPr>
        <a:xfrm>
          <a:off x="300767" y="1570816"/>
          <a:ext cx="4210748"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889000">
            <a:lnSpc>
              <a:spcPct val="90000"/>
            </a:lnSpc>
            <a:spcBef>
              <a:spcPct val="0"/>
            </a:spcBef>
            <a:spcAft>
              <a:spcPct val="35000"/>
            </a:spcAft>
            <a:buNone/>
          </a:pPr>
          <a:r>
            <a:rPr lang="en-IN" sz="2000" b="1" kern="1200" dirty="0"/>
            <a:t>Two-dimensional Parity Check</a:t>
          </a:r>
        </a:p>
      </dsp:txBody>
      <dsp:txXfrm>
        <a:off x="329588" y="1599637"/>
        <a:ext cx="4153106" cy="532758"/>
      </dsp:txXfrm>
    </dsp:sp>
    <dsp:sp modelId="{B6BA5191-689B-4832-88DD-1C7775D5D4EA}">
      <dsp:nvSpPr>
        <dsp:cNvPr id="0" name=""/>
        <dsp:cNvSpPr/>
      </dsp:nvSpPr>
      <dsp:spPr>
        <a:xfrm>
          <a:off x="0" y="2773216"/>
          <a:ext cx="6015355"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3FA8B-03E5-4078-AA0C-E39053E327BD}">
      <dsp:nvSpPr>
        <dsp:cNvPr id="0" name=""/>
        <dsp:cNvSpPr/>
      </dsp:nvSpPr>
      <dsp:spPr>
        <a:xfrm>
          <a:off x="300767" y="2478016"/>
          <a:ext cx="4210748"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889000">
            <a:lnSpc>
              <a:spcPct val="90000"/>
            </a:lnSpc>
            <a:spcBef>
              <a:spcPct val="0"/>
            </a:spcBef>
            <a:spcAft>
              <a:spcPct val="35000"/>
            </a:spcAft>
            <a:buNone/>
          </a:pPr>
          <a:r>
            <a:rPr lang="en-IN" sz="2000" b="1" kern="1200" dirty="0"/>
            <a:t>Checksum</a:t>
          </a:r>
        </a:p>
      </dsp:txBody>
      <dsp:txXfrm>
        <a:off x="329588" y="2506837"/>
        <a:ext cx="4153106" cy="532758"/>
      </dsp:txXfrm>
    </dsp:sp>
    <dsp:sp modelId="{AA40D4FA-2326-4704-B262-D59ED4C3E37A}">
      <dsp:nvSpPr>
        <dsp:cNvPr id="0" name=""/>
        <dsp:cNvSpPr/>
      </dsp:nvSpPr>
      <dsp:spPr>
        <a:xfrm>
          <a:off x="0" y="3680416"/>
          <a:ext cx="6015355"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E01239-60E1-4954-AAC3-CB8FC6D4497B}">
      <dsp:nvSpPr>
        <dsp:cNvPr id="0" name=""/>
        <dsp:cNvSpPr/>
      </dsp:nvSpPr>
      <dsp:spPr>
        <a:xfrm>
          <a:off x="300767" y="3385216"/>
          <a:ext cx="4210748"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156" tIns="0" rIns="159156" bIns="0" numCol="1" spcCol="1270" anchor="ctr" anchorCtr="0">
          <a:noAutofit/>
        </a:bodyPr>
        <a:lstStyle/>
        <a:p>
          <a:pPr marL="0" lvl="0" indent="0" algn="l" defTabSz="889000">
            <a:lnSpc>
              <a:spcPct val="90000"/>
            </a:lnSpc>
            <a:spcBef>
              <a:spcPct val="0"/>
            </a:spcBef>
            <a:spcAft>
              <a:spcPct val="35000"/>
            </a:spcAft>
            <a:buNone/>
          </a:pPr>
          <a:r>
            <a:rPr lang="en-IN" sz="2000" b="1" i="0" kern="1200" dirty="0"/>
            <a:t>Cyclic Redundancy Check</a:t>
          </a:r>
          <a:endParaRPr lang="en-IN" sz="2000" b="1" kern="1200" dirty="0"/>
        </a:p>
      </dsp:txBody>
      <dsp:txXfrm>
        <a:off x="329588" y="3414037"/>
        <a:ext cx="4153106" cy="5327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137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0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587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663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1285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314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6170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116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364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853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89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10/5/2022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8237984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6" r:id="rId5"/>
    <p:sldLayoutId id="2147483751"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488535-A320-D280-F92C-CDA88AB63799}"/>
              </a:ext>
            </a:extLst>
          </p:cNvPr>
          <p:cNvPicPr>
            <a:picLocks noChangeAspect="1"/>
          </p:cNvPicPr>
          <p:nvPr/>
        </p:nvPicPr>
        <p:blipFill rotWithShape="1">
          <a:blip r:embed="rId2"/>
          <a:srcRect/>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AD208F9-5391-19C5-376D-B2A2CE195A26}"/>
              </a:ext>
            </a:extLst>
          </p:cNvPr>
          <p:cNvSpPr>
            <a:spLocks noGrp="1"/>
          </p:cNvSpPr>
          <p:nvPr>
            <p:ph type="ctrTitle"/>
          </p:nvPr>
        </p:nvSpPr>
        <p:spPr>
          <a:xfrm>
            <a:off x="1771132" y="2091263"/>
            <a:ext cx="8649738" cy="2590800"/>
          </a:xfrm>
        </p:spPr>
        <p:txBody>
          <a:bodyPr>
            <a:normAutofit/>
          </a:bodyPr>
          <a:lstStyle/>
          <a:p>
            <a:r>
              <a:rPr lang="en-IN" b="1" dirty="0">
                <a:latin typeface="Times New Roman" panose="02020603050405020304" pitchFamily="18" charset="0"/>
                <a:cs typeface="Times New Roman" panose="02020603050405020304" pitchFamily="18" charset="0"/>
              </a:rPr>
              <a:t>Data Link Layer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Unit-III</a:t>
            </a:r>
          </a:p>
        </p:txBody>
      </p:sp>
      <p:sp>
        <p:nvSpPr>
          <p:cNvPr id="3" name="Subtitle 2">
            <a:extLst>
              <a:ext uri="{FF2B5EF4-FFF2-40B4-BE49-F238E27FC236}">
                <a16:creationId xmlns:a16="http://schemas.microsoft.com/office/drawing/2014/main" id="{DBB1C563-B8E9-64C4-6D98-E15324004546}"/>
              </a:ext>
            </a:extLst>
          </p:cNvPr>
          <p:cNvSpPr>
            <a:spLocks noGrp="1"/>
          </p:cNvSpPr>
          <p:nvPr>
            <p:ph type="subTitle" idx="1"/>
          </p:nvPr>
        </p:nvSpPr>
        <p:spPr>
          <a:xfrm>
            <a:off x="1771130" y="4276725"/>
            <a:ext cx="8652788" cy="1298955"/>
          </a:xfrm>
        </p:spPr>
        <p:txBody>
          <a:bodyPr>
            <a:normAutofit/>
          </a:bodyPr>
          <a:lstStyle/>
          <a:p>
            <a:pPr>
              <a:lnSpc>
                <a:spcPct val="100000"/>
              </a:lnSpc>
              <a:spcAft>
                <a:spcPts val="600"/>
              </a:spcAft>
            </a:pPr>
            <a:r>
              <a:rPr lang="en-IN" b="1" dirty="0"/>
              <a:t>By </a:t>
            </a:r>
          </a:p>
          <a:p>
            <a:pPr>
              <a:lnSpc>
                <a:spcPct val="100000"/>
              </a:lnSpc>
              <a:spcAft>
                <a:spcPts val="600"/>
              </a:spcAft>
            </a:pPr>
            <a:r>
              <a:rPr lang="en-IN" b="1" dirty="0"/>
              <a:t>Dr Sanjeev Kumar</a:t>
            </a:r>
          </a:p>
        </p:txBody>
      </p:sp>
      <p:sp>
        <p:nvSpPr>
          <p:cNvPr id="22" name="Rectangle 21">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F3788-6E5D-D4C4-8CB1-4BE734427748}"/>
              </a:ext>
            </a:extLst>
          </p:cNvPr>
          <p:cNvSpPr>
            <a:spLocks noGrp="1"/>
          </p:cNvSpPr>
          <p:nvPr>
            <p:ph type="title"/>
          </p:nvPr>
        </p:nvSpPr>
        <p:spPr>
          <a:xfrm>
            <a:off x="557720" y="2127318"/>
            <a:ext cx="2312480" cy="1120422"/>
          </a:xfrm>
        </p:spPr>
        <p:txBody>
          <a:bodyPr vert="horz" lIns="91440" tIns="45720" rIns="91440" bIns="45720" rtlCol="0" anchor="b">
            <a:normAutofit/>
          </a:bodyPr>
          <a:lstStyle/>
          <a:p>
            <a:r>
              <a:rPr lang="en-US" sz="2800" i="0" cap="all" spc="-100" dirty="0">
                <a:latin typeface="Times New Roman" panose="02020603050405020304" pitchFamily="18" charset="0"/>
                <a:cs typeface="Times New Roman" panose="02020603050405020304" pitchFamily="18" charset="0"/>
              </a:rPr>
              <a:t>Multiple bits error</a:t>
            </a:r>
            <a:endParaRPr lang="en-US" sz="2800" cap="all" spc="-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72F28E-B5D5-5155-B3D0-83E0E3B66E92}"/>
              </a:ext>
            </a:extLst>
          </p:cNvPr>
          <p:cNvSpPr>
            <a:spLocks noGrp="1"/>
          </p:cNvSpPr>
          <p:nvPr>
            <p:ph idx="1"/>
          </p:nvPr>
        </p:nvSpPr>
        <p:spPr>
          <a:xfrm>
            <a:off x="557720" y="3664288"/>
            <a:ext cx="2312479" cy="2879387"/>
          </a:xfrm>
        </p:spPr>
        <p:txBody>
          <a:bodyPr vert="horz" lIns="91440" tIns="45720" rIns="91440" bIns="45720" rtlCol="0">
            <a:normAutofit/>
          </a:bodyPr>
          <a:lstStyle/>
          <a:p>
            <a:pPr marL="0" indent="0">
              <a:spcBef>
                <a:spcPts val="0"/>
              </a:spcBef>
              <a:spcAft>
                <a:spcPts val="600"/>
              </a:spcAft>
              <a:buNone/>
            </a:pPr>
            <a:r>
              <a:rPr lang="en-US" sz="1400" b="0" i="0" spc="80" dirty="0">
                <a:solidFill>
                  <a:schemeClr val="tx1">
                    <a:lumMod val="85000"/>
                    <a:lumOff val="15000"/>
                  </a:schemeClr>
                </a:solidFill>
                <a:effectLst/>
                <a:latin typeface="Times New Roman" panose="02020603050405020304" pitchFamily="18" charset="0"/>
                <a:cs typeface="Times New Roman" panose="02020603050405020304" pitchFamily="18" charset="0"/>
              </a:rPr>
              <a:t>	In the received frame, more than one bits are corrupted.</a:t>
            </a:r>
            <a:endParaRPr lang="en-US" sz="1400" spc="8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Diagram, box and whisker chart&#10;&#10;Description automatically generated">
            <a:extLst>
              <a:ext uri="{FF2B5EF4-FFF2-40B4-BE49-F238E27FC236}">
                <a16:creationId xmlns:a16="http://schemas.microsoft.com/office/drawing/2014/main" id="{62C592F7-0AB9-1B05-0F4E-7845A1F4D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086102"/>
            <a:ext cx="7237877" cy="2714203"/>
          </a:xfrm>
          <a:prstGeom prst="rect">
            <a:avLst/>
          </a:prstGeom>
        </p:spPr>
      </p:pic>
    </p:spTree>
    <p:extLst>
      <p:ext uri="{BB962C8B-B14F-4D97-AF65-F5344CB8AC3E}">
        <p14:creationId xmlns:p14="http://schemas.microsoft.com/office/powerpoint/2010/main" val="29223726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id="{70A202FA-32F9-7913-4AD3-F303F57C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05" y="648231"/>
            <a:ext cx="8695494" cy="3217333"/>
          </a:xfrm>
          <a:prstGeom prst="rect">
            <a:avLst/>
          </a:prstGeom>
        </p:spPr>
      </p:pic>
      <p:sp>
        <p:nvSpPr>
          <p:cNvPr id="25" name="Rectangle 24">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B67D6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9107DD12-CF8E-6AB7-0D96-C864E82177D4}"/>
              </a:ext>
            </a:extLst>
          </p:cNvPr>
          <p:cNvSpPr>
            <a:spLocks noGrp="1"/>
          </p:cNvSpPr>
          <p:nvPr>
            <p:ph type="title"/>
          </p:nvPr>
        </p:nvSpPr>
        <p:spPr>
          <a:xfrm>
            <a:off x="956234" y="4495894"/>
            <a:ext cx="4942542" cy="1371600"/>
          </a:xfrm>
        </p:spPr>
        <p:txBody>
          <a:bodyPr>
            <a:normAutofit/>
          </a:bodyPr>
          <a:lstStyle/>
          <a:p>
            <a:pPr algn="r"/>
            <a:r>
              <a:rPr lang="en-IN" sz="4400" b="1" i="0" dirty="0">
                <a:solidFill>
                  <a:schemeClr val="tx1"/>
                </a:solidFill>
                <a:effectLst/>
                <a:latin typeface="Times New Roman" panose="02020603050405020304" pitchFamily="18" charset="0"/>
                <a:cs typeface="Times New Roman" panose="02020603050405020304" pitchFamily="18" charset="0"/>
              </a:rPr>
              <a:t>Burst error</a:t>
            </a:r>
            <a:r>
              <a:rPr lang="en-IN" sz="4400" b="0" i="0" dirty="0">
                <a:solidFill>
                  <a:schemeClr val="tx1"/>
                </a:solidFill>
                <a:effectLst/>
                <a:latin typeface="Times New Roman" panose="02020603050405020304" pitchFamily="18" charset="0"/>
                <a:cs typeface="Times New Roman" panose="02020603050405020304" pitchFamily="18" charset="0"/>
              </a:rPr>
              <a:t> </a:t>
            </a:r>
            <a:endParaRPr lang="en-IN" sz="44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1B718D5-2865-3D3D-B990-F55BC956EF86}"/>
              </a:ext>
            </a:extLst>
          </p:cNvPr>
          <p:cNvSpPr>
            <a:spLocks noGrp="1"/>
          </p:cNvSpPr>
          <p:nvPr>
            <p:ph idx="1"/>
          </p:nvPr>
        </p:nvSpPr>
        <p:spPr>
          <a:xfrm>
            <a:off x="6256866" y="4495894"/>
            <a:ext cx="4978899" cy="1444718"/>
          </a:xfrm>
        </p:spPr>
        <p:txBody>
          <a:bodyPr anchor="ctr">
            <a:normAutofit/>
          </a:bodyPr>
          <a:lstStyle/>
          <a:p>
            <a:pPr marL="274320" lvl="1" indent="0" algn="just">
              <a:buNone/>
            </a:pPr>
            <a:r>
              <a:rPr lang="en-US" sz="2400" b="0" i="0" dirty="0">
                <a:effectLst/>
                <a:latin typeface="Nunito" pitchFamily="2" charset="0"/>
              </a:rPr>
              <a:t>In the received frame, more than one consecutive bits are corrupted.</a:t>
            </a:r>
            <a:endParaRPr lang="en-US" sz="2400" dirty="0"/>
          </a:p>
        </p:txBody>
      </p:sp>
    </p:spTree>
    <p:extLst>
      <p:ext uri="{BB962C8B-B14F-4D97-AF65-F5344CB8AC3E}">
        <p14:creationId xmlns:p14="http://schemas.microsoft.com/office/powerpoint/2010/main" val="178686841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8D67AC2F-6A8C-BE89-1E86-EBEC766CBFCD}"/>
              </a:ext>
            </a:extLst>
          </p:cNvPr>
          <p:cNvSpPr>
            <a:spLocks noGrp="1"/>
          </p:cNvSpPr>
          <p:nvPr>
            <p:ph type="title"/>
          </p:nvPr>
        </p:nvSpPr>
        <p:spPr>
          <a:xfrm>
            <a:off x="1175512" y="384278"/>
            <a:ext cx="9792208" cy="1135374"/>
          </a:xfrm>
        </p:spPr>
        <p:txBody>
          <a:bodyPr>
            <a:normAutofit/>
          </a:bodyPr>
          <a:lstStyle/>
          <a:p>
            <a:r>
              <a:rPr lang="en-IN" dirty="0">
                <a:latin typeface="Times New Roman" panose="02020603050405020304" pitchFamily="18" charset="0"/>
                <a:cs typeface="Times New Roman" panose="02020603050405020304" pitchFamily="18" charset="0"/>
              </a:rPr>
              <a:t>Error Detection Techniques:</a:t>
            </a:r>
          </a:p>
        </p:txBody>
      </p:sp>
      <p:sp>
        <p:nvSpPr>
          <p:cNvPr id="3" name="Content Placeholder 2">
            <a:extLst>
              <a:ext uri="{FF2B5EF4-FFF2-40B4-BE49-F238E27FC236}">
                <a16:creationId xmlns:a16="http://schemas.microsoft.com/office/drawing/2014/main" id="{78E00530-508D-2C9F-D67B-0E6144AE72E1}"/>
              </a:ext>
            </a:extLst>
          </p:cNvPr>
          <p:cNvSpPr>
            <a:spLocks noGrp="1"/>
          </p:cNvSpPr>
          <p:nvPr>
            <p:ph idx="1"/>
          </p:nvPr>
        </p:nvSpPr>
        <p:spPr>
          <a:xfrm>
            <a:off x="340487" y="1746316"/>
            <a:ext cx="4558538" cy="4234605"/>
          </a:xfrm>
        </p:spPr>
        <p:txBody>
          <a:bodyPr>
            <a:normAutofit/>
          </a:bodyPr>
          <a:lstStyle/>
          <a:p>
            <a:pPr algn="just"/>
            <a:r>
              <a:rPr lang="en-IN" sz="2000" b="1" i="0" dirty="0">
                <a:effectLst/>
                <a:latin typeface="urw-din"/>
              </a:rPr>
              <a:t>Error Detecting Codes: </a:t>
            </a:r>
          </a:p>
          <a:p>
            <a:pPr lvl="1" algn="just"/>
            <a:r>
              <a:rPr lang="en-IN" sz="1800" b="1" i="0" dirty="0">
                <a:effectLst/>
                <a:latin typeface="urw-din"/>
              </a:rPr>
              <a:t>Implemented either on Data Link Layer or Transport Layer:</a:t>
            </a:r>
          </a:p>
          <a:p>
            <a:pPr algn="just"/>
            <a:r>
              <a:rPr lang="en-US" sz="2000" b="0" i="0" dirty="0">
                <a:solidFill>
                  <a:srgbClr val="273239"/>
                </a:solidFill>
                <a:effectLst/>
                <a:latin typeface="urw-din"/>
              </a:rPr>
              <a:t>Whenever a message is transmitted, it may get scrambled by noise or data may get corrupted. To avoid this, we use error-detecting codes which are additional data added to a given digital message to help us detect if any error has occurred during transmission of the message.</a:t>
            </a:r>
            <a:endParaRPr lang="en-IN" sz="2000" b="1" i="0" dirty="0">
              <a:effectLst/>
              <a:latin typeface="urw-din"/>
            </a:endParaRPr>
          </a:p>
          <a:p>
            <a:pPr algn="just"/>
            <a:endParaRPr lang="en-IN" sz="2000" b="1" i="0" dirty="0">
              <a:effectLst/>
              <a:latin typeface="urw-din"/>
            </a:endParaRPr>
          </a:p>
          <a:p>
            <a:pPr algn="just"/>
            <a:endParaRPr lang="en-IN" sz="2000" b="1" i="0" dirty="0">
              <a:effectLst/>
              <a:latin typeface="urw-din"/>
            </a:endParaRPr>
          </a:p>
        </p:txBody>
      </p:sp>
      <p:graphicFrame>
        <p:nvGraphicFramePr>
          <p:cNvPr id="6" name="Diagram 5">
            <a:extLst>
              <a:ext uri="{FF2B5EF4-FFF2-40B4-BE49-F238E27FC236}">
                <a16:creationId xmlns:a16="http://schemas.microsoft.com/office/drawing/2014/main" id="{EBA190B1-7536-4BDA-EC9D-339E7C3650FC}"/>
              </a:ext>
            </a:extLst>
          </p:cNvPr>
          <p:cNvGraphicFramePr/>
          <p:nvPr>
            <p:extLst>
              <p:ext uri="{D42A27DB-BD31-4B8C-83A1-F6EECF244321}">
                <p14:modId xmlns:p14="http://schemas.microsoft.com/office/powerpoint/2010/main" val="538400789"/>
              </p:ext>
            </p:extLst>
          </p:nvPr>
        </p:nvGraphicFramePr>
        <p:xfrm>
          <a:off x="5290820" y="1362269"/>
          <a:ext cx="6015355" cy="4848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8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488141" y="2205318"/>
            <a:ext cx="8775047" cy="2447364"/>
          </a:xfrm>
          <a:prstGeom prst="rect">
            <a:avLst/>
          </a:prstGeom>
          <a:noFill/>
          <a:ln w="12700">
            <a:noFill/>
            <a:miter lim="800000"/>
            <a:headEnd/>
            <a:tailEnd/>
          </a:ln>
          <a:effectLst/>
        </p:spPr>
      </p:pic>
      <p:sp>
        <p:nvSpPr>
          <p:cNvPr id="2" name="Title 1">
            <a:extLst>
              <a:ext uri="{FF2B5EF4-FFF2-40B4-BE49-F238E27FC236}">
                <a16:creationId xmlns:a16="http://schemas.microsoft.com/office/drawing/2014/main" id="{CE68551F-CDB8-8298-9AA6-047BAC290C22}"/>
              </a:ext>
            </a:extLst>
          </p:cNvPr>
          <p:cNvSpPr>
            <a:spLocks noGrp="1"/>
          </p:cNvSpPr>
          <p:nvPr>
            <p:ph type="title"/>
          </p:nvPr>
        </p:nvSpPr>
        <p:spPr>
          <a:xfrm>
            <a:off x="1175512" y="384278"/>
            <a:ext cx="9792208" cy="1135374"/>
          </a:xfrm>
        </p:spPr>
        <p:txBody>
          <a:bodyPr>
            <a:normAutofit/>
          </a:bodyPr>
          <a:lstStyle/>
          <a:p>
            <a:r>
              <a:rPr lang="en-IN" dirty="0">
                <a:latin typeface="Times New Roman" panose="02020603050405020304" pitchFamily="18" charset="0"/>
                <a:cs typeface="Times New Roman" panose="02020603050405020304" pitchFamily="18" charset="0"/>
              </a:rPr>
              <a:t>Error Detection Techniques: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sz="3600" dirty="0"/>
              <a:t>Vertical Redundancy Check (Parity Check)</a:t>
            </a:r>
          </a:p>
        </p:txBody>
      </p:sp>
      <p:sp>
        <p:nvSpPr>
          <p:cNvPr id="3" name="Content Placeholder 2"/>
          <p:cNvSpPr>
            <a:spLocks noGrp="1"/>
          </p:cNvSpPr>
          <p:nvPr>
            <p:ph sz="quarter" idx="1"/>
          </p:nvPr>
        </p:nvSpPr>
        <p:spPr>
          <a:xfrm>
            <a:off x="1981200" y="1219201"/>
            <a:ext cx="8229600" cy="4906963"/>
          </a:xfrm>
        </p:spPr>
        <p:txBody>
          <a:bodyPr>
            <a:normAutofit/>
          </a:bodyPr>
          <a:lstStyle/>
          <a:p>
            <a:endParaRPr lang="en-US" sz="2400" dirty="0"/>
          </a:p>
          <a:p>
            <a:r>
              <a:rPr lang="en-US" sz="2400" dirty="0"/>
              <a:t>Least expensive method.</a:t>
            </a:r>
          </a:p>
          <a:p>
            <a:endParaRPr lang="en-US" sz="2400" dirty="0"/>
          </a:p>
          <a:p>
            <a:r>
              <a:rPr lang="en-US" sz="2400" dirty="0"/>
              <a:t>Even parity : A redundant bit, called a parity bit, is appended to every data unit so that the total number of 1s in the unit becomes even.</a:t>
            </a:r>
          </a:p>
          <a:p>
            <a:r>
              <a:rPr lang="en-US" sz="2400" dirty="0"/>
              <a:t>Odd parity: total number of 1s should become odd.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825625" y="1395413"/>
            <a:ext cx="8377238" cy="4932362"/>
          </a:xfrm>
          <a:prstGeom prst="rect">
            <a:avLst/>
          </a:prstGeom>
          <a:noFill/>
          <a:ln w="12700">
            <a:noFill/>
            <a:miter lim="800000"/>
            <a:headEnd/>
            <a:tailEnd/>
          </a:ln>
          <a:effectLst/>
        </p:spPr>
      </p:pic>
      <p:sp>
        <p:nvSpPr>
          <p:cNvPr id="5" name="Rectangle 3"/>
          <p:cNvSpPr>
            <a:spLocks noChangeArrowheads="1"/>
          </p:cNvSpPr>
          <p:nvPr/>
        </p:nvSpPr>
        <p:spPr bwMode="auto">
          <a:xfrm>
            <a:off x="3684495" y="457201"/>
            <a:ext cx="5059463" cy="582211"/>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0279F"/>
                </a:solidFill>
              </a:rPr>
              <a:t>Even parity VRC concept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533401"/>
            <a:ext cx="8229600" cy="5592763"/>
          </a:xfrm>
        </p:spPr>
        <p:txBody>
          <a:bodyPr/>
          <a:lstStyle/>
          <a:p>
            <a:pPr>
              <a:buNone/>
            </a:pPr>
            <a:r>
              <a:rPr lang="en-US" dirty="0"/>
              <a:t>Performance:</a:t>
            </a:r>
          </a:p>
          <a:p>
            <a:endParaRPr lang="en-US" sz="2000" dirty="0"/>
          </a:p>
          <a:p>
            <a:pPr>
              <a:lnSpc>
                <a:spcPct val="150000"/>
              </a:lnSpc>
            </a:pPr>
            <a:r>
              <a:rPr lang="en-US" sz="2400" dirty="0"/>
              <a:t>VRC can detect all single-bit errors.</a:t>
            </a:r>
          </a:p>
          <a:p>
            <a:pPr>
              <a:lnSpc>
                <a:spcPct val="150000"/>
              </a:lnSpc>
            </a:pPr>
            <a:r>
              <a:rPr lang="en-US" sz="2400" dirty="0"/>
              <a:t>It can also detect burst errors as long as the total number of bits changed is odd.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Autofit/>
          </a:bodyPr>
          <a:lstStyle/>
          <a:p>
            <a:r>
              <a:rPr lang="en-US" sz="3600" b="1" dirty="0"/>
              <a:t>Longitudinal Redundancy Check (LRC)</a:t>
            </a:r>
          </a:p>
        </p:txBody>
      </p:sp>
      <p:sp>
        <p:nvSpPr>
          <p:cNvPr id="3" name="Content Placeholder 2"/>
          <p:cNvSpPr>
            <a:spLocks noGrp="1"/>
          </p:cNvSpPr>
          <p:nvPr>
            <p:ph sz="quarter" idx="1"/>
          </p:nvPr>
        </p:nvSpPr>
        <p:spPr>
          <a:xfrm>
            <a:off x="1981200" y="1524001"/>
            <a:ext cx="8229600" cy="4602163"/>
          </a:xfrm>
        </p:spPr>
        <p:txBody>
          <a:bodyPr>
            <a:normAutofit/>
          </a:bodyPr>
          <a:lstStyle/>
          <a:p>
            <a:r>
              <a:rPr lang="en-US" sz="2800" dirty="0"/>
              <a:t>A block of bits is organized in a table (rows and columns).</a:t>
            </a:r>
          </a:p>
          <a:p>
            <a:r>
              <a:rPr lang="en-US" sz="2800" dirty="0"/>
              <a:t>Then calculate parity bit for each column and create a new row, which are parity bits for the whole block.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cst.csuchico.edu/%7Esim/547/Old547/notes/NOTE9_1_files/image008.jpg"/>
          <p:cNvPicPr>
            <a:picLocks noChangeAspect="1" noChangeArrowheads="1"/>
          </p:cNvPicPr>
          <p:nvPr/>
        </p:nvPicPr>
        <p:blipFill>
          <a:blip r:embed="rId2"/>
          <a:srcRect/>
          <a:stretch>
            <a:fillRect/>
          </a:stretch>
        </p:blipFill>
        <p:spPr bwMode="auto">
          <a:xfrm>
            <a:off x="2819400" y="685800"/>
            <a:ext cx="6703042" cy="4648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304801"/>
            <a:ext cx="8229600" cy="5821363"/>
          </a:xfrm>
        </p:spPr>
        <p:txBody>
          <a:bodyPr/>
          <a:lstStyle/>
          <a:p>
            <a:pPr>
              <a:buNone/>
            </a:pPr>
            <a:r>
              <a:rPr lang="en-US" b="1" dirty="0"/>
              <a:t>Performance</a:t>
            </a:r>
            <a:r>
              <a:rPr lang="en-US" dirty="0"/>
              <a:t>:</a:t>
            </a:r>
          </a:p>
          <a:p>
            <a:pPr>
              <a:buNone/>
            </a:pPr>
            <a:endParaRPr lang="en-US" dirty="0"/>
          </a:p>
          <a:p>
            <a:r>
              <a:rPr lang="en-US" sz="2400" dirty="0"/>
              <a:t>LRC of n bits can easily detect a burst error of n bits.</a:t>
            </a:r>
          </a:p>
          <a:p>
            <a:endParaRPr lang="en-US" sz="2400" dirty="0"/>
          </a:p>
          <a:p>
            <a:r>
              <a:rPr lang="en-US" sz="2400" dirty="0"/>
              <a:t>A burst error of more than n bits is also detected by LRC with a high probability.</a:t>
            </a:r>
          </a:p>
          <a:p>
            <a:pPr>
              <a:buNone/>
            </a:pPr>
            <a:r>
              <a:rPr lang="en-US" sz="2400" dirty="0"/>
              <a:t>	Example: if 2 bits in one data unit are damaged, and 2 bits in exactly the same position in another data unit are damaged, the LRC checker will not detect the error.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C81C553-2F46-8A27-796C-98CA9932996A}"/>
              </a:ext>
            </a:extLst>
          </p:cNvPr>
          <p:cNvSpPr>
            <a:spLocks noGrp="1"/>
          </p:cNvSpPr>
          <p:nvPr>
            <p:ph type="title"/>
          </p:nvPr>
        </p:nvSpPr>
        <p:spPr>
          <a:xfrm>
            <a:off x="573409" y="559477"/>
            <a:ext cx="3765200" cy="5709931"/>
          </a:xfrm>
        </p:spPr>
        <p:txBody>
          <a:bodyPr>
            <a:normAutofit/>
          </a:bodyPr>
          <a:lstStyle/>
          <a:p>
            <a:pPr algn="ctr"/>
            <a:r>
              <a:rPr lang="en-IN" b="1" dirty="0"/>
              <a:t>Data Link Layer:</a:t>
            </a:r>
          </a:p>
        </p:txBody>
      </p:sp>
      <p:sp>
        <p:nvSpPr>
          <p:cNvPr id="22" name="Rectangle 21">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742D2CF7-8771-D07E-9486-2649B17580C4}"/>
              </a:ext>
            </a:extLst>
          </p:cNvPr>
          <p:cNvGraphicFramePr>
            <a:graphicFrameLocks noGrp="1"/>
          </p:cNvGraphicFramePr>
          <p:nvPr>
            <p:ph idx="1"/>
            <p:extLst>
              <p:ext uri="{D42A27DB-BD31-4B8C-83A1-F6EECF244321}">
                <p14:modId xmlns:p14="http://schemas.microsoft.com/office/powerpoint/2010/main" val="3064053856"/>
              </p:ext>
            </p:extLst>
          </p:nvPr>
        </p:nvGraphicFramePr>
        <p:xfrm>
          <a:off x="4993008" y="374905"/>
          <a:ext cx="6964296" cy="6108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0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t>Cyclic Redundancy Check (CRC)</a:t>
            </a:r>
          </a:p>
        </p:txBody>
      </p:sp>
      <p:sp>
        <p:nvSpPr>
          <p:cNvPr id="3" name="Content Placeholder 2"/>
          <p:cNvSpPr>
            <a:spLocks noGrp="1"/>
          </p:cNvSpPr>
          <p:nvPr>
            <p:ph sz="quarter" idx="1"/>
          </p:nvPr>
        </p:nvSpPr>
        <p:spPr>
          <a:xfrm>
            <a:off x="1981200" y="1219201"/>
            <a:ext cx="8229600" cy="4906963"/>
          </a:xfrm>
        </p:spPr>
        <p:txBody>
          <a:bodyPr>
            <a:normAutofit fontScale="92500"/>
          </a:bodyPr>
          <a:lstStyle/>
          <a:p>
            <a:r>
              <a:rPr lang="en-US" sz="2400" dirty="0"/>
              <a:t>Most powerful redundancy checking technique.</a:t>
            </a:r>
          </a:p>
          <a:p>
            <a:r>
              <a:rPr lang="en-US" sz="2400" dirty="0"/>
              <a:t>Unlike VRC and LRC, which are based on addition-, </a:t>
            </a:r>
            <a:r>
              <a:rPr lang="en-US" sz="2400" u="sng" dirty="0"/>
              <a:t>CRC is based on binary division.</a:t>
            </a:r>
          </a:p>
          <a:p>
            <a:r>
              <a:rPr lang="en-US" sz="2400" dirty="0"/>
              <a:t>A CRC or CRC remainder is appended to the end of a data unit so that the resulting data unit becomes exactly divisible by a second, predetermined binary number(divisor).</a:t>
            </a:r>
          </a:p>
          <a:p>
            <a:r>
              <a:rPr lang="en-US" sz="2400" dirty="0"/>
              <a:t>At destination, incoming data unit is divided by the same number.</a:t>
            </a:r>
          </a:p>
          <a:p>
            <a:r>
              <a:rPr lang="en-US" sz="2400" dirty="0"/>
              <a:t>If no remainder- then data unit is intact.</a:t>
            </a:r>
          </a:p>
          <a:p>
            <a:r>
              <a:rPr lang="en-US" sz="2400" dirty="0"/>
              <a:t>If there is a remainder- means data unit is damaged.</a:t>
            </a:r>
          </a:p>
          <a:p>
            <a:r>
              <a:rPr lang="en-US" sz="2400" b="1" dirty="0"/>
              <a:t>Note:</a:t>
            </a:r>
            <a:r>
              <a:rPr lang="en-US" sz="2400" dirty="0"/>
              <a:t> a CRC must have exactly one bit less than divisor.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rrowheads="1"/>
          </p:cNvPicPr>
          <p:nvPr/>
        </p:nvPicPr>
        <p:blipFill>
          <a:blip r:embed="rId2"/>
          <a:srcRect/>
          <a:stretch>
            <a:fillRect/>
          </a:stretch>
        </p:blipFill>
        <p:spPr bwMode="auto">
          <a:xfrm>
            <a:off x="1857376" y="2489201"/>
            <a:ext cx="8450263" cy="3197225"/>
          </a:xfrm>
          <a:prstGeom prst="rect">
            <a:avLst/>
          </a:prstGeom>
          <a:noFill/>
          <a:ln w="12700">
            <a:noFill/>
            <a:miter lim="800000"/>
            <a:headEnd/>
            <a:tailEnd/>
          </a:ln>
          <a:effectLst/>
        </p:spPr>
      </p:pic>
      <p:sp>
        <p:nvSpPr>
          <p:cNvPr id="5" name="Rectangle 3"/>
          <p:cNvSpPr>
            <a:spLocks noChangeArrowheads="1"/>
          </p:cNvSpPr>
          <p:nvPr/>
        </p:nvSpPr>
        <p:spPr bwMode="auto">
          <a:xfrm>
            <a:off x="5465764" y="422276"/>
            <a:ext cx="1025923" cy="582211"/>
          </a:xfrm>
          <a:prstGeom prst="rect">
            <a:avLst/>
          </a:prstGeom>
          <a:noFill/>
          <a:ln w="12700">
            <a:noFill/>
            <a:miter lim="800000"/>
            <a:headEnd/>
            <a:tailEnd/>
          </a:ln>
          <a:effectLst/>
        </p:spPr>
        <p:txBody>
          <a:bodyPr wrap="none" lIns="90488" tIns="44450" rIns="90488" bIns="44450">
            <a:spAutoFit/>
          </a:bodyPr>
          <a:lstStyle/>
          <a:p>
            <a:r>
              <a:rPr lang="en-US" sz="3200" b="1">
                <a:solidFill>
                  <a:srgbClr val="00279F"/>
                </a:solidFill>
              </a:rPr>
              <a:t>CRC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457201"/>
            <a:ext cx="8229600" cy="5668963"/>
          </a:xfrm>
        </p:spPr>
        <p:txBody>
          <a:bodyPr>
            <a:normAutofit lnSpcReduction="10000"/>
          </a:bodyPr>
          <a:lstStyle/>
          <a:p>
            <a:pPr marL="457200" indent="-457200">
              <a:buAutoNum type="arabicParenR"/>
            </a:pPr>
            <a:r>
              <a:rPr lang="en-US" sz="2400" dirty="0"/>
              <a:t>A string of “n” 0s is appended to the data unit. The number of n is one less than the number of bits in the predetermined divisor (which is n+1 bits).</a:t>
            </a:r>
          </a:p>
          <a:p>
            <a:pPr marL="457200" indent="-457200">
              <a:buAutoNum type="arabicParenR"/>
            </a:pPr>
            <a:r>
              <a:rPr lang="en-US" sz="2400" dirty="0"/>
              <a:t>The new data unit is divided by the divisor using a process called </a:t>
            </a:r>
            <a:r>
              <a:rPr lang="en-US" sz="2400" b="1" dirty="0"/>
              <a:t>binary division</a:t>
            </a:r>
            <a:r>
              <a:rPr lang="en-US" sz="2400" dirty="0"/>
              <a:t>. The remainder is the CRC.</a:t>
            </a:r>
            <a:endParaRPr lang="en-US" sz="2400" b="1" dirty="0"/>
          </a:p>
          <a:p>
            <a:pPr marL="457200" indent="-457200">
              <a:buAutoNum type="arabicParenR"/>
            </a:pPr>
            <a:r>
              <a:rPr lang="en-US" sz="2400" dirty="0"/>
              <a:t>CRC of n bits replaces the appended 0s at the end of data unit. CRC may consist of all 0s.</a:t>
            </a:r>
          </a:p>
          <a:p>
            <a:pPr marL="457200" indent="-457200">
              <a:buAutoNum type="arabicParenR"/>
            </a:pPr>
            <a:r>
              <a:rPr lang="en-US" sz="2400" dirty="0"/>
              <a:t>The data unit arrives at receiver- data first , followed by CRC. The receiver treats whole string as a unit and divides by the same divisor.</a:t>
            </a:r>
          </a:p>
          <a:p>
            <a:pPr marL="457200" indent="-457200">
              <a:buAutoNum type="arabicParenR"/>
            </a:pPr>
            <a:r>
              <a:rPr lang="en-US" sz="2400" dirty="0"/>
              <a:t>If remainder is zero - data unit is allowed to pass, else it is rejected.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3019246-2FA4-9A4C-4F4A-993D0017F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11" y="1061042"/>
            <a:ext cx="7792805" cy="5240661"/>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2089A-BD3F-8B44-BFD5-142A26286AD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latin typeface="Times New Roman" panose="02020603050405020304" pitchFamily="18" charset="0"/>
                <a:cs typeface="Times New Roman" panose="02020603050405020304" pitchFamily="18" charset="0"/>
              </a:rPr>
              <a:t>CRC</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1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F25751E-E939-55BA-1F34-15B08974703A}"/>
              </a:ext>
            </a:extLst>
          </p:cNvPr>
          <p:cNvSpPr>
            <a:spLocks noGrp="1"/>
          </p:cNvSpPr>
          <p:nvPr>
            <p:ph type="title"/>
          </p:nvPr>
        </p:nvSpPr>
        <p:spPr>
          <a:xfrm>
            <a:off x="573409" y="559477"/>
            <a:ext cx="3765200" cy="5709931"/>
          </a:xfrm>
        </p:spPr>
        <p:txBody>
          <a:bodyPr>
            <a:normAutofit/>
          </a:bodyPr>
          <a:lstStyle/>
          <a:p>
            <a:pPr algn="ctr"/>
            <a:r>
              <a:rPr lang="en-IN" sz="4400" b="1" dirty="0">
                <a:latin typeface="Times New Roman" panose="02020603050405020304" pitchFamily="18" charset="0"/>
                <a:cs typeface="Times New Roman" panose="02020603050405020304" pitchFamily="18" charset="0"/>
              </a:rPr>
              <a:t>Sub-Layers:</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D37CF92B-99DA-E1C8-39B6-4C0E4A8288D3}"/>
              </a:ext>
            </a:extLst>
          </p:cNvPr>
          <p:cNvGraphicFramePr>
            <a:graphicFrameLocks noGrp="1"/>
          </p:cNvGraphicFramePr>
          <p:nvPr>
            <p:ph idx="1"/>
            <p:extLst>
              <p:ext uri="{D42A27DB-BD31-4B8C-83A1-F6EECF244321}">
                <p14:modId xmlns:p14="http://schemas.microsoft.com/office/powerpoint/2010/main" val="1466685813"/>
              </p:ext>
            </p:extLst>
          </p:nvPr>
        </p:nvGraphicFramePr>
        <p:xfrm>
          <a:off x="4695732" y="914399"/>
          <a:ext cx="6688573" cy="5117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3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0" name="Rectangle 7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2" name="Rectangle 8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4" name="Group 8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5" name="Straight Connector 8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text&#10;&#10;Description automatically generated">
            <a:extLst>
              <a:ext uri="{FF2B5EF4-FFF2-40B4-BE49-F238E27FC236}">
                <a16:creationId xmlns:a16="http://schemas.microsoft.com/office/drawing/2014/main" id="{589DE57B-4C98-4B2F-AB1C-18E0D34109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795" t="-2317" r="23026" b="2317"/>
          <a:stretch/>
        </p:blipFill>
        <p:spPr>
          <a:xfrm>
            <a:off x="643192" y="428625"/>
            <a:ext cx="6909386" cy="6143625"/>
          </a:xfrm>
          <a:prstGeom prst="rect">
            <a:avLst/>
          </a:prstGeom>
        </p:spPr>
      </p:pic>
      <p:sp>
        <p:nvSpPr>
          <p:cNvPr id="95" name="Rectangle 94">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064C8-6E5B-907F-BD77-3718A16BC5D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2800" b="1" cap="all" spc="-100" dirty="0">
                <a:latin typeface="Times New Roman" panose="02020603050405020304" pitchFamily="18" charset="0"/>
                <a:cs typeface="Times New Roman" panose="02020603050405020304" pitchFamily="18" charset="0"/>
              </a:rPr>
              <a:t>Functionality</a:t>
            </a:r>
            <a:r>
              <a:rPr lang="en-US" sz="2800" cap="all" spc="-100" dirty="0"/>
              <a:t>:</a:t>
            </a:r>
          </a:p>
        </p:txBody>
      </p:sp>
      <p:sp>
        <p:nvSpPr>
          <p:cNvPr id="97" name="Rectangle 96">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98">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5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B396C-EBCA-34DF-62CE-53844EA6A0EE}"/>
              </a:ext>
            </a:extLst>
          </p:cNvPr>
          <p:cNvSpPr>
            <a:spLocks noGrp="1"/>
          </p:cNvSpPr>
          <p:nvPr>
            <p:ph type="title"/>
          </p:nvPr>
        </p:nvSpPr>
        <p:spPr>
          <a:xfrm>
            <a:off x="372004" y="2336868"/>
            <a:ext cx="2616201" cy="1499738"/>
          </a:xfrm>
        </p:spPr>
        <p:txBody>
          <a:bodyPr anchor="b">
            <a:normAutofit/>
          </a:bodyPr>
          <a:lstStyle/>
          <a:p>
            <a:r>
              <a:rPr lang="en-US" sz="2800" b="0" i="0" dirty="0">
                <a:effectLst/>
                <a:latin typeface="erdana"/>
              </a:rPr>
              <a:t>Services On Data Link Layer:</a:t>
            </a:r>
            <a:br>
              <a:rPr lang="en-US" sz="2800" b="0" i="0" dirty="0">
                <a:effectLst/>
                <a:latin typeface="erdana"/>
              </a:rPr>
            </a:br>
            <a:endParaRPr lang="en-IN" sz="2800" dirty="0"/>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Diagram&#10;&#10;Description automatically generated">
            <a:extLst>
              <a:ext uri="{FF2B5EF4-FFF2-40B4-BE49-F238E27FC236}">
                <a16:creationId xmlns:a16="http://schemas.microsoft.com/office/drawing/2014/main" id="{6741B795-0F8D-F8CF-D08D-3587097EB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685" y="882398"/>
            <a:ext cx="7113350" cy="5121612"/>
          </a:xfrm>
          <a:prstGeom prst="rect">
            <a:avLst/>
          </a:prstGeom>
        </p:spPr>
      </p:pic>
    </p:spTree>
    <p:extLst>
      <p:ext uri="{BB962C8B-B14F-4D97-AF65-F5344CB8AC3E}">
        <p14:creationId xmlns:p14="http://schemas.microsoft.com/office/powerpoint/2010/main" val="36804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E47E2FF-D2A5-FB7B-3A48-4F45AB187359}"/>
              </a:ext>
            </a:extLst>
          </p:cNvPr>
          <p:cNvSpPr>
            <a:spLocks noGrp="1"/>
          </p:cNvSpPr>
          <p:nvPr>
            <p:ph type="title"/>
          </p:nvPr>
        </p:nvSpPr>
        <p:spPr>
          <a:xfrm>
            <a:off x="573409" y="559477"/>
            <a:ext cx="3765200" cy="5709931"/>
          </a:xfrm>
        </p:spPr>
        <p:txBody>
          <a:bodyPr>
            <a:normAutofit/>
          </a:bodyPr>
          <a:lstStyle/>
          <a:p>
            <a:pPr algn="ctr"/>
            <a:r>
              <a:rPr lang="en-IN" b="1" dirty="0">
                <a:latin typeface="Times New Roman" panose="02020603050405020304" pitchFamily="18" charset="0"/>
                <a:cs typeface="Times New Roman" panose="02020603050405020304" pitchFamily="18" charset="0"/>
              </a:rPr>
              <a:t>Framing:</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65431F00-18B6-177B-2C7D-562D6F018C5A}"/>
              </a:ext>
            </a:extLst>
          </p:cNvPr>
          <p:cNvGraphicFramePr>
            <a:graphicFrameLocks noGrp="1"/>
          </p:cNvGraphicFramePr>
          <p:nvPr>
            <p:ph idx="1"/>
            <p:extLst>
              <p:ext uri="{D42A27DB-BD31-4B8C-83A1-F6EECF244321}">
                <p14:modId xmlns:p14="http://schemas.microsoft.com/office/powerpoint/2010/main" val="2936281439"/>
              </p:ext>
            </p:extLst>
          </p:nvPr>
        </p:nvGraphicFramePr>
        <p:xfrm>
          <a:off x="4855848" y="952500"/>
          <a:ext cx="6891393" cy="5079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19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1DDE4F6E-1AF3-20AD-5A31-1A6BE4A89949}"/>
              </a:ext>
            </a:extLst>
          </p:cNvPr>
          <p:cNvGraphicFramePr>
            <a:graphicFrameLocks noGrp="1"/>
          </p:cNvGraphicFramePr>
          <p:nvPr>
            <p:ph idx="1"/>
            <p:extLst>
              <p:ext uri="{D42A27DB-BD31-4B8C-83A1-F6EECF244321}">
                <p14:modId xmlns:p14="http://schemas.microsoft.com/office/powerpoint/2010/main" val="3002935199"/>
              </p:ext>
            </p:extLst>
          </p:nvPr>
        </p:nvGraphicFramePr>
        <p:xfrm>
          <a:off x="234696" y="237744"/>
          <a:ext cx="11462004"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22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2" name="Rectangle 2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sp>
      <p:graphicFrame>
        <p:nvGraphicFramePr>
          <p:cNvPr id="5" name="Content Placeholder 2">
            <a:extLst>
              <a:ext uri="{FF2B5EF4-FFF2-40B4-BE49-F238E27FC236}">
                <a16:creationId xmlns:a16="http://schemas.microsoft.com/office/drawing/2014/main" id="{69CA781F-8AC3-C75D-0795-D33DC0E4F76B}"/>
              </a:ext>
            </a:extLst>
          </p:cNvPr>
          <p:cNvGraphicFramePr>
            <a:graphicFrameLocks noGrp="1"/>
          </p:cNvGraphicFramePr>
          <p:nvPr>
            <p:ph idx="1"/>
            <p:extLst>
              <p:ext uri="{D42A27DB-BD31-4B8C-83A1-F6EECF244321}">
                <p14:modId xmlns:p14="http://schemas.microsoft.com/office/powerpoint/2010/main" val="117525208"/>
              </p:ext>
            </p:extLst>
          </p:nvPr>
        </p:nvGraphicFramePr>
        <p:xfrm>
          <a:off x="285749" y="307910"/>
          <a:ext cx="11744325" cy="616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38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60B48-CB82-D8CE-13BD-79A2BF09D49D}"/>
              </a:ext>
            </a:extLst>
          </p:cNvPr>
          <p:cNvSpPr>
            <a:spLocks noGrp="1"/>
          </p:cNvSpPr>
          <p:nvPr>
            <p:ph type="title"/>
          </p:nvPr>
        </p:nvSpPr>
        <p:spPr>
          <a:xfrm>
            <a:off x="557720" y="612843"/>
            <a:ext cx="2312480" cy="1499738"/>
          </a:xfrm>
        </p:spPr>
        <p:txBody>
          <a:bodyPr anchor="b">
            <a:normAutofit/>
          </a:bodyPr>
          <a:lstStyle/>
          <a:p>
            <a:r>
              <a:rPr lang="en-IN" sz="2800" b="1">
                <a:latin typeface="Times New Roman" panose="02020603050405020304" pitchFamily="18" charset="0"/>
                <a:cs typeface="Times New Roman" panose="02020603050405020304" pitchFamily="18" charset="0"/>
              </a:rPr>
              <a:t>Types of Error on DLL: </a:t>
            </a:r>
          </a:p>
        </p:txBody>
      </p:sp>
      <p:sp>
        <p:nvSpPr>
          <p:cNvPr id="3" name="Content Placeholder 2">
            <a:extLst>
              <a:ext uri="{FF2B5EF4-FFF2-40B4-BE49-F238E27FC236}">
                <a16:creationId xmlns:a16="http://schemas.microsoft.com/office/drawing/2014/main" id="{6B757B87-366D-0EC1-E217-AC4358984E50}"/>
              </a:ext>
            </a:extLst>
          </p:cNvPr>
          <p:cNvSpPr>
            <a:spLocks noGrp="1"/>
          </p:cNvSpPr>
          <p:nvPr>
            <p:ph idx="1"/>
          </p:nvPr>
        </p:nvSpPr>
        <p:spPr>
          <a:xfrm>
            <a:off x="410122" y="2149813"/>
            <a:ext cx="2460077" cy="3854197"/>
          </a:xfrm>
        </p:spPr>
        <p:txBody>
          <a:bodyPr>
            <a:normAutofit lnSpcReduction="10000"/>
          </a:bodyPr>
          <a:lstStyle/>
          <a:p>
            <a:pPr algn="just"/>
            <a:r>
              <a:rPr lang="en-US" sz="1800" b="0" i="0" dirty="0">
                <a:solidFill>
                  <a:schemeClr val="tx1">
                    <a:lumMod val="85000"/>
                    <a:lumOff val="15000"/>
                  </a:schemeClr>
                </a:solidFill>
                <a:effectLst/>
                <a:latin typeface="Nunito" pitchFamily="2" charset="0"/>
              </a:rPr>
              <a:t>Errors can be of three types, namely </a:t>
            </a:r>
            <a:r>
              <a:rPr lang="en-US" sz="1800" b="1" i="0" dirty="0">
                <a:solidFill>
                  <a:schemeClr val="tx1">
                    <a:lumMod val="85000"/>
                    <a:lumOff val="15000"/>
                  </a:schemeClr>
                </a:solidFill>
                <a:effectLst/>
                <a:latin typeface="Nunito" pitchFamily="2" charset="0"/>
              </a:rPr>
              <a:t>single bit errors</a:t>
            </a:r>
            <a:r>
              <a:rPr lang="en-US" sz="1800" b="0" i="0" dirty="0">
                <a:solidFill>
                  <a:schemeClr val="tx1">
                    <a:lumMod val="85000"/>
                    <a:lumOff val="15000"/>
                  </a:schemeClr>
                </a:solidFill>
                <a:effectLst/>
                <a:latin typeface="Nunito" pitchFamily="2" charset="0"/>
              </a:rPr>
              <a:t>, </a:t>
            </a:r>
            <a:r>
              <a:rPr lang="en-US" sz="1800" b="1" i="0" dirty="0">
                <a:solidFill>
                  <a:schemeClr val="tx1">
                    <a:lumMod val="85000"/>
                    <a:lumOff val="15000"/>
                  </a:schemeClr>
                </a:solidFill>
                <a:effectLst/>
                <a:latin typeface="Nunito" pitchFamily="2" charset="0"/>
              </a:rPr>
              <a:t>multiple bit errors</a:t>
            </a:r>
            <a:r>
              <a:rPr lang="en-US" sz="1800" b="0" i="0" dirty="0">
                <a:solidFill>
                  <a:schemeClr val="tx1">
                    <a:lumMod val="85000"/>
                    <a:lumOff val="15000"/>
                  </a:schemeClr>
                </a:solidFill>
                <a:effectLst/>
                <a:latin typeface="Nunito" pitchFamily="2" charset="0"/>
              </a:rPr>
              <a:t>, and burst errors.</a:t>
            </a:r>
          </a:p>
          <a:p>
            <a:pPr algn="just"/>
            <a:r>
              <a:rPr lang="en-IN" sz="1800" b="1" i="0" dirty="0">
                <a:solidFill>
                  <a:schemeClr val="tx1">
                    <a:lumMod val="85000"/>
                    <a:lumOff val="15000"/>
                  </a:schemeClr>
                </a:solidFill>
                <a:effectLst/>
                <a:latin typeface="Nunito" pitchFamily="2" charset="0"/>
              </a:rPr>
              <a:t>Single bit error</a:t>
            </a:r>
            <a:r>
              <a:rPr lang="en-US" sz="1800" dirty="0">
                <a:solidFill>
                  <a:schemeClr val="tx1">
                    <a:lumMod val="85000"/>
                    <a:lumOff val="15000"/>
                  </a:schemeClr>
                </a:solidFill>
                <a:latin typeface="Nunito" pitchFamily="2" charset="0"/>
              </a:rPr>
              <a:t>:</a:t>
            </a:r>
          </a:p>
          <a:p>
            <a:pPr algn="just"/>
            <a:r>
              <a:rPr lang="en-US" sz="1800" b="0" i="0" dirty="0">
                <a:solidFill>
                  <a:schemeClr val="tx1">
                    <a:lumMod val="85000"/>
                    <a:lumOff val="15000"/>
                  </a:schemeClr>
                </a:solidFill>
                <a:effectLst/>
                <a:latin typeface="Nunito" pitchFamily="2" charset="0"/>
              </a:rPr>
              <a:t> In the received frame, only one bit has been corrupted, i.e. either changed from 0 to 1 or from 1 to 0.</a:t>
            </a:r>
            <a:endParaRPr lang="en-IN" sz="18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Diagram&#10;&#10;Description automatically generated">
            <a:extLst>
              <a:ext uri="{FF2B5EF4-FFF2-40B4-BE49-F238E27FC236}">
                <a16:creationId xmlns:a16="http://schemas.microsoft.com/office/drawing/2014/main" id="{D556AA32-A825-4B49-2159-1CBD9D8D2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149433"/>
            <a:ext cx="7237877" cy="2587541"/>
          </a:xfrm>
          <a:prstGeom prst="rect">
            <a:avLst/>
          </a:prstGeom>
        </p:spPr>
      </p:pic>
    </p:spTree>
    <p:extLst>
      <p:ext uri="{BB962C8B-B14F-4D97-AF65-F5344CB8AC3E}">
        <p14:creationId xmlns:p14="http://schemas.microsoft.com/office/powerpoint/2010/main" val="358770143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107</TotalTime>
  <Words>1298</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Avenir Next LT Pro</vt:lpstr>
      <vt:lpstr>Avenir Next LT Pro Light</vt:lpstr>
      <vt:lpstr>erdana</vt:lpstr>
      <vt:lpstr>Garamond</vt:lpstr>
      <vt:lpstr>Nunito</vt:lpstr>
      <vt:lpstr>Times New Roman</vt:lpstr>
      <vt:lpstr>urw-din</vt:lpstr>
      <vt:lpstr>SavonVTI</vt:lpstr>
      <vt:lpstr>Data Link Layer Unit-III</vt:lpstr>
      <vt:lpstr>Data Link Layer:</vt:lpstr>
      <vt:lpstr>Sub-Layers:</vt:lpstr>
      <vt:lpstr>Functionality:</vt:lpstr>
      <vt:lpstr>Services On Data Link Layer: </vt:lpstr>
      <vt:lpstr>Framing:</vt:lpstr>
      <vt:lpstr>PowerPoint Presentation</vt:lpstr>
      <vt:lpstr>PowerPoint Presentation</vt:lpstr>
      <vt:lpstr>Types of Error on DLL: </vt:lpstr>
      <vt:lpstr>Multiple bits error</vt:lpstr>
      <vt:lpstr>Burst error </vt:lpstr>
      <vt:lpstr>Error Detection Techniques:</vt:lpstr>
      <vt:lpstr>Error Detection Techniques:</vt:lpstr>
      <vt:lpstr>Vertical Redundancy Check (Parity Check)</vt:lpstr>
      <vt:lpstr>PowerPoint Presentation</vt:lpstr>
      <vt:lpstr>PowerPoint Presentation</vt:lpstr>
      <vt:lpstr>Longitudinal Redundancy Check (LRC)</vt:lpstr>
      <vt:lpstr>PowerPoint Presentation</vt:lpstr>
      <vt:lpstr>PowerPoint Presentation</vt:lpstr>
      <vt:lpstr>Cyclic Redundancy Check (CRC)</vt:lpstr>
      <vt:lpstr>PowerPoint Presentation</vt:lpstr>
      <vt:lpstr>PowerPoint Presentation</vt:lpstr>
      <vt:lpstr>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 Unit-III</dc:title>
  <dc:creator>Yasir Afaq</dc:creator>
  <cp:lastModifiedBy>Mira Devi</cp:lastModifiedBy>
  <cp:revision>4</cp:revision>
  <dcterms:created xsi:type="dcterms:W3CDTF">2022-10-02T04:35:56Z</dcterms:created>
  <dcterms:modified xsi:type="dcterms:W3CDTF">2022-10-05T12:48:48Z</dcterms:modified>
</cp:coreProperties>
</file>