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660"/>
  </p:normalViewPr>
  <p:slideViewPr>
    <p:cSldViewPr snapToGrid="0">
      <p:cViewPr varScale="1">
        <p:scale>
          <a:sx n="86" d="100"/>
          <a:sy n="86" d="100"/>
        </p:scale>
        <p:origin x="48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1319B1-A692-4BD5-8FD3-C203D8CF362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2E33956-04AB-45BB-8CBC-E091309007EB}">
      <dgm:prSet custT="1"/>
      <dgm:spPr/>
      <dgm:t>
        <a:bodyPr/>
        <a:lstStyle/>
        <a:p>
          <a:pPr algn="just">
            <a:lnSpc>
              <a:spcPct val="100000"/>
            </a:lnSpc>
          </a:pPr>
          <a:r>
            <a:rPr lang="en-US" sz="1800" b="0" i="0" dirty="0">
              <a:latin typeface="Times New Roman" panose="02020603050405020304" pitchFamily="18" charset="0"/>
              <a:cs typeface="Times New Roman" panose="02020603050405020304" pitchFamily="18" charset="0"/>
            </a:rPr>
            <a:t>When a data frame (Layer-2 data) is sent from one host to another over a single medium, it is required that the sender and receiver should work at the same speed.</a:t>
          </a:r>
          <a:endParaRPr lang="en-US" sz="1800" dirty="0">
            <a:latin typeface="Times New Roman" panose="02020603050405020304" pitchFamily="18" charset="0"/>
            <a:cs typeface="Times New Roman" panose="02020603050405020304" pitchFamily="18" charset="0"/>
          </a:endParaRPr>
        </a:p>
      </dgm:t>
    </dgm:pt>
    <dgm:pt modelId="{C3DF483C-3623-447B-B901-6ABE866CED22}" type="parTrans" cxnId="{31DE132C-ACAF-4EAF-AD76-B88A27FAD0FC}">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4AFD5DC4-2607-405B-8ECE-015DBFCC94FB}" type="sibTrans" cxnId="{31DE132C-ACAF-4EAF-AD76-B88A27FAD0FC}">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B7A45DF7-BE73-4830-B566-E6BF22B8C6F0}">
      <dgm:prSet custT="1"/>
      <dgm:spPr/>
      <dgm:t>
        <a:bodyPr/>
        <a:lstStyle/>
        <a:p>
          <a:pPr algn="just">
            <a:lnSpc>
              <a:spcPct val="100000"/>
            </a:lnSpc>
          </a:pPr>
          <a:r>
            <a:rPr lang="en-US" sz="1800" b="0" i="0" dirty="0">
              <a:latin typeface="Times New Roman" panose="02020603050405020304" pitchFamily="18" charset="0"/>
              <a:cs typeface="Times New Roman" panose="02020603050405020304" pitchFamily="18" charset="0"/>
            </a:rPr>
            <a:t>That is, sender sends at a speed on which the receiver can process and accept the data. </a:t>
          </a:r>
          <a:endParaRPr lang="en-US" sz="1800" dirty="0">
            <a:latin typeface="Times New Roman" panose="02020603050405020304" pitchFamily="18" charset="0"/>
            <a:cs typeface="Times New Roman" panose="02020603050405020304" pitchFamily="18" charset="0"/>
          </a:endParaRPr>
        </a:p>
      </dgm:t>
    </dgm:pt>
    <dgm:pt modelId="{6427CA9C-AC03-44EA-89A5-8FBFCDC0962E}" type="parTrans" cxnId="{C27C2C64-7BD7-4330-B94D-33C4D1139332}">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5E787BD6-5018-44A2-81C3-D330633F6CC3}" type="sibTrans" cxnId="{C27C2C64-7BD7-4330-B94D-33C4D1139332}">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0CE7C89C-762D-45BD-A3EA-0E5684CC472C}">
      <dgm:prSet custT="1"/>
      <dgm:spPr/>
      <dgm:t>
        <a:bodyPr/>
        <a:lstStyle/>
        <a:p>
          <a:pPr algn="just">
            <a:lnSpc>
              <a:spcPct val="100000"/>
            </a:lnSpc>
          </a:pPr>
          <a:r>
            <a:rPr lang="en-US" sz="1800" b="0" i="0" dirty="0">
              <a:latin typeface="Times New Roman" panose="02020603050405020304" pitchFamily="18" charset="0"/>
              <a:cs typeface="Times New Roman" panose="02020603050405020304" pitchFamily="18" charset="0"/>
            </a:rPr>
            <a:t>What if the speed (hardware/software) of the sender or receiver differs? If sender is sending too fast the receiver may be overloaded, (swamped) and data may be lost.</a:t>
          </a:r>
          <a:endParaRPr lang="en-US" sz="1800" dirty="0">
            <a:latin typeface="Times New Roman" panose="02020603050405020304" pitchFamily="18" charset="0"/>
            <a:cs typeface="Times New Roman" panose="02020603050405020304" pitchFamily="18" charset="0"/>
          </a:endParaRPr>
        </a:p>
      </dgm:t>
    </dgm:pt>
    <dgm:pt modelId="{6268A7FC-4411-464A-A3A2-5170AB60D2EB}" type="parTrans" cxnId="{4A1394FD-1B24-47CC-8904-F589AB22922B}">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A7765D8D-7CEE-47F0-93AE-012B8D4A906F}" type="sibTrans" cxnId="{4A1394FD-1B24-47CC-8904-F589AB22922B}">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9986A365-10FC-4D45-83C2-129BCF970A63}">
      <dgm:prSet custT="1"/>
      <dgm:spPr/>
      <dgm:t>
        <a:bodyPr/>
        <a:lstStyle/>
        <a:p>
          <a:pPr algn="just">
            <a:lnSpc>
              <a:spcPct val="100000"/>
            </a:lnSpc>
          </a:pPr>
          <a:r>
            <a:rPr lang="en-US" sz="1800" b="0" i="0">
              <a:latin typeface="Times New Roman" panose="02020603050405020304" pitchFamily="18" charset="0"/>
              <a:cs typeface="Times New Roman" panose="02020603050405020304" pitchFamily="18" charset="0"/>
            </a:rPr>
            <a:t>Two types of mechanisms can be deployed to control the flow:</a:t>
          </a:r>
          <a:endParaRPr lang="en-US" sz="1800">
            <a:latin typeface="Times New Roman" panose="02020603050405020304" pitchFamily="18" charset="0"/>
            <a:cs typeface="Times New Roman" panose="02020603050405020304" pitchFamily="18" charset="0"/>
          </a:endParaRPr>
        </a:p>
      </dgm:t>
    </dgm:pt>
    <dgm:pt modelId="{6833CBA9-5E45-4B52-93F5-29E88EBDCFA1}" type="parTrans" cxnId="{F64A37C5-7D41-4B05-8ED9-4FF95D5BD7DE}">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840F098F-BA67-4CE4-A65F-E55295CD0416}" type="sibTrans" cxnId="{F64A37C5-7D41-4B05-8ED9-4FF95D5BD7DE}">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E6190512-DD7F-47D0-B852-1B24F043DBF4}">
      <dgm:prSet custT="1"/>
      <dgm:spPr/>
      <dgm:t>
        <a:bodyPr/>
        <a:lstStyle/>
        <a:p>
          <a:pPr algn="just">
            <a:lnSpc>
              <a:spcPct val="100000"/>
            </a:lnSpc>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Stop and wait</a:t>
          </a:r>
        </a:p>
      </dgm:t>
    </dgm:pt>
    <dgm:pt modelId="{D3AEFCD7-FFEE-49F3-9168-9C27EABD8B6C}" type="parTrans" cxnId="{4F464A98-903F-440C-A1AD-EDB7B03EF3A6}">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D77851A9-9AB9-491D-9BC2-6CCD77F33B22}" type="sibTrans" cxnId="{4F464A98-903F-440C-A1AD-EDB7B03EF3A6}">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DCD793E2-7E83-4D90-9C81-60D06FA86A9A}">
      <dgm:prSet custT="1"/>
      <dgm:spPr/>
      <dgm:t>
        <a:bodyPr/>
        <a:lstStyle/>
        <a:p>
          <a:pPr algn="just">
            <a:lnSpc>
              <a:spcPct val="100000"/>
            </a:lnSpc>
            <a:buFont typeface="Arial" panose="020B0604020202020204" pitchFamily="34" charset="0"/>
            <a:buNone/>
          </a:pPr>
          <a:r>
            <a:rPr lang="en-US" sz="1800" b="1" i="0" dirty="0">
              <a:latin typeface="Times New Roman" panose="02020603050405020304" pitchFamily="18" charset="0"/>
              <a:cs typeface="Times New Roman" panose="02020603050405020304" pitchFamily="18" charset="0"/>
            </a:rPr>
            <a:t>Sliding Window</a:t>
          </a:r>
          <a:endParaRPr lang="en-US" sz="1800" b="1" dirty="0">
            <a:latin typeface="Times New Roman" panose="02020603050405020304" pitchFamily="18" charset="0"/>
            <a:cs typeface="Times New Roman" panose="02020603050405020304" pitchFamily="18" charset="0"/>
          </a:endParaRPr>
        </a:p>
      </dgm:t>
    </dgm:pt>
    <dgm:pt modelId="{15826C79-A127-4A81-900C-27AB8A8DB4AE}" type="parTrans" cxnId="{846C053A-967D-4477-899E-157F5F69A615}">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10D67580-4EA5-4419-A75E-CBF8DD379D0D}" type="sibTrans" cxnId="{846C053A-967D-4477-899E-157F5F69A615}">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A444916B-373C-4FA5-9824-1CD69021D2D6}" type="pres">
      <dgm:prSet presAssocID="{C31319B1-A692-4BD5-8FD3-C203D8CF3626}" presName="root" presStyleCnt="0">
        <dgm:presLayoutVars>
          <dgm:dir/>
          <dgm:resizeHandles val="exact"/>
        </dgm:presLayoutVars>
      </dgm:prSet>
      <dgm:spPr/>
    </dgm:pt>
    <dgm:pt modelId="{329E5307-706C-4876-8F73-9517C4F705F6}" type="pres">
      <dgm:prSet presAssocID="{E2E33956-04AB-45BB-8CBC-E091309007EB}" presName="compNode" presStyleCnt="0"/>
      <dgm:spPr/>
    </dgm:pt>
    <dgm:pt modelId="{07093B23-94AB-49C4-A742-9CBD71465039}" type="pres">
      <dgm:prSet presAssocID="{E2E33956-04AB-45BB-8CBC-E091309007EB}" presName="bgRect" presStyleLbl="bgShp" presStyleIdx="0" presStyleCnt="4"/>
      <dgm:spPr/>
    </dgm:pt>
    <dgm:pt modelId="{E95274F1-4837-4C4A-AD18-AE09333EAC5D}" type="pres">
      <dgm:prSet presAssocID="{E2E33956-04AB-45BB-8CBC-E091309007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AABE3CF7-B57D-4232-928B-603B7BD0A14E}" type="pres">
      <dgm:prSet presAssocID="{E2E33956-04AB-45BB-8CBC-E091309007EB}" presName="spaceRect" presStyleCnt="0"/>
      <dgm:spPr/>
    </dgm:pt>
    <dgm:pt modelId="{F82A2993-9E15-45F7-9E50-19B8E26E7DF8}" type="pres">
      <dgm:prSet presAssocID="{E2E33956-04AB-45BB-8CBC-E091309007EB}" presName="parTx" presStyleLbl="revTx" presStyleIdx="0" presStyleCnt="5" custScaleY="98508">
        <dgm:presLayoutVars>
          <dgm:chMax val="0"/>
          <dgm:chPref val="0"/>
        </dgm:presLayoutVars>
      </dgm:prSet>
      <dgm:spPr/>
    </dgm:pt>
    <dgm:pt modelId="{A1A5CD95-091B-4FDD-8257-AD6360093913}" type="pres">
      <dgm:prSet presAssocID="{4AFD5DC4-2607-405B-8ECE-015DBFCC94FB}" presName="sibTrans" presStyleCnt="0"/>
      <dgm:spPr/>
    </dgm:pt>
    <dgm:pt modelId="{BFA38F78-B3A1-457F-8C78-73C31AB150A7}" type="pres">
      <dgm:prSet presAssocID="{B7A45DF7-BE73-4830-B566-E6BF22B8C6F0}" presName="compNode" presStyleCnt="0"/>
      <dgm:spPr/>
    </dgm:pt>
    <dgm:pt modelId="{78168504-887A-4665-9EF7-E1F6767FAD3D}" type="pres">
      <dgm:prSet presAssocID="{B7A45DF7-BE73-4830-B566-E6BF22B8C6F0}" presName="bgRect" presStyleLbl="bgShp" presStyleIdx="1" presStyleCnt="4"/>
      <dgm:spPr/>
    </dgm:pt>
    <dgm:pt modelId="{3423744E-8444-473E-8644-B7F22CD5595E}" type="pres">
      <dgm:prSet presAssocID="{B7A45DF7-BE73-4830-B566-E6BF22B8C6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F3081995-D632-49C6-B574-945F5E07F33B}" type="pres">
      <dgm:prSet presAssocID="{B7A45DF7-BE73-4830-B566-E6BF22B8C6F0}" presName="spaceRect" presStyleCnt="0"/>
      <dgm:spPr/>
    </dgm:pt>
    <dgm:pt modelId="{0B04A291-8104-4C10-AF69-F92B131319B4}" type="pres">
      <dgm:prSet presAssocID="{B7A45DF7-BE73-4830-B566-E6BF22B8C6F0}" presName="parTx" presStyleLbl="revTx" presStyleIdx="1" presStyleCnt="5">
        <dgm:presLayoutVars>
          <dgm:chMax val="0"/>
          <dgm:chPref val="0"/>
        </dgm:presLayoutVars>
      </dgm:prSet>
      <dgm:spPr/>
    </dgm:pt>
    <dgm:pt modelId="{B2697849-57DD-4AF7-BBBB-B15B434CB6AC}" type="pres">
      <dgm:prSet presAssocID="{5E787BD6-5018-44A2-81C3-D330633F6CC3}" presName="sibTrans" presStyleCnt="0"/>
      <dgm:spPr/>
    </dgm:pt>
    <dgm:pt modelId="{E96C850F-67F9-4155-A344-EC9DFC273B3F}" type="pres">
      <dgm:prSet presAssocID="{0CE7C89C-762D-45BD-A3EA-0E5684CC472C}" presName="compNode" presStyleCnt="0"/>
      <dgm:spPr/>
    </dgm:pt>
    <dgm:pt modelId="{CE7D203A-9B03-4EF6-88B5-8255918BEFE3}" type="pres">
      <dgm:prSet presAssocID="{0CE7C89C-762D-45BD-A3EA-0E5684CC472C}" presName="bgRect" presStyleLbl="bgShp" presStyleIdx="2" presStyleCnt="4"/>
      <dgm:spPr/>
    </dgm:pt>
    <dgm:pt modelId="{A76DF744-55B4-4D83-8585-76A274495132}" type="pres">
      <dgm:prSet presAssocID="{0CE7C89C-762D-45BD-A3EA-0E5684CC47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reless router"/>
        </a:ext>
      </dgm:extLst>
    </dgm:pt>
    <dgm:pt modelId="{C5ED23F5-C55A-44CE-A8D4-60FF2367B5CD}" type="pres">
      <dgm:prSet presAssocID="{0CE7C89C-762D-45BD-A3EA-0E5684CC472C}" presName="spaceRect" presStyleCnt="0"/>
      <dgm:spPr/>
    </dgm:pt>
    <dgm:pt modelId="{962DA69D-4CC3-4852-A91D-5E855F42919C}" type="pres">
      <dgm:prSet presAssocID="{0CE7C89C-762D-45BD-A3EA-0E5684CC472C}" presName="parTx" presStyleLbl="revTx" presStyleIdx="2" presStyleCnt="5">
        <dgm:presLayoutVars>
          <dgm:chMax val="0"/>
          <dgm:chPref val="0"/>
        </dgm:presLayoutVars>
      </dgm:prSet>
      <dgm:spPr/>
    </dgm:pt>
    <dgm:pt modelId="{8B2C94EB-0951-4F34-9D51-E18A6F090143}" type="pres">
      <dgm:prSet presAssocID="{A7765D8D-7CEE-47F0-93AE-012B8D4A906F}" presName="sibTrans" presStyleCnt="0"/>
      <dgm:spPr/>
    </dgm:pt>
    <dgm:pt modelId="{D69300C6-6E03-43A8-A44A-73A2D9D57AF5}" type="pres">
      <dgm:prSet presAssocID="{9986A365-10FC-4D45-83C2-129BCF970A63}" presName="compNode" presStyleCnt="0"/>
      <dgm:spPr/>
    </dgm:pt>
    <dgm:pt modelId="{D8FCF09B-D1A2-48C1-AD56-88EAE7F499BE}" type="pres">
      <dgm:prSet presAssocID="{9986A365-10FC-4D45-83C2-129BCF970A63}" presName="bgRect" presStyleLbl="bgShp" presStyleIdx="3" presStyleCnt="4"/>
      <dgm:spPr/>
    </dgm:pt>
    <dgm:pt modelId="{AE65296C-2842-4087-BE07-4F957B4CAED5}" type="pres">
      <dgm:prSet presAssocID="{9986A365-10FC-4D45-83C2-129BCF970A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peed Bump"/>
        </a:ext>
      </dgm:extLst>
    </dgm:pt>
    <dgm:pt modelId="{91A124BF-7A94-4565-9847-C4A2D1B79F64}" type="pres">
      <dgm:prSet presAssocID="{9986A365-10FC-4D45-83C2-129BCF970A63}" presName="spaceRect" presStyleCnt="0"/>
      <dgm:spPr/>
    </dgm:pt>
    <dgm:pt modelId="{07206A19-C3FC-4C98-9DF8-DC70D3098E7D}" type="pres">
      <dgm:prSet presAssocID="{9986A365-10FC-4D45-83C2-129BCF970A63}" presName="parTx" presStyleLbl="revTx" presStyleIdx="3" presStyleCnt="5">
        <dgm:presLayoutVars>
          <dgm:chMax val="0"/>
          <dgm:chPref val="0"/>
        </dgm:presLayoutVars>
      </dgm:prSet>
      <dgm:spPr/>
    </dgm:pt>
    <dgm:pt modelId="{D246D2E7-34FB-4A38-B9DB-0939196A4938}" type="pres">
      <dgm:prSet presAssocID="{9986A365-10FC-4D45-83C2-129BCF970A63}" presName="desTx" presStyleLbl="revTx" presStyleIdx="4" presStyleCnt="5">
        <dgm:presLayoutVars/>
      </dgm:prSet>
      <dgm:spPr/>
    </dgm:pt>
  </dgm:ptLst>
  <dgm:cxnLst>
    <dgm:cxn modelId="{8E86D414-7744-4A39-9CB4-9EFDE2147D02}" type="presOf" srcId="{B7A45DF7-BE73-4830-B566-E6BF22B8C6F0}" destId="{0B04A291-8104-4C10-AF69-F92B131319B4}" srcOrd="0" destOrd="0" presId="urn:microsoft.com/office/officeart/2018/2/layout/IconVerticalSolidList"/>
    <dgm:cxn modelId="{89C27F21-599C-48E6-B497-31F08FDC1EF8}" type="presOf" srcId="{9986A365-10FC-4D45-83C2-129BCF970A63}" destId="{07206A19-C3FC-4C98-9DF8-DC70D3098E7D}" srcOrd="0" destOrd="0" presId="urn:microsoft.com/office/officeart/2018/2/layout/IconVerticalSolidList"/>
    <dgm:cxn modelId="{31DE132C-ACAF-4EAF-AD76-B88A27FAD0FC}" srcId="{C31319B1-A692-4BD5-8FD3-C203D8CF3626}" destId="{E2E33956-04AB-45BB-8CBC-E091309007EB}" srcOrd="0" destOrd="0" parTransId="{C3DF483C-3623-447B-B901-6ABE866CED22}" sibTransId="{4AFD5DC4-2607-405B-8ECE-015DBFCC94FB}"/>
    <dgm:cxn modelId="{846C053A-967D-4477-899E-157F5F69A615}" srcId="{9986A365-10FC-4D45-83C2-129BCF970A63}" destId="{DCD793E2-7E83-4D90-9C81-60D06FA86A9A}" srcOrd="1" destOrd="0" parTransId="{15826C79-A127-4A81-900C-27AB8A8DB4AE}" sibTransId="{10D67580-4EA5-4419-A75E-CBF8DD379D0D}"/>
    <dgm:cxn modelId="{C27C2C64-7BD7-4330-B94D-33C4D1139332}" srcId="{C31319B1-A692-4BD5-8FD3-C203D8CF3626}" destId="{B7A45DF7-BE73-4830-B566-E6BF22B8C6F0}" srcOrd="1" destOrd="0" parTransId="{6427CA9C-AC03-44EA-89A5-8FBFCDC0962E}" sibTransId="{5E787BD6-5018-44A2-81C3-D330633F6CC3}"/>
    <dgm:cxn modelId="{074D6266-7523-4A3B-A2E4-CB3F8452B226}" type="presOf" srcId="{DCD793E2-7E83-4D90-9C81-60D06FA86A9A}" destId="{D246D2E7-34FB-4A38-B9DB-0939196A4938}" srcOrd="0" destOrd="1" presId="urn:microsoft.com/office/officeart/2018/2/layout/IconVerticalSolidList"/>
    <dgm:cxn modelId="{9009FE79-21BF-4BE8-B7F1-7FE37C0BB89F}" type="presOf" srcId="{E2E33956-04AB-45BB-8CBC-E091309007EB}" destId="{F82A2993-9E15-45F7-9E50-19B8E26E7DF8}" srcOrd="0" destOrd="0" presId="urn:microsoft.com/office/officeart/2018/2/layout/IconVerticalSolidList"/>
    <dgm:cxn modelId="{3474707E-3DA1-436D-8F58-10FA34E31964}" type="presOf" srcId="{E6190512-DD7F-47D0-B852-1B24F043DBF4}" destId="{D246D2E7-34FB-4A38-B9DB-0939196A4938}" srcOrd="0" destOrd="0" presId="urn:microsoft.com/office/officeart/2018/2/layout/IconVerticalSolidList"/>
    <dgm:cxn modelId="{3DB90692-30FB-424C-A4FE-250608839CF3}" type="presOf" srcId="{C31319B1-A692-4BD5-8FD3-C203D8CF3626}" destId="{A444916B-373C-4FA5-9824-1CD69021D2D6}" srcOrd="0" destOrd="0" presId="urn:microsoft.com/office/officeart/2018/2/layout/IconVerticalSolidList"/>
    <dgm:cxn modelId="{4F464A98-903F-440C-A1AD-EDB7B03EF3A6}" srcId="{9986A365-10FC-4D45-83C2-129BCF970A63}" destId="{E6190512-DD7F-47D0-B852-1B24F043DBF4}" srcOrd="0" destOrd="0" parTransId="{D3AEFCD7-FFEE-49F3-9168-9C27EABD8B6C}" sibTransId="{D77851A9-9AB9-491D-9BC2-6CCD77F33B22}"/>
    <dgm:cxn modelId="{F64A37C5-7D41-4B05-8ED9-4FF95D5BD7DE}" srcId="{C31319B1-A692-4BD5-8FD3-C203D8CF3626}" destId="{9986A365-10FC-4D45-83C2-129BCF970A63}" srcOrd="3" destOrd="0" parTransId="{6833CBA9-5E45-4B52-93F5-29E88EBDCFA1}" sibTransId="{840F098F-BA67-4CE4-A65F-E55295CD0416}"/>
    <dgm:cxn modelId="{3C75FECC-E908-43F3-A9C4-30ABD87CCF86}" type="presOf" srcId="{0CE7C89C-762D-45BD-A3EA-0E5684CC472C}" destId="{962DA69D-4CC3-4852-A91D-5E855F42919C}" srcOrd="0" destOrd="0" presId="urn:microsoft.com/office/officeart/2018/2/layout/IconVerticalSolidList"/>
    <dgm:cxn modelId="{4A1394FD-1B24-47CC-8904-F589AB22922B}" srcId="{C31319B1-A692-4BD5-8FD3-C203D8CF3626}" destId="{0CE7C89C-762D-45BD-A3EA-0E5684CC472C}" srcOrd="2" destOrd="0" parTransId="{6268A7FC-4411-464A-A3A2-5170AB60D2EB}" sibTransId="{A7765D8D-7CEE-47F0-93AE-012B8D4A906F}"/>
    <dgm:cxn modelId="{BE5240EB-3C85-4DD9-915E-67EDD73492A7}" type="presParOf" srcId="{A444916B-373C-4FA5-9824-1CD69021D2D6}" destId="{329E5307-706C-4876-8F73-9517C4F705F6}" srcOrd="0" destOrd="0" presId="urn:microsoft.com/office/officeart/2018/2/layout/IconVerticalSolidList"/>
    <dgm:cxn modelId="{2E116F34-45C1-4C0E-BFB2-6AC38DAE39FC}" type="presParOf" srcId="{329E5307-706C-4876-8F73-9517C4F705F6}" destId="{07093B23-94AB-49C4-A742-9CBD71465039}" srcOrd="0" destOrd="0" presId="urn:microsoft.com/office/officeart/2018/2/layout/IconVerticalSolidList"/>
    <dgm:cxn modelId="{59B1FAFA-5414-440E-8C0E-17B8A276B88D}" type="presParOf" srcId="{329E5307-706C-4876-8F73-9517C4F705F6}" destId="{E95274F1-4837-4C4A-AD18-AE09333EAC5D}" srcOrd="1" destOrd="0" presId="urn:microsoft.com/office/officeart/2018/2/layout/IconVerticalSolidList"/>
    <dgm:cxn modelId="{9C32462D-4855-4666-AF71-0979F05A16A1}" type="presParOf" srcId="{329E5307-706C-4876-8F73-9517C4F705F6}" destId="{AABE3CF7-B57D-4232-928B-603B7BD0A14E}" srcOrd="2" destOrd="0" presId="urn:microsoft.com/office/officeart/2018/2/layout/IconVerticalSolidList"/>
    <dgm:cxn modelId="{6A1EA222-C189-4ABA-BB19-2A3305CD725C}" type="presParOf" srcId="{329E5307-706C-4876-8F73-9517C4F705F6}" destId="{F82A2993-9E15-45F7-9E50-19B8E26E7DF8}" srcOrd="3" destOrd="0" presId="urn:microsoft.com/office/officeart/2018/2/layout/IconVerticalSolidList"/>
    <dgm:cxn modelId="{D201CF19-EAAD-489E-99E6-A2918B8DF5C4}" type="presParOf" srcId="{A444916B-373C-4FA5-9824-1CD69021D2D6}" destId="{A1A5CD95-091B-4FDD-8257-AD6360093913}" srcOrd="1" destOrd="0" presId="urn:microsoft.com/office/officeart/2018/2/layout/IconVerticalSolidList"/>
    <dgm:cxn modelId="{F2D284EF-5D2A-43AF-921C-77C19CA4E69B}" type="presParOf" srcId="{A444916B-373C-4FA5-9824-1CD69021D2D6}" destId="{BFA38F78-B3A1-457F-8C78-73C31AB150A7}" srcOrd="2" destOrd="0" presId="urn:microsoft.com/office/officeart/2018/2/layout/IconVerticalSolidList"/>
    <dgm:cxn modelId="{9EBF8D5E-1137-4416-B9B7-B49A77D5D0E5}" type="presParOf" srcId="{BFA38F78-B3A1-457F-8C78-73C31AB150A7}" destId="{78168504-887A-4665-9EF7-E1F6767FAD3D}" srcOrd="0" destOrd="0" presId="urn:microsoft.com/office/officeart/2018/2/layout/IconVerticalSolidList"/>
    <dgm:cxn modelId="{4048DB8B-7172-4232-8F3D-713C85EF3867}" type="presParOf" srcId="{BFA38F78-B3A1-457F-8C78-73C31AB150A7}" destId="{3423744E-8444-473E-8644-B7F22CD5595E}" srcOrd="1" destOrd="0" presId="urn:microsoft.com/office/officeart/2018/2/layout/IconVerticalSolidList"/>
    <dgm:cxn modelId="{EE63C065-90B8-4AD7-80EF-BAC1D0260A63}" type="presParOf" srcId="{BFA38F78-B3A1-457F-8C78-73C31AB150A7}" destId="{F3081995-D632-49C6-B574-945F5E07F33B}" srcOrd="2" destOrd="0" presId="urn:microsoft.com/office/officeart/2018/2/layout/IconVerticalSolidList"/>
    <dgm:cxn modelId="{B7C158C6-84CB-47F6-AA43-83F4B4296D11}" type="presParOf" srcId="{BFA38F78-B3A1-457F-8C78-73C31AB150A7}" destId="{0B04A291-8104-4C10-AF69-F92B131319B4}" srcOrd="3" destOrd="0" presId="urn:microsoft.com/office/officeart/2018/2/layout/IconVerticalSolidList"/>
    <dgm:cxn modelId="{4AFDED69-0806-4E34-B05B-41EE66717743}" type="presParOf" srcId="{A444916B-373C-4FA5-9824-1CD69021D2D6}" destId="{B2697849-57DD-4AF7-BBBB-B15B434CB6AC}" srcOrd="3" destOrd="0" presId="urn:microsoft.com/office/officeart/2018/2/layout/IconVerticalSolidList"/>
    <dgm:cxn modelId="{3B1F8E4F-4D46-485C-9E29-8F6A6803E9BA}" type="presParOf" srcId="{A444916B-373C-4FA5-9824-1CD69021D2D6}" destId="{E96C850F-67F9-4155-A344-EC9DFC273B3F}" srcOrd="4" destOrd="0" presId="urn:microsoft.com/office/officeart/2018/2/layout/IconVerticalSolidList"/>
    <dgm:cxn modelId="{A634ACCF-D3B8-406E-ABA6-E2C4D9CB8DBF}" type="presParOf" srcId="{E96C850F-67F9-4155-A344-EC9DFC273B3F}" destId="{CE7D203A-9B03-4EF6-88B5-8255918BEFE3}" srcOrd="0" destOrd="0" presId="urn:microsoft.com/office/officeart/2018/2/layout/IconVerticalSolidList"/>
    <dgm:cxn modelId="{CA7EE7DF-3A51-4601-A76B-DB1317294F70}" type="presParOf" srcId="{E96C850F-67F9-4155-A344-EC9DFC273B3F}" destId="{A76DF744-55B4-4D83-8585-76A274495132}" srcOrd="1" destOrd="0" presId="urn:microsoft.com/office/officeart/2018/2/layout/IconVerticalSolidList"/>
    <dgm:cxn modelId="{A1F93286-3237-4D20-9AA3-FDA6EA030122}" type="presParOf" srcId="{E96C850F-67F9-4155-A344-EC9DFC273B3F}" destId="{C5ED23F5-C55A-44CE-A8D4-60FF2367B5CD}" srcOrd="2" destOrd="0" presId="urn:microsoft.com/office/officeart/2018/2/layout/IconVerticalSolidList"/>
    <dgm:cxn modelId="{76EE8AD0-7A99-4871-86A4-BF7466EE0729}" type="presParOf" srcId="{E96C850F-67F9-4155-A344-EC9DFC273B3F}" destId="{962DA69D-4CC3-4852-A91D-5E855F42919C}" srcOrd="3" destOrd="0" presId="urn:microsoft.com/office/officeart/2018/2/layout/IconVerticalSolidList"/>
    <dgm:cxn modelId="{3E0F85CE-20DF-48D1-BDC9-D38E8DA4F4E8}" type="presParOf" srcId="{A444916B-373C-4FA5-9824-1CD69021D2D6}" destId="{8B2C94EB-0951-4F34-9D51-E18A6F090143}" srcOrd="5" destOrd="0" presId="urn:microsoft.com/office/officeart/2018/2/layout/IconVerticalSolidList"/>
    <dgm:cxn modelId="{8936EE1F-AF59-4315-92C8-411E8E02496B}" type="presParOf" srcId="{A444916B-373C-4FA5-9824-1CD69021D2D6}" destId="{D69300C6-6E03-43A8-A44A-73A2D9D57AF5}" srcOrd="6" destOrd="0" presId="urn:microsoft.com/office/officeart/2018/2/layout/IconVerticalSolidList"/>
    <dgm:cxn modelId="{F9CCBE48-6E61-4695-9E4F-998DE2EEE705}" type="presParOf" srcId="{D69300C6-6E03-43A8-A44A-73A2D9D57AF5}" destId="{D8FCF09B-D1A2-48C1-AD56-88EAE7F499BE}" srcOrd="0" destOrd="0" presId="urn:microsoft.com/office/officeart/2018/2/layout/IconVerticalSolidList"/>
    <dgm:cxn modelId="{10B32CCC-BEB7-43D2-B541-050E2AC567FF}" type="presParOf" srcId="{D69300C6-6E03-43A8-A44A-73A2D9D57AF5}" destId="{AE65296C-2842-4087-BE07-4F957B4CAED5}" srcOrd="1" destOrd="0" presId="urn:microsoft.com/office/officeart/2018/2/layout/IconVerticalSolidList"/>
    <dgm:cxn modelId="{0C5F30B7-DC1B-4E9F-870A-AE61D6F545D6}" type="presParOf" srcId="{D69300C6-6E03-43A8-A44A-73A2D9D57AF5}" destId="{91A124BF-7A94-4565-9847-C4A2D1B79F64}" srcOrd="2" destOrd="0" presId="urn:microsoft.com/office/officeart/2018/2/layout/IconVerticalSolidList"/>
    <dgm:cxn modelId="{1FBF2E6C-8EF7-4279-AB0D-174949C709AC}" type="presParOf" srcId="{D69300C6-6E03-43A8-A44A-73A2D9D57AF5}" destId="{07206A19-C3FC-4C98-9DF8-DC70D3098E7D}" srcOrd="3" destOrd="0" presId="urn:microsoft.com/office/officeart/2018/2/layout/IconVerticalSolidList"/>
    <dgm:cxn modelId="{FED555D0-605A-483C-A3F7-A702D5F9C609}" type="presParOf" srcId="{D69300C6-6E03-43A8-A44A-73A2D9D57AF5}" destId="{D246D2E7-34FB-4A38-B9DB-0939196A493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64657-483B-45B5-AC9B-EF592B48499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3DD977-C57D-4270-9B31-1378052B6A8E}">
      <dgm:prSet custT="1"/>
      <dgm:spPr/>
      <dgm:t>
        <a:bodyPr/>
        <a:lstStyle/>
        <a:p>
          <a:pPr algn="just"/>
          <a:r>
            <a:rPr lang="en-US" sz="1600" b="1" i="0" dirty="0"/>
            <a:t>Error detection</a:t>
          </a:r>
          <a:r>
            <a:rPr lang="en-US" sz="1600" b="0" i="0" dirty="0"/>
            <a:t>  - Both the sender and the recipient, or just one of them, must confirm that there was a transit error.</a:t>
          </a:r>
          <a:endParaRPr lang="en-US" sz="1600" dirty="0"/>
        </a:p>
      </dgm:t>
    </dgm:pt>
    <dgm:pt modelId="{E5DBB4AB-C6C4-42C2-AD39-72047223DA3F}" type="parTrans" cxnId="{1EB0AC4E-E1CD-4580-B40D-B75B6B424429}">
      <dgm:prSet/>
      <dgm:spPr/>
      <dgm:t>
        <a:bodyPr/>
        <a:lstStyle/>
        <a:p>
          <a:pPr algn="just"/>
          <a:endParaRPr lang="en-US" sz="2000"/>
        </a:p>
      </dgm:t>
    </dgm:pt>
    <dgm:pt modelId="{954E0593-99B4-48FA-A6BD-A53B195D8343}" type="sibTrans" cxnId="{1EB0AC4E-E1CD-4580-B40D-B75B6B424429}">
      <dgm:prSet/>
      <dgm:spPr/>
      <dgm:t>
        <a:bodyPr/>
        <a:lstStyle/>
        <a:p>
          <a:pPr algn="just"/>
          <a:endParaRPr lang="en-US" sz="2000"/>
        </a:p>
      </dgm:t>
    </dgm:pt>
    <dgm:pt modelId="{7A9AC275-82B3-49C4-971A-A2F0E213D6B6}">
      <dgm:prSet custT="1"/>
      <dgm:spPr/>
      <dgm:t>
        <a:bodyPr/>
        <a:lstStyle/>
        <a:p>
          <a:pPr algn="just"/>
          <a:r>
            <a:rPr lang="en-US" sz="1600" b="1" i="0" dirty="0"/>
            <a:t>Positive ACK</a:t>
          </a:r>
          <a:r>
            <a:rPr lang="en-US" sz="1600" b="0" i="0" dirty="0"/>
            <a:t>  - The receiver should acknowledge each correct frame it receives.</a:t>
          </a:r>
          <a:endParaRPr lang="en-US" sz="1600" dirty="0"/>
        </a:p>
      </dgm:t>
    </dgm:pt>
    <dgm:pt modelId="{67D50054-51E1-487A-8C51-BD4F8A5E48FB}" type="parTrans" cxnId="{E55506E8-1C3A-40DC-8467-085F86CA72DA}">
      <dgm:prSet/>
      <dgm:spPr/>
      <dgm:t>
        <a:bodyPr/>
        <a:lstStyle/>
        <a:p>
          <a:pPr algn="just"/>
          <a:endParaRPr lang="en-US" sz="2000"/>
        </a:p>
      </dgm:t>
    </dgm:pt>
    <dgm:pt modelId="{B81C4D2B-A676-409F-99CE-BFD03764AF10}" type="sibTrans" cxnId="{E55506E8-1C3A-40DC-8467-085F86CA72DA}">
      <dgm:prSet/>
      <dgm:spPr/>
      <dgm:t>
        <a:bodyPr/>
        <a:lstStyle/>
        <a:p>
          <a:pPr algn="just"/>
          <a:endParaRPr lang="en-US" sz="2000"/>
        </a:p>
      </dgm:t>
    </dgm:pt>
    <dgm:pt modelId="{211F1644-18EC-4A07-86F0-3D686E3A5FE5}">
      <dgm:prSet custT="1"/>
      <dgm:spPr/>
      <dgm:t>
        <a:bodyPr/>
        <a:lstStyle/>
        <a:p>
          <a:pPr algn="just"/>
          <a:r>
            <a:rPr lang="en-US" sz="1600" b="1" i="0" dirty="0"/>
            <a:t>Negative ACK</a:t>
          </a:r>
          <a:r>
            <a:rPr lang="en-US" sz="1600" b="0" i="0" dirty="0"/>
            <a:t>  - The sender must retransmit the proper frame if the receiver gets a broken or duplicate frame by returning a NACK to the sender.</a:t>
          </a:r>
          <a:endParaRPr lang="en-US" sz="1600" dirty="0"/>
        </a:p>
      </dgm:t>
    </dgm:pt>
    <dgm:pt modelId="{A5D26528-6925-485C-8E2F-56A1BB5E1D3E}" type="parTrans" cxnId="{E2E97B2F-8DE4-4799-8562-F9C80068DE28}">
      <dgm:prSet/>
      <dgm:spPr/>
      <dgm:t>
        <a:bodyPr/>
        <a:lstStyle/>
        <a:p>
          <a:pPr algn="just"/>
          <a:endParaRPr lang="en-US" sz="2000"/>
        </a:p>
      </dgm:t>
    </dgm:pt>
    <dgm:pt modelId="{A64352FD-8227-434E-BD04-247C37D2C9ED}" type="sibTrans" cxnId="{E2E97B2F-8DE4-4799-8562-F9C80068DE28}">
      <dgm:prSet/>
      <dgm:spPr/>
      <dgm:t>
        <a:bodyPr/>
        <a:lstStyle/>
        <a:p>
          <a:pPr algn="just"/>
          <a:endParaRPr lang="en-US" sz="2000"/>
        </a:p>
      </dgm:t>
    </dgm:pt>
    <dgm:pt modelId="{058883F7-C27B-441D-85D3-B81CF6EA3D63}">
      <dgm:prSet custT="1"/>
      <dgm:spPr/>
      <dgm:t>
        <a:bodyPr/>
        <a:lstStyle/>
        <a:p>
          <a:pPr algn="just"/>
          <a:r>
            <a:rPr lang="en-US" sz="1600" b="1" i="0" dirty="0"/>
            <a:t>Retransmission:</a:t>
          </a:r>
          <a:r>
            <a:rPr lang="en-US" sz="1600" b="0" i="0" dirty="0"/>
            <a:t>  The sender keeps a clock and establishes a timeout duration. The sender retransmits the data frame in the event that the acknowledgement of a previously sent data frame does not arrive within the timeout, believing that the frame or its acknowledgement was lost in route.</a:t>
          </a:r>
          <a:endParaRPr lang="en-US" sz="1600" dirty="0"/>
        </a:p>
      </dgm:t>
    </dgm:pt>
    <dgm:pt modelId="{AB6C4BD8-8073-4A21-B18B-662F3806BF49}" type="parTrans" cxnId="{4C7B347A-4DD9-414D-BEFD-D71761A3D2F9}">
      <dgm:prSet/>
      <dgm:spPr/>
      <dgm:t>
        <a:bodyPr/>
        <a:lstStyle/>
        <a:p>
          <a:pPr algn="just"/>
          <a:endParaRPr lang="en-US" sz="2000"/>
        </a:p>
      </dgm:t>
    </dgm:pt>
    <dgm:pt modelId="{2BEB07F9-17DF-49A2-A025-52FAD14A10A8}" type="sibTrans" cxnId="{4C7B347A-4DD9-414D-BEFD-D71761A3D2F9}">
      <dgm:prSet/>
      <dgm:spPr/>
      <dgm:t>
        <a:bodyPr/>
        <a:lstStyle/>
        <a:p>
          <a:pPr algn="just"/>
          <a:endParaRPr lang="en-US" sz="2000"/>
        </a:p>
      </dgm:t>
    </dgm:pt>
    <dgm:pt modelId="{6E2342C5-FA5B-4EBA-8FBF-86090654E973}" type="pres">
      <dgm:prSet presAssocID="{9F064657-483B-45B5-AC9B-EF592B484992}" presName="root" presStyleCnt="0">
        <dgm:presLayoutVars>
          <dgm:dir/>
          <dgm:resizeHandles val="exact"/>
        </dgm:presLayoutVars>
      </dgm:prSet>
      <dgm:spPr/>
    </dgm:pt>
    <dgm:pt modelId="{499C70BA-7C25-4CE6-87D3-B14C0B87C631}" type="pres">
      <dgm:prSet presAssocID="{123DD977-C57D-4270-9B31-1378052B6A8E}" presName="compNode" presStyleCnt="0"/>
      <dgm:spPr/>
    </dgm:pt>
    <dgm:pt modelId="{36599F90-5AD2-4B39-B3C1-56E8C2A05745}" type="pres">
      <dgm:prSet presAssocID="{123DD977-C57D-4270-9B31-1378052B6A8E}" presName="bgRect" presStyleLbl="bgShp" presStyleIdx="0" presStyleCnt="4"/>
      <dgm:spPr/>
    </dgm:pt>
    <dgm:pt modelId="{4A0B4581-37AF-411F-A42A-66C000FC4D9D}" type="pres">
      <dgm:prSet presAssocID="{123DD977-C57D-4270-9B31-1378052B6A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lot"/>
        </a:ext>
      </dgm:extLst>
    </dgm:pt>
    <dgm:pt modelId="{7D44846C-497D-4832-87C7-E3AAD93B612D}" type="pres">
      <dgm:prSet presAssocID="{123DD977-C57D-4270-9B31-1378052B6A8E}" presName="spaceRect" presStyleCnt="0"/>
      <dgm:spPr/>
    </dgm:pt>
    <dgm:pt modelId="{D769108F-098D-41EC-A968-56CBC829C6AA}" type="pres">
      <dgm:prSet presAssocID="{123DD977-C57D-4270-9B31-1378052B6A8E}" presName="parTx" presStyleLbl="revTx" presStyleIdx="0" presStyleCnt="4">
        <dgm:presLayoutVars>
          <dgm:chMax val="0"/>
          <dgm:chPref val="0"/>
        </dgm:presLayoutVars>
      </dgm:prSet>
      <dgm:spPr/>
    </dgm:pt>
    <dgm:pt modelId="{39BA3675-DB20-4E8E-81D3-A2093E92A8B3}" type="pres">
      <dgm:prSet presAssocID="{954E0593-99B4-48FA-A6BD-A53B195D8343}" presName="sibTrans" presStyleCnt="0"/>
      <dgm:spPr/>
    </dgm:pt>
    <dgm:pt modelId="{0031E8BF-F7DF-4781-B672-8EA5F68093AC}" type="pres">
      <dgm:prSet presAssocID="{7A9AC275-82B3-49C4-971A-A2F0E213D6B6}" presName="compNode" presStyleCnt="0"/>
      <dgm:spPr/>
    </dgm:pt>
    <dgm:pt modelId="{53977316-D04D-4F38-B1A3-5CB06F55D997}" type="pres">
      <dgm:prSet presAssocID="{7A9AC275-82B3-49C4-971A-A2F0E213D6B6}" presName="bgRect" presStyleLbl="bgShp" presStyleIdx="1" presStyleCnt="4"/>
      <dgm:spPr/>
    </dgm:pt>
    <dgm:pt modelId="{25160D35-A960-470B-ADA3-0F5AA35E9AC2}" type="pres">
      <dgm:prSet presAssocID="{7A9AC275-82B3-49C4-971A-A2F0E213D6B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a:ext>
      </dgm:extLst>
    </dgm:pt>
    <dgm:pt modelId="{B84E259D-DBD8-4255-BB43-A2B1ECCA02DF}" type="pres">
      <dgm:prSet presAssocID="{7A9AC275-82B3-49C4-971A-A2F0E213D6B6}" presName="spaceRect" presStyleCnt="0"/>
      <dgm:spPr/>
    </dgm:pt>
    <dgm:pt modelId="{8FEB94F3-E965-4DF0-8483-D1B8188BD70B}" type="pres">
      <dgm:prSet presAssocID="{7A9AC275-82B3-49C4-971A-A2F0E213D6B6}" presName="parTx" presStyleLbl="revTx" presStyleIdx="1" presStyleCnt="4">
        <dgm:presLayoutVars>
          <dgm:chMax val="0"/>
          <dgm:chPref val="0"/>
        </dgm:presLayoutVars>
      </dgm:prSet>
      <dgm:spPr/>
    </dgm:pt>
    <dgm:pt modelId="{E9992B53-4610-4FD0-BCFF-299238E277A5}" type="pres">
      <dgm:prSet presAssocID="{B81C4D2B-A676-409F-99CE-BFD03764AF10}" presName="sibTrans" presStyleCnt="0"/>
      <dgm:spPr/>
    </dgm:pt>
    <dgm:pt modelId="{48AEDF97-5C3E-496D-B8D7-23C43FA59D9C}" type="pres">
      <dgm:prSet presAssocID="{211F1644-18EC-4A07-86F0-3D686E3A5FE5}" presName="compNode" presStyleCnt="0"/>
      <dgm:spPr/>
    </dgm:pt>
    <dgm:pt modelId="{819E2A22-426F-4495-8320-0AE61069F6CD}" type="pres">
      <dgm:prSet presAssocID="{211F1644-18EC-4A07-86F0-3D686E3A5FE5}" presName="bgRect" presStyleLbl="bgShp" presStyleIdx="2" presStyleCnt="4"/>
      <dgm:spPr/>
    </dgm:pt>
    <dgm:pt modelId="{14746C6B-D8D2-430A-B2C2-EE299D6A59A7}" type="pres">
      <dgm:prSet presAssocID="{211F1644-18EC-4A07-86F0-3D686E3A5FE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29A5C9F1-662C-486B-9867-CBF44395C89B}" type="pres">
      <dgm:prSet presAssocID="{211F1644-18EC-4A07-86F0-3D686E3A5FE5}" presName="spaceRect" presStyleCnt="0"/>
      <dgm:spPr/>
    </dgm:pt>
    <dgm:pt modelId="{55C163AE-0200-4E67-A2CF-390DA133A243}" type="pres">
      <dgm:prSet presAssocID="{211F1644-18EC-4A07-86F0-3D686E3A5FE5}" presName="parTx" presStyleLbl="revTx" presStyleIdx="2" presStyleCnt="4">
        <dgm:presLayoutVars>
          <dgm:chMax val="0"/>
          <dgm:chPref val="0"/>
        </dgm:presLayoutVars>
      </dgm:prSet>
      <dgm:spPr/>
    </dgm:pt>
    <dgm:pt modelId="{8EA00BDD-A1D7-498F-8587-158696EFCC87}" type="pres">
      <dgm:prSet presAssocID="{A64352FD-8227-434E-BD04-247C37D2C9ED}" presName="sibTrans" presStyleCnt="0"/>
      <dgm:spPr/>
    </dgm:pt>
    <dgm:pt modelId="{A2C41D12-343B-421B-88FA-8A204A3851A3}" type="pres">
      <dgm:prSet presAssocID="{058883F7-C27B-441D-85D3-B81CF6EA3D63}" presName="compNode" presStyleCnt="0"/>
      <dgm:spPr/>
    </dgm:pt>
    <dgm:pt modelId="{5E729504-E5B1-4137-9204-726BA837AE40}" type="pres">
      <dgm:prSet presAssocID="{058883F7-C27B-441D-85D3-B81CF6EA3D63}" presName="bgRect" presStyleLbl="bgShp" presStyleIdx="3" presStyleCnt="4"/>
      <dgm:spPr/>
    </dgm:pt>
    <dgm:pt modelId="{331BA6F5-070B-4F18-9196-5A7D043199BA}" type="pres">
      <dgm:prSet presAssocID="{058883F7-C27B-441D-85D3-B81CF6EA3D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ck"/>
        </a:ext>
      </dgm:extLst>
    </dgm:pt>
    <dgm:pt modelId="{C8A32AFD-6D3B-494B-8B36-646214501980}" type="pres">
      <dgm:prSet presAssocID="{058883F7-C27B-441D-85D3-B81CF6EA3D63}" presName="spaceRect" presStyleCnt="0"/>
      <dgm:spPr/>
    </dgm:pt>
    <dgm:pt modelId="{CBB0B133-064E-42F8-9BDA-CEDD03DE7DF9}" type="pres">
      <dgm:prSet presAssocID="{058883F7-C27B-441D-85D3-B81CF6EA3D63}" presName="parTx" presStyleLbl="revTx" presStyleIdx="3" presStyleCnt="4">
        <dgm:presLayoutVars>
          <dgm:chMax val="0"/>
          <dgm:chPref val="0"/>
        </dgm:presLayoutVars>
      </dgm:prSet>
      <dgm:spPr/>
    </dgm:pt>
  </dgm:ptLst>
  <dgm:cxnLst>
    <dgm:cxn modelId="{CFF95711-D424-476D-8D94-3E2377EEA531}" type="presOf" srcId="{211F1644-18EC-4A07-86F0-3D686E3A5FE5}" destId="{55C163AE-0200-4E67-A2CF-390DA133A243}" srcOrd="0" destOrd="0" presId="urn:microsoft.com/office/officeart/2018/2/layout/IconVerticalSolidList"/>
    <dgm:cxn modelId="{6467D12E-A2C8-4BEF-8039-A63E94FCDECE}" type="presOf" srcId="{9F064657-483B-45B5-AC9B-EF592B484992}" destId="{6E2342C5-FA5B-4EBA-8FBF-86090654E973}" srcOrd="0" destOrd="0" presId="urn:microsoft.com/office/officeart/2018/2/layout/IconVerticalSolidList"/>
    <dgm:cxn modelId="{E2E97B2F-8DE4-4799-8562-F9C80068DE28}" srcId="{9F064657-483B-45B5-AC9B-EF592B484992}" destId="{211F1644-18EC-4A07-86F0-3D686E3A5FE5}" srcOrd="2" destOrd="0" parTransId="{A5D26528-6925-485C-8E2F-56A1BB5E1D3E}" sibTransId="{A64352FD-8227-434E-BD04-247C37D2C9ED}"/>
    <dgm:cxn modelId="{1EB0AC4E-E1CD-4580-B40D-B75B6B424429}" srcId="{9F064657-483B-45B5-AC9B-EF592B484992}" destId="{123DD977-C57D-4270-9B31-1378052B6A8E}" srcOrd="0" destOrd="0" parTransId="{E5DBB4AB-C6C4-42C2-AD39-72047223DA3F}" sibTransId="{954E0593-99B4-48FA-A6BD-A53B195D8343}"/>
    <dgm:cxn modelId="{4C7B347A-4DD9-414D-BEFD-D71761A3D2F9}" srcId="{9F064657-483B-45B5-AC9B-EF592B484992}" destId="{058883F7-C27B-441D-85D3-B81CF6EA3D63}" srcOrd="3" destOrd="0" parTransId="{AB6C4BD8-8073-4A21-B18B-662F3806BF49}" sibTransId="{2BEB07F9-17DF-49A2-A025-52FAD14A10A8}"/>
    <dgm:cxn modelId="{72B71697-65F8-4F49-AC35-1EA64F6DFC74}" type="presOf" srcId="{7A9AC275-82B3-49C4-971A-A2F0E213D6B6}" destId="{8FEB94F3-E965-4DF0-8483-D1B8188BD70B}" srcOrd="0" destOrd="0" presId="urn:microsoft.com/office/officeart/2018/2/layout/IconVerticalSolidList"/>
    <dgm:cxn modelId="{47BF3BCD-F869-4C3F-86EB-771B05587CFC}" type="presOf" srcId="{123DD977-C57D-4270-9B31-1378052B6A8E}" destId="{D769108F-098D-41EC-A968-56CBC829C6AA}" srcOrd="0" destOrd="0" presId="urn:microsoft.com/office/officeart/2018/2/layout/IconVerticalSolidList"/>
    <dgm:cxn modelId="{5774AAE5-7518-46D6-B1FF-398C3D46B84F}" type="presOf" srcId="{058883F7-C27B-441D-85D3-B81CF6EA3D63}" destId="{CBB0B133-064E-42F8-9BDA-CEDD03DE7DF9}" srcOrd="0" destOrd="0" presId="urn:microsoft.com/office/officeart/2018/2/layout/IconVerticalSolidList"/>
    <dgm:cxn modelId="{E55506E8-1C3A-40DC-8467-085F86CA72DA}" srcId="{9F064657-483B-45B5-AC9B-EF592B484992}" destId="{7A9AC275-82B3-49C4-971A-A2F0E213D6B6}" srcOrd="1" destOrd="0" parTransId="{67D50054-51E1-487A-8C51-BD4F8A5E48FB}" sibTransId="{B81C4D2B-A676-409F-99CE-BFD03764AF10}"/>
    <dgm:cxn modelId="{15AF2832-BCE9-4D02-AD3B-48F5975E3E0A}" type="presParOf" srcId="{6E2342C5-FA5B-4EBA-8FBF-86090654E973}" destId="{499C70BA-7C25-4CE6-87D3-B14C0B87C631}" srcOrd="0" destOrd="0" presId="urn:microsoft.com/office/officeart/2018/2/layout/IconVerticalSolidList"/>
    <dgm:cxn modelId="{F3C3439E-E90D-4F41-8F7C-41E6FF92E7B1}" type="presParOf" srcId="{499C70BA-7C25-4CE6-87D3-B14C0B87C631}" destId="{36599F90-5AD2-4B39-B3C1-56E8C2A05745}" srcOrd="0" destOrd="0" presId="urn:microsoft.com/office/officeart/2018/2/layout/IconVerticalSolidList"/>
    <dgm:cxn modelId="{99E43F1B-B434-4E77-BD79-348D728C24BD}" type="presParOf" srcId="{499C70BA-7C25-4CE6-87D3-B14C0B87C631}" destId="{4A0B4581-37AF-411F-A42A-66C000FC4D9D}" srcOrd="1" destOrd="0" presId="urn:microsoft.com/office/officeart/2018/2/layout/IconVerticalSolidList"/>
    <dgm:cxn modelId="{CBCCEE42-D742-4DEE-9FE1-56B92CE7DE6D}" type="presParOf" srcId="{499C70BA-7C25-4CE6-87D3-B14C0B87C631}" destId="{7D44846C-497D-4832-87C7-E3AAD93B612D}" srcOrd="2" destOrd="0" presId="urn:microsoft.com/office/officeart/2018/2/layout/IconVerticalSolidList"/>
    <dgm:cxn modelId="{5CBD5CA3-5885-4CA4-8254-63DB7F42A276}" type="presParOf" srcId="{499C70BA-7C25-4CE6-87D3-B14C0B87C631}" destId="{D769108F-098D-41EC-A968-56CBC829C6AA}" srcOrd="3" destOrd="0" presId="urn:microsoft.com/office/officeart/2018/2/layout/IconVerticalSolidList"/>
    <dgm:cxn modelId="{3338D3FB-08BA-43F7-8DE5-1178DA958CAC}" type="presParOf" srcId="{6E2342C5-FA5B-4EBA-8FBF-86090654E973}" destId="{39BA3675-DB20-4E8E-81D3-A2093E92A8B3}" srcOrd="1" destOrd="0" presId="urn:microsoft.com/office/officeart/2018/2/layout/IconVerticalSolidList"/>
    <dgm:cxn modelId="{A0F2F14E-CBB3-41BC-A963-F53EF29D90FD}" type="presParOf" srcId="{6E2342C5-FA5B-4EBA-8FBF-86090654E973}" destId="{0031E8BF-F7DF-4781-B672-8EA5F68093AC}" srcOrd="2" destOrd="0" presId="urn:microsoft.com/office/officeart/2018/2/layout/IconVerticalSolidList"/>
    <dgm:cxn modelId="{580DAB7D-EBBB-47DA-A052-67CA70D31FD5}" type="presParOf" srcId="{0031E8BF-F7DF-4781-B672-8EA5F68093AC}" destId="{53977316-D04D-4F38-B1A3-5CB06F55D997}" srcOrd="0" destOrd="0" presId="urn:microsoft.com/office/officeart/2018/2/layout/IconVerticalSolidList"/>
    <dgm:cxn modelId="{FB68BDEC-A488-4F56-84FA-B0171BA53D03}" type="presParOf" srcId="{0031E8BF-F7DF-4781-B672-8EA5F68093AC}" destId="{25160D35-A960-470B-ADA3-0F5AA35E9AC2}" srcOrd="1" destOrd="0" presId="urn:microsoft.com/office/officeart/2018/2/layout/IconVerticalSolidList"/>
    <dgm:cxn modelId="{2406630E-134C-4D57-981F-029789CF6E6A}" type="presParOf" srcId="{0031E8BF-F7DF-4781-B672-8EA5F68093AC}" destId="{B84E259D-DBD8-4255-BB43-A2B1ECCA02DF}" srcOrd="2" destOrd="0" presId="urn:microsoft.com/office/officeart/2018/2/layout/IconVerticalSolidList"/>
    <dgm:cxn modelId="{CB40BCBA-8FFE-4A28-97E1-1341B0A5C340}" type="presParOf" srcId="{0031E8BF-F7DF-4781-B672-8EA5F68093AC}" destId="{8FEB94F3-E965-4DF0-8483-D1B8188BD70B}" srcOrd="3" destOrd="0" presId="urn:microsoft.com/office/officeart/2018/2/layout/IconVerticalSolidList"/>
    <dgm:cxn modelId="{1D634456-FA24-4F2D-BFF5-559EFD9AF46E}" type="presParOf" srcId="{6E2342C5-FA5B-4EBA-8FBF-86090654E973}" destId="{E9992B53-4610-4FD0-BCFF-299238E277A5}" srcOrd="3" destOrd="0" presId="urn:microsoft.com/office/officeart/2018/2/layout/IconVerticalSolidList"/>
    <dgm:cxn modelId="{690B36C5-61CD-402B-812E-31E14FDED59D}" type="presParOf" srcId="{6E2342C5-FA5B-4EBA-8FBF-86090654E973}" destId="{48AEDF97-5C3E-496D-B8D7-23C43FA59D9C}" srcOrd="4" destOrd="0" presId="urn:microsoft.com/office/officeart/2018/2/layout/IconVerticalSolidList"/>
    <dgm:cxn modelId="{DEEB60C0-9030-4160-9ADB-E5D909FC0F0B}" type="presParOf" srcId="{48AEDF97-5C3E-496D-B8D7-23C43FA59D9C}" destId="{819E2A22-426F-4495-8320-0AE61069F6CD}" srcOrd="0" destOrd="0" presId="urn:microsoft.com/office/officeart/2018/2/layout/IconVerticalSolidList"/>
    <dgm:cxn modelId="{605040AB-A7EB-4308-B146-9580FBAF7C75}" type="presParOf" srcId="{48AEDF97-5C3E-496D-B8D7-23C43FA59D9C}" destId="{14746C6B-D8D2-430A-B2C2-EE299D6A59A7}" srcOrd="1" destOrd="0" presId="urn:microsoft.com/office/officeart/2018/2/layout/IconVerticalSolidList"/>
    <dgm:cxn modelId="{FFBF4AD1-A2A4-414F-AAD9-3810C011601C}" type="presParOf" srcId="{48AEDF97-5C3E-496D-B8D7-23C43FA59D9C}" destId="{29A5C9F1-662C-486B-9867-CBF44395C89B}" srcOrd="2" destOrd="0" presId="urn:microsoft.com/office/officeart/2018/2/layout/IconVerticalSolidList"/>
    <dgm:cxn modelId="{81E99F87-2A11-4DB6-BA2D-4A58FC8B03CF}" type="presParOf" srcId="{48AEDF97-5C3E-496D-B8D7-23C43FA59D9C}" destId="{55C163AE-0200-4E67-A2CF-390DA133A243}" srcOrd="3" destOrd="0" presId="urn:microsoft.com/office/officeart/2018/2/layout/IconVerticalSolidList"/>
    <dgm:cxn modelId="{B8CD09C6-65CF-461D-BDF4-45696616C96D}" type="presParOf" srcId="{6E2342C5-FA5B-4EBA-8FBF-86090654E973}" destId="{8EA00BDD-A1D7-498F-8587-158696EFCC87}" srcOrd="5" destOrd="0" presId="urn:microsoft.com/office/officeart/2018/2/layout/IconVerticalSolidList"/>
    <dgm:cxn modelId="{2E2A4DED-6B47-428A-96D6-740F40C57B87}" type="presParOf" srcId="{6E2342C5-FA5B-4EBA-8FBF-86090654E973}" destId="{A2C41D12-343B-421B-88FA-8A204A3851A3}" srcOrd="6" destOrd="0" presId="urn:microsoft.com/office/officeart/2018/2/layout/IconVerticalSolidList"/>
    <dgm:cxn modelId="{D73AB1FE-EA14-4CE4-80FD-1D202D23248F}" type="presParOf" srcId="{A2C41D12-343B-421B-88FA-8A204A3851A3}" destId="{5E729504-E5B1-4137-9204-726BA837AE40}" srcOrd="0" destOrd="0" presId="urn:microsoft.com/office/officeart/2018/2/layout/IconVerticalSolidList"/>
    <dgm:cxn modelId="{D6EE2AD1-2F07-4F6D-A879-AF46672F4E0A}" type="presParOf" srcId="{A2C41D12-343B-421B-88FA-8A204A3851A3}" destId="{331BA6F5-070B-4F18-9196-5A7D043199BA}" srcOrd="1" destOrd="0" presId="urn:microsoft.com/office/officeart/2018/2/layout/IconVerticalSolidList"/>
    <dgm:cxn modelId="{1D7B4B7B-5EEA-4F91-B1D5-975764F1FD9D}" type="presParOf" srcId="{A2C41D12-343B-421B-88FA-8A204A3851A3}" destId="{C8A32AFD-6D3B-494B-8B36-646214501980}" srcOrd="2" destOrd="0" presId="urn:microsoft.com/office/officeart/2018/2/layout/IconVerticalSolidList"/>
    <dgm:cxn modelId="{72046490-52E5-4C67-A4C1-B8AD00DF060B}" type="presParOf" srcId="{A2C41D12-343B-421B-88FA-8A204A3851A3}" destId="{CBB0B133-064E-42F8-9BDA-CEDD03DE7D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93B23-94AB-49C4-A742-9CBD71465039}">
      <dsp:nvSpPr>
        <dsp:cNvPr id="0" name=""/>
        <dsp:cNvSpPr/>
      </dsp:nvSpPr>
      <dsp:spPr>
        <a:xfrm>
          <a:off x="0" y="85078"/>
          <a:ext cx="7335328" cy="7673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5274F1-4837-4C4A-AD18-AE09333EAC5D}">
      <dsp:nvSpPr>
        <dsp:cNvPr id="0" name=""/>
        <dsp:cNvSpPr/>
      </dsp:nvSpPr>
      <dsp:spPr>
        <a:xfrm>
          <a:off x="232119" y="257729"/>
          <a:ext cx="422448" cy="4220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A2993-9E15-45F7-9E50-19B8E26E7DF8}">
      <dsp:nvSpPr>
        <dsp:cNvPr id="0" name=""/>
        <dsp:cNvSpPr/>
      </dsp:nvSpPr>
      <dsp:spPr>
        <a:xfrm>
          <a:off x="886687" y="91311"/>
          <a:ext cx="6382178" cy="822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19" tIns="88419" rIns="88419" bIns="88419" numCol="1" spcCol="1270" anchor="ctr" anchorCtr="0">
          <a:noAutofit/>
        </a:bodyPr>
        <a:lstStyle/>
        <a:p>
          <a:pPr marL="0" lvl="0" indent="0" algn="just"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When a data frame (Layer-2 data) is sent from one host to another over a single medium, it is required that the sender and receiver should work at the same speed.</a:t>
          </a:r>
          <a:endParaRPr lang="en-US" sz="1800" kern="1200" dirty="0">
            <a:latin typeface="Times New Roman" panose="02020603050405020304" pitchFamily="18" charset="0"/>
            <a:cs typeface="Times New Roman" panose="02020603050405020304" pitchFamily="18" charset="0"/>
          </a:endParaRPr>
        </a:p>
      </dsp:txBody>
      <dsp:txXfrm>
        <a:off x="886687" y="91311"/>
        <a:ext cx="6382178" cy="822992"/>
      </dsp:txXfrm>
    </dsp:sp>
    <dsp:sp modelId="{78168504-887A-4665-9EF7-E1F6767FAD3D}">
      <dsp:nvSpPr>
        <dsp:cNvPr id="0" name=""/>
        <dsp:cNvSpPr/>
      </dsp:nvSpPr>
      <dsp:spPr>
        <a:xfrm>
          <a:off x="0" y="1136112"/>
          <a:ext cx="7335328" cy="7673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23744E-8444-473E-8644-B7F22CD5595E}">
      <dsp:nvSpPr>
        <dsp:cNvPr id="0" name=""/>
        <dsp:cNvSpPr/>
      </dsp:nvSpPr>
      <dsp:spPr>
        <a:xfrm>
          <a:off x="232119" y="1308763"/>
          <a:ext cx="422448" cy="4220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04A291-8104-4C10-AF69-F92B131319B4}">
      <dsp:nvSpPr>
        <dsp:cNvPr id="0" name=""/>
        <dsp:cNvSpPr/>
      </dsp:nvSpPr>
      <dsp:spPr>
        <a:xfrm>
          <a:off x="886687" y="1136112"/>
          <a:ext cx="6382178" cy="848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758" tIns="89758" rIns="89758" bIns="89758" numCol="1" spcCol="1270" anchor="ctr" anchorCtr="0">
          <a:noAutofit/>
        </a:bodyPr>
        <a:lstStyle/>
        <a:p>
          <a:pPr marL="0" lvl="0" indent="0" algn="just"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That is, sender sends at a speed on which the receiver can process and accept the data. </a:t>
          </a:r>
          <a:endParaRPr lang="en-US" sz="1800" kern="1200" dirty="0">
            <a:latin typeface="Times New Roman" panose="02020603050405020304" pitchFamily="18" charset="0"/>
            <a:cs typeface="Times New Roman" panose="02020603050405020304" pitchFamily="18" charset="0"/>
          </a:endParaRPr>
        </a:p>
      </dsp:txBody>
      <dsp:txXfrm>
        <a:off x="886687" y="1136112"/>
        <a:ext cx="6382178" cy="848111"/>
      </dsp:txXfrm>
    </dsp:sp>
    <dsp:sp modelId="{CE7D203A-9B03-4EF6-88B5-8255918BEFE3}">
      <dsp:nvSpPr>
        <dsp:cNvPr id="0" name=""/>
        <dsp:cNvSpPr/>
      </dsp:nvSpPr>
      <dsp:spPr>
        <a:xfrm>
          <a:off x="0" y="2206032"/>
          <a:ext cx="7335328" cy="7673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6DF744-55B4-4D83-8585-76A274495132}">
      <dsp:nvSpPr>
        <dsp:cNvPr id="0" name=""/>
        <dsp:cNvSpPr/>
      </dsp:nvSpPr>
      <dsp:spPr>
        <a:xfrm>
          <a:off x="232119" y="2378683"/>
          <a:ext cx="422448" cy="4220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2DA69D-4CC3-4852-A91D-5E855F42919C}">
      <dsp:nvSpPr>
        <dsp:cNvPr id="0" name=""/>
        <dsp:cNvSpPr/>
      </dsp:nvSpPr>
      <dsp:spPr>
        <a:xfrm>
          <a:off x="886687" y="2206032"/>
          <a:ext cx="6382178" cy="848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758" tIns="89758" rIns="89758" bIns="89758" numCol="1" spcCol="1270" anchor="ctr" anchorCtr="0">
          <a:noAutofit/>
        </a:bodyPr>
        <a:lstStyle/>
        <a:p>
          <a:pPr marL="0" lvl="0" indent="0" algn="just"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What if the speed (hardware/software) of the sender or receiver differs? If sender is sending too fast the receiver may be overloaded, (swamped) and data may be lost.</a:t>
          </a:r>
          <a:endParaRPr lang="en-US" sz="1800" kern="1200" dirty="0">
            <a:latin typeface="Times New Roman" panose="02020603050405020304" pitchFamily="18" charset="0"/>
            <a:cs typeface="Times New Roman" panose="02020603050405020304" pitchFamily="18" charset="0"/>
          </a:endParaRPr>
        </a:p>
      </dsp:txBody>
      <dsp:txXfrm>
        <a:off x="886687" y="2206032"/>
        <a:ext cx="6382178" cy="848111"/>
      </dsp:txXfrm>
    </dsp:sp>
    <dsp:sp modelId="{D8FCF09B-D1A2-48C1-AD56-88EAE7F499BE}">
      <dsp:nvSpPr>
        <dsp:cNvPr id="0" name=""/>
        <dsp:cNvSpPr/>
      </dsp:nvSpPr>
      <dsp:spPr>
        <a:xfrm>
          <a:off x="0" y="3275952"/>
          <a:ext cx="7335328" cy="7673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5296C-2842-4087-BE07-4F957B4CAED5}">
      <dsp:nvSpPr>
        <dsp:cNvPr id="0" name=""/>
        <dsp:cNvSpPr/>
      </dsp:nvSpPr>
      <dsp:spPr>
        <a:xfrm>
          <a:off x="232119" y="3448603"/>
          <a:ext cx="422448" cy="4220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206A19-C3FC-4C98-9DF8-DC70D3098E7D}">
      <dsp:nvSpPr>
        <dsp:cNvPr id="0" name=""/>
        <dsp:cNvSpPr/>
      </dsp:nvSpPr>
      <dsp:spPr>
        <a:xfrm>
          <a:off x="886687" y="3275952"/>
          <a:ext cx="3300897" cy="848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758" tIns="89758" rIns="89758" bIns="89758" numCol="1" spcCol="1270" anchor="ctr" anchorCtr="0">
          <a:noAutofit/>
        </a:bodyPr>
        <a:lstStyle/>
        <a:p>
          <a:pPr marL="0" lvl="0" indent="0" algn="just" defTabSz="800100">
            <a:lnSpc>
              <a:spcPct val="100000"/>
            </a:lnSpc>
            <a:spcBef>
              <a:spcPct val="0"/>
            </a:spcBef>
            <a:spcAft>
              <a:spcPct val="35000"/>
            </a:spcAft>
            <a:buNone/>
          </a:pPr>
          <a:r>
            <a:rPr lang="en-US" sz="1800" b="0" i="0" kern="1200">
              <a:latin typeface="Times New Roman" panose="02020603050405020304" pitchFamily="18" charset="0"/>
              <a:cs typeface="Times New Roman" panose="02020603050405020304" pitchFamily="18" charset="0"/>
            </a:rPr>
            <a:t>Two types of mechanisms can be deployed to control the flow:</a:t>
          </a:r>
          <a:endParaRPr lang="en-US" sz="1800" kern="1200">
            <a:latin typeface="Times New Roman" panose="02020603050405020304" pitchFamily="18" charset="0"/>
            <a:cs typeface="Times New Roman" panose="02020603050405020304" pitchFamily="18" charset="0"/>
          </a:endParaRPr>
        </a:p>
      </dsp:txBody>
      <dsp:txXfrm>
        <a:off x="886687" y="3275952"/>
        <a:ext cx="3300897" cy="848111"/>
      </dsp:txXfrm>
    </dsp:sp>
    <dsp:sp modelId="{D246D2E7-34FB-4A38-B9DB-0939196A4938}">
      <dsp:nvSpPr>
        <dsp:cNvPr id="0" name=""/>
        <dsp:cNvSpPr/>
      </dsp:nvSpPr>
      <dsp:spPr>
        <a:xfrm>
          <a:off x="4187585" y="3275952"/>
          <a:ext cx="3081281" cy="86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18" tIns="91118" rIns="91118" bIns="91118" numCol="1" spcCol="1270" anchor="ctr" anchorCtr="0">
          <a:noAutofit/>
        </a:bodyPr>
        <a:lstStyle/>
        <a:p>
          <a:pPr marL="0" lvl="0" indent="0" algn="just" defTabSz="800100">
            <a:lnSpc>
              <a:spcPct val="100000"/>
            </a:lnSpc>
            <a:spcBef>
              <a:spcPct val="0"/>
            </a:spcBef>
            <a:spcAft>
              <a:spcPct val="35000"/>
            </a:spcAft>
            <a:buFont typeface="Arial" panose="020B0604020202020204" pitchFamily="34" charset="0"/>
            <a:buNone/>
          </a:pPr>
          <a:r>
            <a:rPr lang="en-US" sz="1800" b="1" kern="1200" dirty="0">
              <a:latin typeface="Times New Roman" panose="02020603050405020304" pitchFamily="18" charset="0"/>
              <a:cs typeface="Times New Roman" panose="02020603050405020304" pitchFamily="18" charset="0"/>
            </a:rPr>
            <a:t>Stop and wait</a:t>
          </a:r>
        </a:p>
        <a:p>
          <a:pPr marL="0" lvl="0" indent="0" algn="just" defTabSz="800100">
            <a:lnSpc>
              <a:spcPct val="100000"/>
            </a:lnSpc>
            <a:spcBef>
              <a:spcPct val="0"/>
            </a:spcBef>
            <a:spcAft>
              <a:spcPct val="35000"/>
            </a:spcAft>
            <a:buFont typeface="Arial" panose="020B0604020202020204" pitchFamily="34" charset="0"/>
            <a:buNone/>
          </a:pPr>
          <a:r>
            <a:rPr lang="en-US" sz="1800" b="1" i="0" kern="1200" dirty="0">
              <a:latin typeface="Times New Roman" panose="02020603050405020304" pitchFamily="18" charset="0"/>
              <a:cs typeface="Times New Roman" panose="02020603050405020304" pitchFamily="18" charset="0"/>
            </a:rPr>
            <a:t>Sliding Window</a:t>
          </a:r>
          <a:endParaRPr lang="en-US" sz="1800" b="1" kern="1200" dirty="0">
            <a:latin typeface="Times New Roman" panose="02020603050405020304" pitchFamily="18" charset="0"/>
            <a:cs typeface="Times New Roman" panose="02020603050405020304" pitchFamily="18" charset="0"/>
          </a:endParaRPr>
        </a:p>
      </dsp:txBody>
      <dsp:txXfrm>
        <a:off x="4187585" y="3275952"/>
        <a:ext cx="3081281" cy="860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99F90-5AD2-4B39-B3C1-56E8C2A05745}">
      <dsp:nvSpPr>
        <dsp:cNvPr id="0" name=""/>
        <dsp:cNvSpPr/>
      </dsp:nvSpPr>
      <dsp:spPr>
        <a:xfrm>
          <a:off x="0" y="2789"/>
          <a:ext cx="7903633" cy="9649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B4581-37AF-411F-A42A-66C000FC4D9D}">
      <dsp:nvSpPr>
        <dsp:cNvPr id="0" name=""/>
        <dsp:cNvSpPr/>
      </dsp:nvSpPr>
      <dsp:spPr>
        <a:xfrm>
          <a:off x="291899" y="219905"/>
          <a:ext cx="531245" cy="5307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69108F-098D-41EC-A968-56CBC829C6AA}">
      <dsp:nvSpPr>
        <dsp:cNvPr id="0" name=""/>
        <dsp:cNvSpPr/>
      </dsp:nvSpPr>
      <dsp:spPr>
        <a:xfrm>
          <a:off x="1115044" y="2789"/>
          <a:ext cx="6540796" cy="96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24" tIns="102224" rIns="102224" bIns="102224" numCol="1" spcCol="1270" anchor="ctr" anchorCtr="0">
          <a:noAutofit/>
        </a:bodyPr>
        <a:lstStyle/>
        <a:p>
          <a:pPr marL="0" lvl="0" indent="0" algn="just" defTabSz="711200">
            <a:lnSpc>
              <a:spcPct val="90000"/>
            </a:lnSpc>
            <a:spcBef>
              <a:spcPct val="0"/>
            </a:spcBef>
            <a:spcAft>
              <a:spcPct val="35000"/>
            </a:spcAft>
            <a:buNone/>
          </a:pPr>
          <a:r>
            <a:rPr lang="en-US" sz="1600" b="1" i="0" kern="1200" dirty="0"/>
            <a:t>Error detection</a:t>
          </a:r>
          <a:r>
            <a:rPr lang="en-US" sz="1600" b="0" i="0" kern="1200" dirty="0"/>
            <a:t>  - Both the sender and the recipient, or just one of them, must confirm that there was a transit error.</a:t>
          </a:r>
          <a:endParaRPr lang="en-US" sz="1600" kern="1200" dirty="0"/>
        </a:p>
      </dsp:txBody>
      <dsp:txXfrm>
        <a:off x="1115044" y="2789"/>
        <a:ext cx="6540796" cy="965900"/>
      </dsp:txXfrm>
    </dsp:sp>
    <dsp:sp modelId="{53977316-D04D-4F38-B1A3-5CB06F55D997}">
      <dsp:nvSpPr>
        <dsp:cNvPr id="0" name=""/>
        <dsp:cNvSpPr/>
      </dsp:nvSpPr>
      <dsp:spPr>
        <a:xfrm>
          <a:off x="0" y="1202848"/>
          <a:ext cx="7903633" cy="9649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160D35-A960-470B-ADA3-0F5AA35E9AC2}">
      <dsp:nvSpPr>
        <dsp:cNvPr id="0" name=""/>
        <dsp:cNvSpPr/>
      </dsp:nvSpPr>
      <dsp:spPr>
        <a:xfrm>
          <a:off x="291899" y="1419963"/>
          <a:ext cx="531245" cy="5307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EB94F3-E965-4DF0-8483-D1B8188BD70B}">
      <dsp:nvSpPr>
        <dsp:cNvPr id="0" name=""/>
        <dsp:cNvSpPr/>
      </dsp:nvSpPr>
      <dsp:spPr>
        <a:xfrm>
          <a:off x="1115044" y="1202848"/>
          <a:ext cx="6540796" cy="96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24" tIns="102224" rIns="102224" bIns="102224" numCol="1" spcCol="1270" anchor="ctr" anchorCtr="0">
          <a:noAutofit/>
        </a:bodyPr>
        <a:lstStyle/>
        <a:p>
          <a:pPr marL="0" lvl="0" indent="0" algn="just" defTabSz="711200">
            <a:lnSpc>
              <a:spcPct val="90000"/>
            </a:lnSpc>
            <a:spcBef>
              <a:spcPct val="0"/>
            </a:spcBef>
            <a:spcAft>
              <a:spcPct val="35000"/>
            </a:spcAft>
            <a:buNone/>
          </a:pPr>
          <a:r>
            <a:rPr lang="en-US" sz="1600" b="1" i="0" kern="1200" dirty="0"/>
            <a:t>Positive ACK</a:t>
          </a:r>
          <a:r>
            <a:rPr lang="en-US" sz="1600" b="0" i="0" kern="1200" dirty="0"/>
            <a:t>  - The receiver should acknowledge each correct frame it receives.</a:t>
          </a:r>
          <a:endParaRPr lang="en-US" sz="1600" kern="1200" dirty="0"/>
        </a:p>
      </dsp:txBody>
      <dsp:txXfrm>
        <a:off x="1115044" y="1202848"/>
        <a:ext cx="6540796" cy="965900"/>
      </dsp:txXfrm>
    </dsp:sp>
    <dsp:sp modelId="{819E2A22-426F-4495-8320-0AE61069F6CD}">
      <dsp:nvSpPr>
        <dsp:cNvPr id="0" name=""/>
        <dsp:cNvSpPr/>
      </dsp:nvSpPr>
      <dsp:spPr>
        <a:xfrm>
          <a:off x="0" y="2402906"/>
          <a:ext cx="7903633" cy="9649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746C6B-D8D2-430A-B2C2-EE299D6A59A7}">
      <dsp:nvSpPr>
        <dsp:cNvPr id="0" name=""/>
        <dsp:cNvSpPr/>
      </dsp:nvSpPr>
      <dsp:spPr>
        <a:xfrm>
          <a:off x="291899" y="2620021"/>
          <a:ext cx="531245" cy="5307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C163AE-0200-4E67-A2CF-390DA133A243}">
      <dsp:nvSpPr>
        <dsp:cNvPr id="0" name=""/>
        <dsp:cNvSpPr/>
      </dsp:nvSpPr>
      <dsp:spPr>
        <a:xfrm>
          <a:off x="1115044" y="2402906"/>
          <a:ext cx="6540796" cy="96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24" tIns="102224" rIns="102224" bIns="102224" numCol="1" spcCol="1270" anchor="ctr" anchorCtr="0">
          <a:noAutofit/>
        </a:bodyPr>
        <a:lstStyle/>
        <a:p>
          <a:pPr marL="0" lvl="0" indent="0" algn="just" defTabSz="711200">
            <a:lnSpc>
              <a:spcPct val="90000"/>
            </a:lnSpc>
            <a:spcBef>
              <a:spcPct val="0"/>
            </a:spcBef>
            <a:spcAft>
              <a:spcPct val="35000"/>
            </a:spcAft>
            <a:buNone/>
          </a:pPr>
          <a:r>
            <a:rPr lang="en-US" sz="1600" b="1" i="0" kern="1200" dirty="0"/>
            <a:t>Negative ACK</a:t>
          </a:r>
          <a:r>
            <a:rPr lang="en-US" sz="1600" b="0" i="0" kern="1200" dirty="0"/>
            <a:t>  - The sender must retransmit the proper frame if the receiver gets a broken or duplicate frame by returning a NACK to the sender.</a:t>
          </a:r>
          <a:endParaRPr lang="en-US" sz="1600" kern="1200" dirty="0"/>
        </a:p>
      </dsp:txBody>
      <dsp:txXfrm>
        <a:off x="1115044" y="2402906"/>
        <a:ext cx="6540796" cy="965900"/>
      </dsp:txXfrm>
    </dsp:sp>
    <dsp:sp modelId="{5E729504-E5B1-4137-9204-726BA837AE40}">
      <dsp:nvSpPr>
        <dsp:cNvPr id="0" name=""/>
        <dsp:cNvSpPr/>
      </dsp:nvSpPr>
      <dsp:spPr>
        <a:xfrm>
          <a:off x="0" y="3602964"/>
          <a:ext cx="7903633" cy="9649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1BA6F5-070B-4F18-9196-5A7D043199BA}">
      <dsp:nvSpPr>
        <dsp:cNvPr id="0" name=""/>
        <dsp:cNvSpPr/>
      </dsp:nvSpPr>
      <dsp:spPr>
        <a:xfrm>
          <a:off x="292184" y="3820080"/>
          <a:ext cx="531245" cy="5307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B0B133-064E-42F8-9BDA-CEDD03DE7DF9}">
      <dsp:nvSpPr>
        <dsp:cNvPr id="0" name=""/>
        <dsp:cNvSpPr/>
      </dsp:nvSpPr>
      <dsp:spPr>
        <a:xfrm>
          <a:off x="1115615" y="3602964"/>
          <a:ext cx="6540796" cy="96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24" tIns="102224" rIns="102224" bIns="102224" numCol="1" spcCol="1270" anchor="ctr" anchorCtr="0">
          <a:noAutofit/>
        </a:bodyPr>
        <a:lstStyle/>
        <a:p>
          <a:pPr marL="0" lvl="0" indent="0" algn="just" defTabSz="711200">
            <a:lnSpc>
              <a:spcPct val="90000"/>
            </a:lnSpc>
            <a:spcBef>
              <a:spcPct val="0"/>
            </a:spcBef>
            <a:spcAft>
              <a:spcPct val="35000"/>
            </a:spcAft>
            <a:buNone/>
          </a:pPr>
          <a:r>
            <a:rPr lang="en-US" sz="1600" b="1" i="0" kern="1200" dirty="0"/>
            <a:t>Retransmission:</a:t>
          </a:r>
          <a:r>
            <a:rPr lang="en-US" sz="1600" b="0" i="0" kern="1200" dirty="0"/>
            <a:t>  The sender keeps a clock and establishes a timeout duration. The sender retransmits the data frame in the event that the acknowledgement of a previously sent data frame does not arrive within the timeout, believing that the frame or its acknowledgement was lost in route.</a:t>
          </a:r>
          <a:endParaRPr lang="en-US" sz="1600" kern="1200" dirty="0"/>
        </a:p>
      </dsp:txBody>
      <dsp:txXfrm>
        <a:off x="1115615" y="3602964"/>
        <a:ext cx="6540796" cy="9659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10/6/2022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106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10/6/2022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081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10/6/2022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62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10/6/2022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8196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10/6/2022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617973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10/6/2022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72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10/6/2022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47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10/6/2022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98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10/6/2022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628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10/6/2022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729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10/6/2022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15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10/6/2022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53714750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B5EA6-2F1D-D32E-1557-BB589190FE6B}"/>
              </a:ext>
            </a:extLst>
          </p:cNvPr>
          <p:cNvSpPr>
            <a:spLocks noGrp="1"/>
          </p:cNvSpPr>
          <p:nvPr>
            <p:ph type="ctrTitle"/>
          </p:nvPr>
        </p:nvSpPr>
        <p:spPr>
          <a:xfrm>
            <a:off x="376915" y="1800772"/>
            <a:ext cx="8048625" cy="2722164"/>
          </a:xfrm>
        </p:spPr>
        <p:txBody>
          <a:bodyPr>
            <a:normAutofit/>
          </a:bodyPr>
          <a:lstStyle/>
          <a:p>
            <a:r>
              <a:rPr lang="en-US" dirty="0">
                <a:latin typeface="Times New Roman" panose="02020603050405020304" pitchFamily="18" charset="0"/>
                <a:cs typeface="Times New Roman" panose="02020603050405020304" pitchFamily="18" charset="0"/>
              </a:rPr>
              <a:t>Data link control and Protocols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8275684-054C-9F07-FCB0-195BDC39CF99}"/>
              </a:ext>
            </a:extLst>
          </p:cNvPr>
          <p:cNvSpPr>
            <a:spLocks noGrp="1"/>
          </p:cNvSpPr>
          <p:nvPr>
            <p:ph type="subTitle" idx="1"/>
          </p:nvPr>
        </p:nvSpPr>
        <p:spPr>
          <a:xfrm>
            <a:off x="797105" y="4466845"/>
            <a:ext cx="6696972" cy="1600580"/>
          </a:xfrm>
        </p:spPr>
        <p:txBody>
          <a:bodyPr>
            <a:normAutofit/>
          </a:bodyPr>
          <a:lstStyle/>
          <a:p>
            <a:pPr>
              <a:lnSpc>
                <a:spcPct val="90000"/>
              </a:lnSpc>
            </a:pPr>
            <a:r>
              <a:rPr lang="en-IN" dirty="0">
                <a:latin typeface="Times New Roman" panose="02020603050405020304" pitchFamily="18" charset="0"/>
                <a:cs typeface="Times New Roman" panose="02020603050405020304" pitchFamily="18" charset="0"/>
              </a:rPr>
              <a:t>By </a:t>
            </a:r>
          </a:p>
          <a:p>
            <a:pPr>
              <a:lnSpc>
                <a:spcPct val="90000"/>
              </a:lnSpc>
            </a:pP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Sanjeev Kumar</a:t>
            </a:r>
            <a:endParaRPr lang="en-IN" dirty="0">
              <a:latin typeface="Times New Roman" panose="02020603050405020304" pitchFamily="18" charset="0"/>
              <a:cs typeface="Times New Roman" panose="02020603050405020304" pitchFamily="18" charset="0"/>
            </a:endParaRPr>
          </a:p>
        </p:txBody>
      </p:sp>
      <p:pic>
        <p:nvPicPr>
          <p:cNvPr id="4" name="Picture 3" descr="Sunburst chart&#10;&#10;Description automatically generated">
            <a:extLst>
              <a:ext uri="{FF2B5EF4-FFF2-40B4-BE49-F238E27FC236}">
                <a16:creationId xmlns:a16="http://schemas.microsoft.com/office/drawing/2014/main" id="{FE7F6D76-198D-E3CF-04B5-948716387428}"/>
              </a:ext>
            </a:extLst>
          </p:cNvPr>
          <p:cNvPicPr>
            <a:picLocks noChangeAspect="1"/>
          </p:cNvPicPr>
          <p:nvPr/>
        </p:nvPicPr>
        <p:blipFill rotWithShape="1">
          <a:blip r:embed="rId2"/>
          <a:srcRect l="25020" r="22316" b="-1"/>
          <a:stretch/>
        </p:blipFill>
        <p:spPr>
          <a:xfrm>
            <a:off x="8425541" y="1684866"/>
            <a:ext cx="2792794" cy="3751937"/>
          </a:xfrm>
          <a:prstGeom prst="rect">
            <a:avLst/>
          </a:prstGeom>
        </p:spPr>
      </p:pic>
      <p:sp>
        <p:nvSpPr>
          <p:cNvPr id="22" name="Cross 21">
            <a:extLst>
              <a:ext uri="{FF2B5EF4-FFF2-40B4-BE49-F238E27FC236}">
                <a16:creationId xmlns:a16="http://schemas.microsoft.com/office/drawing/2014/main" id="{87B1105F-7F8F-5D4C-B628-559ACF009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0607"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70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4095E-7C96-4978-00C1-619AAA162E56}"/>
              </a:ext>
            </a:extLst>
          </p:cNvPr>
          <p:cNvSpPr>
            <a:spLocks noGrp="1"/>
          </p:cNvSpPr>
          <p:nvPr>
            <p:ph type="title"/>
          </p:nvPr>
        </p:nvSpPr>
        <p:spPr>
          <a:xfrm>
            <a:off x="565148" y="1204721"/>
            <a:ext cx="7335836" cy="1446550"/>
          </a:xfrm>
        </p:spPr>
        <p:txBody>
          <a:bodyPr>
            <a:normAutofit/>
          </a:bodyPr>
          <a:lstStyle/>
          <a:p>
            <a:r>
              <a:rPr lang="en-IN" dirty="0">
                <a:latin typeface="Times New Roman" panose="02020603050405020304" pitchFamily="18" charset="0"/>
                <a:cs typeface="Times New Roman" panose="02020603050405020304" pitchFamily="18" charset="0"/>
              </a:rPr>
              <a:t>Go-Back-N ARQ</a:t>
            </a:r>
          </a:p>
        </p:txBody>
      </p:sp>
      <p:sp>
        <p:nvSpPr>
          <p:cNvPr id="3" name="Content Placeholder 2">
            <a:extLst>
              <a:ext uri="{FF2B5EF4-FFF2-40B4-BE49-F238E27FC236}">
                <a16:creationId xmlns:a16="http://schemas.microsoft.com/office/drawing/2014/main" id="{41689499-B75C-24BE-E4ED-3610F441DFD6}"/>
              </a:ext>
            </a:extLst>
          </p:cNvPr>
          <p:cNvSpPr>
            <a:spLocks noGrp="1"/>
          </p:cNvSpPr>
          <p:nvPr>
            <p:ph idx="1"/>
          </p:nvPr>
        </p:nvSpPr>
        <p:spPr>
          <a:xfrm>
            <a:off x="565149" y="2332654"/>
            <a:ext cx="8410900" cy="3547570"/>
          </a:xfrm>
        </p:spPr>
        <p:txBody>
          <a:bodyPr>
            <a:normAutofit/>
          </a:bodyPr>
          <a:lstStyle/>
          <a:p>
            <a:pPr algn="just">
              <a:lnSpc>
                <a:spcPct val="90000"/>
              </a:lnSpc>
            </a:pPr>
            <a:r>
              <a:rPr lang="en-US" b="0" i="0" dirty="0">
                <a:effectLst/>
                <a:latin typeface="Times New Roman" panose="02020603050405020304" pitchFamily="18" charset="0"/>
                <a:cs typeface="Times New Roman" panose="02020603050405020304" pitchFamily="18" charset="0"/>
              </a:rPr>
              <a:t>After sending every frame in the window, the sender checks to see what sequence number it has gotten a positive acknowledgement for. The sender sends the following batch of frames if all of them have been affirmatively acknowledged. Sender retransmits all frames after which it receives no affirmative ACK if it discovers that it has gotten NACK or no ACK for a specific frame.</a:t>
            </a:r>
            <a:endParaRPr lang="en-IN"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60311" y="1096772"/>
            <a:ext cx="283169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957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64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7AB40-7AD9-DEBC-ABF3-94FF8A89F18C}"/>
              </a:ext>
            </a:extLst>
          </p:cNvPr>
          <p:cNvSpPr>
            <a:spLocks noGrp="1"/>
          </p:cNvSpPr>
          <p:nvPr>
            <p:ph type="title"/>
          </p:nvPr>
        </p:nvSpPr>
        <p:spPr>
          <a:xfrm>
            <a:off x="565149" y="1204721"/>
            <a:ext cx="6886726" cy="1446550"/>
          </a:xfrm>
        </p:spPr>
        <p:txBody>
          <a:bodyPr>
            <a:normAutofit/>
          </a:bodyPr>
          <a:lstStyle/>
          <a:p>
            <a:r>
              <a:rPr lang="en-IN" b="0" i="0" dirty="0">
                <a:effectLst/>
                <a:latin typeface="Times New Roman" panose="02020603050405020304" pitchFamily="18" charset="0"/>
                <a:cs typeface="Times New Roman" panose="02020603050405020304" pitchFamily="18" charset="0"/>
              </a:rPr>
              <a:t>Selective Repeat ARQ</a:t>
            </a:r>
            <a:br>
              <a:rPr lang="en-IN"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FFBD23-4718-7BEA-C2D8-A4B1A89D7EDD}"/>
              </a:ext>
            </a:extLst>
          </p:cNvPr>
          <p:cNvSpPr>
            <a:spLocks noGrp="1"/>
          </p:cNvSpPr>
          <p:nvPr>
            <p:ph idx="1"/>
          </p:nvPr>
        </p:nvSpPr>
        <p:spPr>
          <a:xfrm>
            <a:off x="205273" y="2425959"/>
            <a:ext cx="7246603" cy="3454265"/>
          </a:xfrm>
        </p:spPr>
        <p:txBody>
          <a:bodyPr>
            <a:normAutofit/>
          </a:bodyPr>
          <a:lstStyle/>
          <a:p>
            <a:pPr algn="just">
              <a:lnSpc>
                <a:spcPct val="90000"/>
              </a:lnSpc>
            </a:pPr>
            <a:r>
              <a:rPr lang="en-US" sz="1900" b="0" i="0" dirty="0">
                <a:effectLst/>
                <a:latin typeface="Nunito" pitchFamily="2" charset="0"/>
              </a:rPr>
              <a:t>In Go-back-N ARQ, it is expected that the receiver will have to process each frame as it arrives since it will not have enough buffer capacity for its window size.</a:t>
            </a:r>
          </a:p>
          <a:p>
            <a:pPr algn="just">
              <a:lnSpc>
                <a:spcPct val="90000"/>
              </a:lnSpc>
            </a:pPr>
            <a:r>
              <a:rPr lang="en-US" sz="1900" b="0" i="0" dirty="0">
                <a:effectLst/>
                <a:latin typeface="Nunito" pitchFamily="2" charset="0"/>
              </a:rPr>
              <a:t> This requires the sender to send every frame that is not acknowledged again.</a:t>
            </a:r>
          </a:p>
          <a:p>
            <a:pPr algn="just">
              <a:lnSpc>
                <a:spcPct val="90000"/>
              </a:lnSpc>
            </a:pPr>
            <a:r>
              <a:rPr lang="en-US" sz="1900" b="0" i="0" dirty="0">
                <a:effectLst/>
                <a:latin typeface="Nunito" pitchFamily="2" charset="0"/>
              </a:rPr>
              <a:t>In Selective-Repeat ARQ, the receiver buffers the frames in memory while keeping track of the sequence numbers and sends NACK for just the frame that is broken or missing.</a:t>
            </a:r>
          </a:p>
          <a:p>
            <a:pPr algn="just">
              <a:lnSpc>
                <a:spcPct val="90000"/>
              </a:lnSpc>
            </a:pPr>
            <a:r>
              <a:rPr lang="en-US" sz="1900" b="0" i="0" dirty="0">
                <a:effectLst/>
                <a:latin typeface="Nunito" pitchFamily="2" charset="0"/>
              </a:rPr>
              <a:t>In this instance, the sender only delivers packets for which NACK is received.</a:t>
            </a:r>
            <a:endParaRPr lang="en-IN" sz="1900" dirty="0"/>
          </a:p>
        </p:txBody>
      </p:sp>
      <p:pic>
        <p:nvPicPr>
          <p:cNvPr id="5" name="Picture 4" descr="Diagram&#10;&#10;Description automatically generated">
            <a:extLst>
              <a:ext uri="{FF2B5EF4-FFF2-40B4-BE49-F238E27FC236}">
                <a16:creationId xmlns:a16="http://schemas.microsoft.com/office/drawing/2014/main" id="{BACB1A4F-E9A4-64BD-8A89-369BE3DA0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206" y="1282087"/>
            <a:ext cx="3766460" cy="4955867"/>
          </a:xfrm>
          <a:prstGeom prst="rect">
            <a:avLst/>
          </a:prstGeom>
        </p:spPr>
      </p:pic>
    </p:spTree>
    <p:extLst>
      <p:ext uri="{BB962C8B-B14F-4D97-AF65-F5344CB8AC3E}">
        <p14:creationId xmlns:p14="http://schemas.microsoft.com/office/powerpoint/2010/main" val="287215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C6667-D4A9-1FF3-6BE0-C10BC13C1587}"/>
              </a:ext>
            </a:extLst>
          </p:cNvPr>
          <p:cNvSpPr>
            <a:spLocks noGrp="1"/>
          </p:cNvSpPr>
          <p:nvPr>
            <p:ph type="title"/>
          </p:nvPr>
        </p:nvSpPr>
        <p:spPr>
          <a:xfrm>
            <a:off x="4422332" y="253355"/>
            <a:ext cx="4133647" cy="935365"/>
          </a:xfrm>
        </p:spPr>
        <p:txBody>
          <a:bodyPr>
            <a:normAutofit/>
          </a:bodyPr>
          <a:lstStyle/>
          <a:p>
            <a:r>
              <a:rPr lang="en-IN" dirty="0"/>
              <a:t>Flow Control:</a:t>
            </a:r>
          </a:p>
        </p:txBody>
      </p:sp>
      <p:graphicFrame>
        <p:nvGraphicFramePr>
          <p:cNvPr id="15" name="Content Placeholder 2">
            <a:extLst>
              <a:ext uri="{FF2B5EF4-FFF2-40B4-BE49-F238E27FC236}">
                <a16:creationId xmlns:a16="http://schemas.microsoft.com/office/drawing/2014/main" id="{137C4619-642F-896C-A595-3DBA77505E92}"/>
              </a:ext>
            </a:extLst>
          </p:cNvPr>
          <p:cNvGraphicFramePr>
            <a:graphicFrameLocks noGrp="1"/>
          </p:cNvGraphicFramePr>
          <p:nvPr>
            <p:ph idx="1"/>
            <p:extLst>
              <p:ext uri="{D42A27DB-BD31-4B8C-83A1-F6EECF244321}">
                <p14:modId xmlns:p14="http://schemas.microsoft.com/office/powerpoint/2010/main" val="3935806214"/>
              </p:ext>
            </p:extLst>
          </p:nvPr>
        </p:nvGraphicFramePr>
        <p:xfrm>
          <a:off x="4422332" y="1096772"/>
          <a:ext cx="7335328" cy="4221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Cloud shaped hard drive with cables">
            <a:extLst>
              <a:ext uri="{FF2B5EF4-FFF2-40B4-BE49-F238E27FC236}">
                <a16:creationId xmlns:a16="http://schemas.microsoft.com/office/drawing/2014/main" id="{00E9D890-601B-AE61-2C8F-BEAEF80FC879}"/>
              </a:ext>
            </a:extLst>
          </p:cNvPr>
          <p:cNvPicPr>
            <a:picLocks noChangeAspect="1"/>
          </p:cNvPicPr>
          <p:nvPr/>
        </p:nvPicPr>
        <p:blipFill rotWithShape="1">
          <a:blip r:embed="rId7"/>
          <a:srcRect l="14642" r="27193" b="1"/>
          <a:stretch/>
        </p:blipFill>
        <p:spPr>
          <a:xfrm>
            <a:off x="20" y="10"/>
            <a:ext cx="4335760" cy="6857990"/>
          </a:xfrm>
          <a:prstGeom prst="rect">
            <a:avLst/>
          </a:prstGeom>
        </p:spPr>
      </p:pic>
      <p:sp>
        <p:nvSpPr>
          <p:cNvPr id="11" name="Cross 10">
            <a:extLst>
              <a:ext uri="{FF2B5EF4-FFF2-40B4-BE49-F238E27FC236}">
                <a16:creationId xmlns:a16="http://schemas.microsoft.com/office/drawing/2014/main" id="{A12C7CBA-A034-9548-BC45-D37C25C00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032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449ED22-D9F5-F848-A98A-7181D4EE7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671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92AEE-06CF-50BE-7B3B-EE8713B8FA06}"/>
              </a:ext>
            </a:extLst>
          </p:cNvPr>
          <p:cNvSpPr>
            <a:spLocks noGrp="1"/>
          </p:cNvSpPr>
          <p:nvPr>
            <p:ph type="title"/>
          </p:nvPr>
        </p:nvSpPr>
        <p:spPr>
          <a:xfrm>
            <a:off x="565149" y="1204721"/>
            <a:ext cx="4114799" cy="1446550"/>
          </a:xfrm>
        </p:spPr>
        <p:txBody>
          <a:bodyPr>
            <a:normAutofit/>
          </a:bodyPr>
          <a:lstStyle/>
          <a:p>
            <a:r>
              <a:rPr lang="en-IN" dirty="0">
                <a:latin typeface="Times New Roman" panose="02020603050405020304" pitchFamily="18" charset="0"/>
                <a:cs typeface="Times New Roman" panose="02020603050405020304" pitchFamily="18" charset="0"/>
              </a:rPr>
              <a:t>Stop and Wait:</a:t>
            </a:r>
          </a:p>
        </p:txBody>
      </p:sp>
      <p:sp>
        <p:nvSpPr>
          <p:cNvPr id="3" name="Content Placeholder 2">
            <a:extLst>
              <a:ext uri="{FF2B5EF4-FFF2-40B4-BE49-F238E27FC236}">
                <a16:creationId xmlns:a16="http://schemas.microsoft.com/office/drawing/2014/main" id="{8962D982-3FE7-5D4B-55D0-5CFAC73145A3}"/>
              </a:ext>
            </a:extLst>
          </p:cNvPr>
          <p:cNvSpPr>
            <a:spLocks noGrp="1"/>
          </p:cNvSpPr>
          <p:nvPr>
            <p:ph idx="1"/>
          </p:nvPr>
        </p:nvSpPr>
        <p:spPr>
          <a:xfrm>
            <a:off x="565149" y="2261699"/>
            <a:ext cx="5370830" cy="3188586"/>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This flow control mechanism forces the sender after transmitting a data frame to stop and wait until the acknowledgement of the data-frame sent is received.</a:t>
            </a:r>
            <a:endParaRPr lang="en-IN"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97600B5B-ECF9-73C0-C594-9138CDB0F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04721"/>
            <a:ext cx="3920259" cy="4127230"/>
          </a:xfrm>
          <a:prstGeom prst="rect">
            <a:avLst/>
          </a:prstGeom>
        </p:spPr>
      </p:pic>
    </p:spTree>
    <p:extLst>
      <p:ext uri="{BB962C8B-B14F-4D97-AF65-F5344CB8AC3E}">
        <p14:creationId xmlns:p14="http://schemas.microsoft.com/office/powerpoint/2010/main" val="254662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4A0B2-6E9A-F5A9-A688-54E5ABEE13B1}"/>
              </a:ext>
            </a:extLst>
          </p:cNvPr>
          <p:cNvSpPr>
            <a:spLocks noGrp="1"/>
          </p:cNvSpPr>
          <p:nvPr>
            <p:ph type="title"/>
          </p:nvPr>
        </p:nvSpPr>
        <p:spPr>
          <a:xfrm>
            <a:off x="565149" y="1204721"/>
            <a:ext cx="5472909" cy="761239"/>
          </a:xfrm>
        </p:spPr>
        <p:txBody>
          <a:bodyPr>
            <a:normAutofit fontScale="90000"/>
          </a:bodyPr>
          <a:lstStyle/>
          <a:p>
            <a:r>
              <a:rPr lang="en-IN" b="1" i="0" dirty="0">
                <a:effectLst/>
                <a:latin typeface="Times New Roman" panose="02020603050405020304" pitchFamily="18" charset="0"/>
                <a:cs typeface="Times New Roman" panose="02020603050405020304" pitchFamily="18" charset="0"/>
              </a:rPr>
              <a:t>Sliding Window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563225-B56E-AC8C-CC63-6B95EFD15103}"/>
              </a:ext>
            </a:extLst>
          </p:cNvPr>
          <p:cNvSpPr>
            <a:spLocks noGrp="1"/>
          </p:cNvSpPr>
          <p:nvPr>
            <p:ph idx="1"/>
          </p:nvPr>
        </p:nvSpPr>
        <p:spPr>
          <a:xfrm>
            <a:off x="565150" y="2691638"/>
            <a:ext cx="6064250" cy="3188586"/>
          </a:xfrm>
        </p:spPr>
        <p:txBody>
          <a:bodyPr>
            <a:normAutofit/>
          </a:bodyPr>
          <a:lstStyle/>
          <a:p>
            <a:pPr algn="just">
              <a:lnSpc>
                <a:spcPct val="90000"/>
              </a:lnSpc>
            </a:pPr>
            <a:r>
              <a:rPr lang="en-US" b="0" i="0" dirty="0">
                <a:effectLst/>
                <a:latin typeface="Times New Roman" panose="02020603050405020304" pitchFamily="18" charset="0"/>
                <a:cs typeface="Times New Roman" panose="02020603050405020304" pitchFamily="18" charset="0"/>
              </a:rPr>
              <a:t>In this flow control mechanism, both sender and receiver agree on the number of data-frames after which the acknowledgement should be sent. </a:t>
            </a:r>
          </a:p>
          <a:p>
            <a:pPr algn="just">
              <a:lnSpc>
                <a:spcPct val="90000"/>
              </a:lnSpc>
            </a:pPr>
            <a:r>
              <a:rPr lang="en-US" b="0" i="0" dirty="0">
                <a:effectLst/>
                <a:latin typeface="Times New Roman" panose="02020603050405020304" pitchFamily="18" charset="0"/>
                <a:cs typeface="Times New Roman" panose="02020603050405020304" pitchFamily="18" charset="0"/>
              </a:rPr>
              <a:t>As we learnt, stop and wait flow control mechanism wastes resources, this protocol tries to make use of underlying resources as much as possible.</a:t>
            </a:r>
            <a:endParaRPr lang="en-IN"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8990B139-C2F4-FBD2-D6FF-DA4D0D6E7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220" y="1403473"/>
            <a:ext cx="4639440" cy="3908728"/>
          </a:xfrm>
          <a:prstGeom prst="rect">
            <a:avLst/>
          </a:prstGeom>
        </p:spPr>
      </p:pic>
    </p:spTree>
    <p:extLst>
      <p:ext uri="{BB962C8B-B14F-4D97-AF65-F5344CB8AC3E}">
        <p14:creationId xmlns:p14="http://schemas.microsoft.com/office/powerpoint/2010/main" val="420252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0EAD9-114F-2E7B-10C3-41DD8B402671}"/>
              </a:ext>
            </a:extLst>
          </p:cNvPr>
          <p:cNvSpPr>
            <a:spLocks noGrp="1"/>
          </p:cNvSpPr>
          <p:nvPr>
            <p:ph type="title"/>
          </p:nvPr>
        </p:nvSpPr>
        <p:spPr>
          <a:xfrm>
            <a:off x="565149" y="1204721"/>
            <a:ext cx="6002798" cy="1446550"/>
          </a:xfrm>
        </p:spPr>
        <p:txBody>
          <a:bodyPr>
            <a:normAutofit/>
          </a:bodyPr>
          <a:lstStyle/>
          <a:p>
            <a:r>
              <a:rPr lang="en-IN" b="1" dirty="0">
                <a:latin typeface="Times New Roman" panose="02020603050405020304" pitchFamily="18" charset="0"/>
                <a:cs typeface="Times New Roman" panose="02020603050405020304" pitchFamily="18" charset="0"/>
              </a:rPr>
              <a:t>Error Control</a:t>
            </a:r>
          </a:p>
        </p:txBody>
      </p:sp>
      <p:sp>
        <p:nvSpPr>
          <p:cNvPr id="3" name="Content Placeholder 2">
            <a:extLst>
              <a:ext uri="{FF2B5EF4-FFF2-40B4-BE49-F238E27FC236}">
                <a16:creationId xmlns:a16="http://schemas.microsoft.com/office/drawing/2014/main" id="{6A171448-E285-156A-7A85-D9126DBB6C9A}"/>
              </a:ext>
            </a:extLst>
          </p:cNvPr>
          <p:cNvSpPr>
            <a:spLocks noGrp="1"/>
          </p:cNvSpPr>
          <p:nvPr>
            <p:ph idx="1"/>
          </p:nvPr>
        </p:nvSpPr>
        <p:spPr>
          <a:xfrm>
            <a:off x="565149" y="2293620"/>
            <a:ext cx="6611427" cy="3586604"/>
          </a:xfrm>
        </p:spPr>
        <p:txBody>
          <a:bodyPr>
            <a:normAutofit fontScale="92500"/>
          </a:bodyPr>
          <a:lstStyle/>
          <a:p>
            <a:pPr algn="just">
              <a:lnSpc>
                <a:spcPct val="90000"/>
              </a:lnSpc>
            </a:pPr>
            <a:r>
              <a:rPr lang="en-US" b="0" i="0" dirty="0">
                <a:effectLst/>
                <a:latin typeface="Times New Roman" panose="02020603050405020304" pitchFamily="18" charset="0"/>
                <a:cs typeface="Times New Roman" panose="02020603050405020304" pitchFamily="18" charset="0"/>
              </a:rPr>
              <a:t>When a data frame is transmitted, there is a chance that it will either be corrupted or lost in route.</a:t>
            </a:r>
          </a:p>
          <a:p>
            <a:pPr algn="just">
              <a:lnSpc>
                <a:spcPct val="90000"/>
              </a:lnSpc>
            </a:pPr>
            <a:r>
              <a:rPr lang="en-US" dirty="0">
                <a:latin typeface="Times New Roman" panose="02020603050405020304" pitchFamily="18" charset="0"/>
                <a:cs typeface="Times New Roman" panose="02020603050405020304" pitchFamily="18" charset="0"/>
              </a:rPr>
              <a:t>In both situations, the sender is unaware of any loss and the receiver is not given the correct data frame.</a:t>
            </a:r>
          </a:p>
          <a:p>
            <a:pPr algn="just">
              <a:lnSpc>
                <a:spcPct val="90000"/>
              </a:lnSpc>
            </a:pPr>
            <a:r>
              <a:rPr lang="en-US" dirty="0">
                <a:latin typeface="Times New Roman" panose="02020603050405020304" pitchFamily="18" charset="0"/>
                <a:cs typeface="Times New Roman" panose="02020603050405020304" pitchFamily="18" charset="0"/>
              </a:rPr>
              <a:t> In this situation, both the transmitter and the receiver are outfitted with protocols that enable them to recognize transit faults such data-frame loss.</a:t>
            </a:r>
          </a:p>
          <a:p>
            <a:pPr algn="just">
              <a:lnSpc>
                <a:spcPct val="90000"/>
              </a:lnSpc>
            </a:pPr>
            <a:r>
              <a:rPr lang="en-US" dirty="0">
                <a:latin typeface="Times New Roman" panose="02020603050405020304" pitchFamily="18" charset="0"/>
                <a:cs typeface="Times New Roman" panose="02020603050405020304" pitchFamily="18" charset="0"/>
              </a:rPr>
              <a:t>As a result, either the sender or the recipient may ask for the preceding data frame to be sent again.</a:t>
            </a:r>
            <a:endParaRPr lang="en-IN" dirty="0">
              <a:latin typeface="Times New Roman" panose="02020603050405020304" pitchFamily="18" charset="0"/>
              <a:cs typeface="Times New Roman" panose="02020603050405020304" pitchFamily="18" charset="0"/>
            </a:endParaRPr>
          </a:p>
        </p:txBody>
      </p:sp>
      <p:pic>
        <p:nvPicPr>
          <p:cNvPr id="5" name="Picture 4" descr="A close up of a keyboard&#10;&#10;Description automatically generated with medium confidence">
            <a:extLst>
              <a:ext uri="{FF2B5EF4-FFF2-40B4-BE49-F238E27FC236}">
                <a16:creationId xmlns:a16="http://schemas.microsoft.com/office/drawing/2014/main" id="{6CC752E7-9A68-2990-8D32-03EFB6358E78}"/>
              </a:ext>
            </a:extLst>
          </p:cNvPr>
          <p:cNvPicPr>
            <a:picLocks noChangeAspect="1"/>
          </p:cNvPicPr>
          <p:nvPr/>
        </p:nvPicPr>
        <p:blipFill rotWithShape="1">
          <a:blip r:embed="rId2"/>
          <a:srcRect l="17389" r="41205" b="-2"/>
          <a:stretch/>
        </p:blipFill>
        <p:spPr>
          <a:xfrm>
            <a:off x="7494078" y="1096772"/>
            <a:ext cx="4240722" cy="5761228"/>
          </a:xfrm>
          <a:prstGeom prst="rect">
            <a:avLst/>
          </a:prstGeom>
        </p:spPr>
      </p:pic>
      <p:sp>
        <p:nvSpPr>
          <p:cNvPr id="29" name="Cross 28">
            <a:extLst>
              <a:ext uri="{FF2B5EF4-FFF2-40B4-BE49-F238E27FC236}">
                <a16:creationId xmlns:a16="http://schemas.microsoft.com/office/drawing/2014/main" id="{DA7B3086-613B-B44B-8231-1C082E4A6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736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5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F1DB5-5066-C862-F5FC-BBBA4D8CF2F4}"/>
              </a:ext>
            </a:extLst>
          </p:cNvPr>
          <p:cNvSpPr>
            <a:spLocks noGrp="1"/>
          </p:cNvSpPr>
          <p:nvPr>
            <p:ph type="title"/>
          </p:nvPr>
        </p:nvSpPr>
        <p:spPr>
          <a:xfrm>
            <a:off x="583181" y="2873501"/>
            <a:ext cx="3198777" cy="1607060"/>
          </a:xfrm>
        </p:spPr>
        <p:txBody>
          <a:bodyPr>
            <a:normAutofit/>
          </a:bodyPr>
          <a:lstStyle/>
          <a:p>
            <a:r>
              <a:rPr lang="en-IN" dirty="0"/>
              <a:t>Error Mechanism</a:t>
            </a:r>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34594DC-FDE2-EB9E-C040-4FE1AB0E5664}"/>
              </a:ext>
            </a:extLst>
          </p:cNvPr>
          <p:cNvGraphicFramePr>
            <a:graphicFrameLocks noGrp="1"/>
          </p:cNvGraphicFramePr>
          <p:nvPr>
            <p:ph idx="1"/>
            <p:extLst>
              <p:ext uri="{D42A27DB-BD31-4B8C-83A1-F6EECF244321}">
                <p14:modId xmlns:p14="http://schemas.microsoft.com/office/powerpoint/2010/main" val="2814757626"/>
              </p:ext>
            </p:extLst>
          </p:nvPr>
        </p:nvGraphicFramePr>
        <p:xfrm>
          <a:off x="3314700" y="1308569"/>
          <a:ext cx="7903633" cy="4571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286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80BFC-241E-6B97-0D95-F129708CED22}"/>
              </a:ext>
            </a:extLst>
          </p:cNvPr>
          <p:cNvSpPr>
            <a:spLocks noGrp="1"/>
          </p:cNvSpPr>
          <p:nvPr>
            <p:ph type="title"/>
          </p:nvPr>
        </p:nvSpPr>
        <p:spPr>
          <a:xfrm>
            <a:off x="384833" y="185030"/>
            <a:ext cx="5551147" cy="1446550"/>
          </a:xfrm>
        </p:spPr>
        <p:txBody>
          <a:bodyPr vert="horz" lIns="91440" tIns="45720" rIns="91440" bIns="45720" rtlCol="0" anchor="t">
            <a:normAutofit/>
          </a:bodyPr>
          <a:lstStyle/>
          <a:p>
            <a:r>
              <a:rPr lang="en-US" kern="1200" spc="-150" dirty="0">
                <a:solidFill>
                  <a:schemeClr val="tx1"/>
                </a:solidFill>
                <a:latin typeface="+mj-lt"/>
                <a:ea typeface="+mj-ea"/>
                <a:cs typeface="+mj-cs"/>
              </a:rPr>
              <a:t>Error Control Techniques</a:t>
            </a:r>
          </a:p>
        </p:txBody>
      </p:sp>
      <p:sp>
        <p:nvSpPr>
          <p:cNvPr id="6" name="Title 1">
            <a:extLst>
              <a:ext uri="{FF2B5EF4-FFF2-40B4-BE49-F238E27FC236}">
                <a16:creationId xmlns:a16="http://schemas.microsoft.com/office/drawing/2014/main" id="{43D06520-0F29-80F5-FD46-2FA49B26DFB2}"/>
              </a:ext>
            </a:extLst>
          </p:cNvPr>
          <p:cNvSpPr txBox="1">
            <a:spLocks/>
          </p:cNvSpPr>
          <p:nvPr/>
        </p:nvSpPr>
        <p:spPr>
          <a:xfrm>
            <a:off x="384833" y="1289558"/>
            <a:ext cx="5711167" cy="3188586"/>
          </a:xfrm>
          <a:prstGeom prst="rect">
            <a:avLst/>
          </a:prstGeom>
        </p:spPr>
        <p:txBody>
          <a:bodyPr vert="horz" lIns="91440" tIns="45720" rIns="91440" bIns="45720" rtlCol="0">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indent="-228600" algn="just">
              <a:lnSpc>
                <a:spcPct val="90000"/>
              </a:lnSpc>
              <a:spcAft>
                <a:spcPts val="600"/>
              </a:spcAft>
              <a:buFont typeface="System Font Regular"/>
              <a:buChar char="–"/>
            </a:pPr>
            <a:r>
              <a:rPr lang="en-US" sz="2800" dirty="0">
                <a:effectLst/>
                <a:latin typeface="+mn-lt"/>
                <a:ea typeface="+mn-ea"/>
                <a:cs typeface="+mn-cs"/>
              </a:rPr>
              <a:t>There are three types of techniques available which Data-link layer may deploy to control the errors by Automatic Repeat Requests (ARQ):</a:t>
            </a:r>
            <a:endParaRPr lang="en-US" sz="2800" spc="-150" dirty="0">
              <a:latin typeface="+mn-lt"/>
              <a:ea typeface="+mn-ea"/>
              <a:cs typeface="+mn-cs"/>
            </a:endParaRP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94B72192-6D2F-7B82-6E3D-71893E220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2033" y="1895249"/>
            <a:ext cx="6518645" cy="3331171"/>
          </a:xfrm>
          <a:prstGeom prst="rect">
            <a:avLst/>
          </a:prstGeom>
        </p:spPr>
      </p:pic>
      <p:sp>
        <p:nvSpPr>
          <p:cNvPr id="27" name="Cross 26">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20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9CE4C-FD89-B300-8C3E-45DC70D5A448}"/>
              </a:ext>
            </a:extLst>
          </p:cNvPr>
          <p:cNvSpPr>
            <a:spLocks noGrp="1"/>
          </p:cNvSpPr>
          <p:nvPr>
            <p:ph type="title"/>
          </p:nvPr>
        </p:nvSpPr>
        <p:spPr>
          <a:xfrm>
            <a:off x="4679949" y="1204721"/>
            <a:ext cx="6946891" cy="1446550"/>
          </a:xfrm>
        </p:spPr>
        <p:txBody>
          <a:bodyPr>
            <a:normAutofit/>
          </a:bodyPr>
          <a:lstStyle/>
          <a:p>
            <a:r>
              <a:rPr lang="en-IN" b="0" i="0" dirty="0">
                <a:effectLst/>
                <a:latin typeface="Heebo" pitchFamily="2" charset="-79"/>
                <a:cs typeface="Heebo" pitchFamily="2" charset="-79"/>
              </a:rPr>
              <a:t>Stop-and-wait ARQ</a:t>
            </a:r>
            <a:endParaRPr lang="en-IN" b="0" i="0">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259D87F5-D771-7991-A91B-60510FD0BCB3}"/>
              </a:ext>
            </a:extLst>
          </p:cNvPr>
          <p:cNvSpPr>
            <a:spLocks noGrp="1"/>
          </p:cNvSpPr>
          <p:nvPr>
            <p:ph idx="1"/>
          </p:nvPr>
        </p:nvSpPr>
        <p:spPr>
          <a:xfrm>
            <a:off x="3498980" y="1968759"/>
            <a:ext cx="8127861" cy="3911465"/>
          </a:xfrm>
        </p:spPr>
        <p:txBody>
          <a:bodyPr>
            <a:normAutofit fontScale="92500" lnSpcReduction="10000"/>
          </a:bodyPr>
          <a:lstStyle/>
          <a:p>
            <a:pPr algn="just">
              <a:lnSpc>
                <a:spcPct val="90000"/>
              </a:lnSpc>
            </a:pPr>
            <a:r>
              <a:rPr lang="en-US" b="0" i="0" dirty="0">
                <a:effectLst/>
                <a:latin typeface="Nunito" pitchFamily="2" charset="0"/>
              </a:rPr>
              <a:t>The following transition may occur in Stop-and-Wait ARQ:</a:t>
            </a:r>
          </a:p>
          <a:p>
            <a:pPr lvl="1" algn="just">
              <a:lnSpc>
                <a:spcPct val="90000"/>
              </a:lnSpc>
              <a:buFont typeface="Arial" panose="020B0604020202020204" pitchFamily="34" charset="0"/>
              <a:buChar char="•"/>
            </a:pPr>
            <a:r>
              <a:rPr lang="en-US" sz="2400" b="0" i="0" dirty="0">
                <a:effectLst/>
                <a:latin typeface="Nunito" pitchFamily="2" charset="0"/>
              </a:rPr>
              <a:t>The sender maintains a timeout counter.</a:t>
            </a:r>
          </a:p>
          <a:p>
            <a:pPr lvl="1" algn="just">
              <a:lnSpc>
                <a:spcPct val="90000"/>
              </a:lnSpc>
              <a:buFont typeface="Arial" panose="020B0604020202020204" pitchFamily="34" charset="0"/>
              <a:buChar char="•"/>
            </a:pPr>
            <a:r>
              <a:rPr lang="en-US" sz="2400" b="0" i="0" dirty="0">
                <a:effectLst/>
                <a:latin typeface="Nunito" pitchFamily="2" charset="0"/>
              </a:rPr>
              <a:t>When a frame is sent, the sender starts the timeout counter.</a:t>
            </a:r>
          </a:p>
          <a:p>
            <a:pPr lvl="1" algn="just">
              <a:lnSpc>
                <a:spcPct val="90000"/>
              </a:lnSpc>
              <a:buFont typeface="Arial" panose="020B0604020202020204" pitchFamily="34" charset="0"/>
              <a:buChar char="•"/>
            </a:pPr>
            <a:r>
              <a:rPr lang="en-US" sz="2400" b="0" i="0" dirty="0">
                <a:effectLst/>
                <a:latin typeface="Nunito" pitchFamily="2" charset="0"/>
              </a:rPr>
              <a:t>If acknowledgement of frame comes in time, the sender transmits the next frame in queue.</a:t>
            </a:r>
          </a:p>
          <a:p>
            <a:pPr lvl="1" algn="just">
              <a:lnSpc>
                <a:spcPct val="90000"/>
              </a:lnSpc>
              <a:buFont typeface="Arial" panose="020B0604020202020204" pitchFamily="34" charset="0"/>
              <a:buChar char="•"/>
            </a:pPr>
            <a:r>
              <a:rPr lang="en-US" sz="2400" b="0" i="0" dirty="0">
                <a:effectLst/>
                <a:latin typeface="Nunito" pitchFamily="2" charset="0"/>
              </a:rPr>
              <a:t>If acknowledgement does not come in time, the sender assumes that either the frame or its acknowledgement is lost in transit. Sender retransmits the frame and starts the timeout counter.</a:t>
            </a:r>
          </a:p>
          <a:p>
            <a:pPr lvl="1" algn="just">
              <a:lnSpc>
                <a:spcPct val="90000"/>
              </a:lnSpc>
              <a:buFont typeface="Arial" panose="020B0604020202020204" pitchFamily="34" charset="0"/>
              <a:buChar char="•"/>
            </a:pPr>
            <a:r>
              <a:rPr lang="en-US" sz="2400" b="0" i="0" dirty="0">
                <a:effectLst/>
                <a:latin typeface="Nunito" pitchFamily="2" charset="0"/>
              </a:rPr>
              <a:t>If a negative acknowledgement is received, the sender retransmits the frame.</a:t>
            </a:r>
          </a:p>
          <a:p>
            <a:pPr lvl="1" algn="just">
              <a:lnSpc>
                <a:spcPct val="90000"/>
              </a:lnSpc>
            </a:pPr>
            <a:endParaRPr lang="en-IN" sz="2400" dirty="0"/>
          </a:p>
        </p:txBody>
      </p:sp>
      <p:pic>
        <p:nvPicPr>
          <p:cNvPr id="5" name="Picture 4" descr="Diagram&#10;&#10;Description automatically generated">
            <a:extLst>
              <a:ext uri="{FF2B5EF4-FFF2-40B4-BE49-F238E27FC236}">
                <a16:creationId xmlns:a16="http://schemas.microsoft.com/office/drawing/2014/main" id="{05B45A28-8D92-91A1-2ED4-CF4F9FFBF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59" y="769433"/>
            <a:ext cx="3381690" cy="5566568"/>
          </a:xfrm>
          <a:prstGeom prst="rect">
            <a:avLst/>
          </a:prstGeom>
        </p:spPr>
      </p:pic>
      <p:sp>
        <p:nvSpPr>
          <p:cNvPr id="21" name="Cross 20">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646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809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BCBCC-B808-0B47-EB93-8DC93FD89733}"/>
              </a:ext>
            </a:extLst>
          </p:cNvPr>
          <p:cNvSpPr>
            <a:spLocks noGrp="1"/>
          </p:cNvSpPr>
          <p:nvPr>
            <p:ph type="title"/>
          </p:nvPr>
        </p:nvSpPr>
        <p:spPr>
          <a:xfrm>
            <a:off x="565149" y="1204721"/>
            <a:ext cx="6002798" cy="1446550"/>
          </a:xfrm>
        </p:spPr>
        <p:txBody>
          <a:bodyPr>
            <a:normAutofit/>
          </a:bodyPr>
          <a:lstStyle/>
          <a:p>
            <a:r>
              <a:rPr lang="en-IN" b="0" i="0" dirty="0">
                <a:effectLst/>
                <a:latin typeface="Heebo" pitchFamily="2" charset="-79"/>
                <a:cs typeface="Heebo" pitchFamily="2" charset="-79"/>
              </a:rPr>
              <a:t>Sliding window</a:t>
            </a:r>
            <a:br>
              <a:rPr lang="en-IN"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6CFAF7BC-9F83-ED0B-27C1-9A25C7A829BD}"/>
              </a:ext>
            </a:extLst>
          </p:cNvPr>
          <p:cNvSpPr>
            <a:spLocks noGrp="1"/>
          </p:cNvSpPr>
          <p:nvPr>
            <p:ph idx="1"/>
          </p:nvPr>
        </p:nvSpPr>
        <p:spPr>
          <a:xfrm>
            <a:off x="139699" y="2183363"/>
            <a:ext cx="6696617" cy="4236098"/>
          </a:xfrm>
        </p:spPr>
        <p:txBody>
          <a:bodyPr>
            <a:normAutofit/>
          </a:bodyPr>
          <a:lstStyle/>
          <a:p>
            <a:pPr algn="just">
              <a:lnSpc>
                <a:spcPct val="90000"/>
              </a:lnSpc>
            </a:pPr>
            <a:r>
              <a:rPr lang="en-US" sz="1800" b="0" i="0" dirty="0">
                <a:effectLst/>
                <a:latin typeface="Nunito" pitchFamily="2" charset="0"/>
              </a:rPr>
              <a:t>Stop and wait ARQ mechanism does not utilize the resources at their best.</a:t>
            </a:r>
          </a:p>
          <a:p>
            <a:pPr algn="just">
              <a:lnSpc>
                <a:spcPct val="90000"/>
              </a:lnSpc>
            </a:pPr>
            <a:r>
              <a:rPr lang="en-US" sz="1800" b="0" i="0" dirty="0">
                <a:effectLst/>
                <a:latin typeface="Nunito" pitchFamily="2" charset="0"/>
              </a:rPr>
              <a:t>When the acknowledgement is received, the sender sits idle and does nothing. </a:t>
            </a:r>
          </a:p>
          <a:p>
            <a:pPr algn="just">
              <a:lnSpc>
                <a:spcPct val="90000"/>
              </a:lnSpc>
            </a:pPr>
            <a:r>
              <a:rPr lang="en-US" sz="1800" b="0" i="0" dirty="0">
                <a:effectLst/>
                <a:latin typeface="Nunito" pitchFamily="2" charset="0"/>
              </a:rPr>
              <a:t>In Go-Back-N ARQ method, both sender and receiver maintain a window.</a:t>
            </a:r>
          </a:p>
          <a:p>
            <a:pPr algn="just">
              <a:lnSpc>
                <a:spcPct val="90000"/>
              </a:lnSpc>
            </a:pPr>
            <a:r>
              <a:rPr lang="en-US" sz="1800" b="0" i="0" dirty="0">
                <a:effectLst/>
                <a:latin typeface="Nunito" pitchFamily="2" charset="0"/>
              </a:rPr>
              <a:t>The sending-window size enables the sender to send multiple frames without receiving the acknowledgement of the previous ones.</a:t>
            </a:r>
          </a:p>
          <a:p>
            <a:pPr algn="just">
              <a:lnSpc>
                <a:spcPct val="90000"/>
              </a:lnSpc>
            </a:pPr>
            <a:r>
              <a:rPr lang="en-US" sz="1800" b="0" i="0" dirty="0">
                <a:effectLst/>
                <a:latin typeface="Nunito" pitchFamily="2" charset="0"/>
              </a:rPr>
              <a:t>The receiving-window enables the receiver to receive multiple frames and acknowledge them. The receiver keeps track of incoming frame’s sequence number.</a:t>
            </a:r>
            <a:endParaRPr lang="en-IN" sz="1800" dirty="0"/>
          </a:p>
        </p:txBody>
      </p:sp>
      <p:pic>
        <p:nvPicPr>
          <p:cNvPr id="5" name="Picture 4" descr="Diagram&#10;&#10;Description automatically generated">
            <a:extLst>
              <a:ext uri="{FF2B5EF4-FFF2-40B4-BE49-F238E27FC236}">
                <a16:creationId xmlns:a16="http://schemas.microsoft.com/office/drawing/2014/main" id="{9E0A7DED-F95F-43DB-A26A-B9DDF71A0113}"/>
              </a:ext>
            </a:extLst>
          </p:cNvPr>
          <p:cNvPicPr>
            <a:picLocks noChangeAspect="1"/>
          </p:cNvPicPr>
          <p:nvPr/>
        </p:nvPicPr>
        <p:blipFill rotWithShape="1">
          <a:blip r:embed="rId2">
            <a:extLst>
              <a:ext uri="{28A0092B-C50C-407E-A947-70E740481C1C}">
                <a14:useLocalDpi xmlns:a14="http://schemas.microsoft.com/office/drawing/2010/main" val="0"/>
              </a:ext>
            </a:extLst>
          </a:blip>
          <a:srcRect r="3147"/>
          <a:stretch/>
        </p:blipFill>
        <p:spPr>
          <a:xfrm>
            <a:off x="6976015" y="1204721"/>
            <a:ext cx="4242318" cy="5364030"/>
          </a:xfrm>
          <a:prstGeom prst="rect">
            <a:avLst/>
          </a:prstGeom>
        </p:spPr>
      </p:pic>
      <p:sp>
        <p:nvSpPr>
          <p:cNvPr id="12" name="Cross 11">
            <a:extLst>
              <a:ext uri="{FF2B5EF4-FFF2-40B4-BE49-F238E27FC236}">
                <a16:creationId xmlns:a16="http://schemas.microsoft.com/office/drawing/2014/main" id="{DA7B3086-613B-B44B-8231-1C082E4A6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736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935412"/>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43</TotalTime>
  <Words>788</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Heebo</vt:lpstr>
      <vt:lpstr>Nunito</vt:lpstr>
      <vt:lpstr>Seaford Display</vt:lpstr>
      <vt:lpstr>System Font Regular</vt:lpstr>
      <vt:lpstr>Tenorite</vt:lpstr>
      <vt:lpstr>Times New Roman</vt:lpstr>
      <vt:lpstr>MadridVTI</vt:lpstr>
      <vt:lpstr>Data link control and Protocols</vt:lpstr>
      <vt:lpstr>Flow Control:</vt:lpstr>
      <vt:lpstr>Stop and Wait:</vt:lpstr>
      <vt:lpstr>Sliding Window</vt:lpstr>
      <vt:lpstr>Error Control</vt:lpstr>
      <vt:lpstr>Error Mechanism</vt:lpstr>
      <vt:lpstr>Error Control Techniques</vt:lpstr>
      <vt:lpstr>Stop-and-wait ARQ</vt:lpstr>
      <vt:lpstr>Sliding window </vt:lpstr>
      <vt:lpstr>Go-Back-N ARQ</vt:lpstr>
      <vt:lpstr>Selective Repeat ARQ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link control and Protocols</dc:title>
  <dc:creator>Yasir Afaq</dc:creator>
  <cp:lastModifiedBy>sanjeev mandal</cp:lastModifiedBy>
  <cp:revision>3</cp:revision>
  <dcterms:created xsi:type="dcterms:W3CDTF">2022-10-02T05:34:17Z</dcterms:created>
  <dcterms:modified xsi:type="dcterms:W3CDTF">2022-10-06T08:16:56Z</dcterms:modified>
</cp:coreProperties>
</file>