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1" autoAdjust="0"/>
    <p:restoredTop sz="94660"/>
  </p:normalViewPr>
  <p:slideViewPr>
    <p:cSldViewPr snapToGrid="0">
      <p:cViewPr varScale="1">
        <p:scale>
          <a:sx n="86" d="100"/>
          <a:sy n="86" d="100"/>
        </p:scale>
        <p:origin x="6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AB646-02BD-4291-8847-8FEFD5C1852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E47E6DD-C88A-4569-97A5-608FD0AB1164}">
      <dgm:prSet/>
      <dgm:spPr/>
      <dgm:t>
        <a:bodyPr/>
        <a:lstStyle/>
        <a:p>
          <a:r>
            <a:rPr lang="en-US" b="0" i="0" dirty="0">
              <a:latin typeface="Times New Roman" panose="02020603050405020304" pitchFamily="18" charset="0"/>
              <a:cs typeface="Times New Roman" panose="02020603050405020304" pitchFamily="18" charset="0"/>
            </a:rPr>
            <a:t>In the random access, there is no such station that is superior to another station and none is assigned control over the other. No station permits another station to send.</a:t>
          </a:r>
          <a:endParaRPr lang="en-US" dirty="0">
            <a:latin typeface="Times New Roman" panose="02020603050405020304" pitchFamily="18" charset="0"/>
            <a:cs typeface="Times New Roman" panose="02020603050405020304" pitchFamily="18" charset="0"/>
          </a:endParaRPr>
        </a:p>
      </dgm:t>
    </dgm:pt>
    <dgm:pt modelId="{FC6D7523-C11A-45D9-A3FF-3ADBAFDCE1BF}" type="parTrans" cxnId="{30DDEFE8-4C67-4227-957C-8962905E003D}">
      <dgm:prSet/>
      <dgm:spPr/>
      <dgm:t>
        <a:bodyPr/>
        <a:lstStyle/>
        <a:p>
          <a:endParaRPr lang="en-US">
            <a:latin typeface="Times New Roman" panose="02020603050405020304" pitchFamily="18" charset="0"/>
            <a:cs typeface="Times New Roman" panose="02020603050405020304" pitchFamily="18" charset="0"/>
          </a:endParaRPr>
        </a:p>
      </dgm:t>
    </dgm:pt>
    <dgm:pt modelId="{079E7946-F25E-4993-ABE3-F2DD2D4960E9}" type="sibTrans" cxnId="{30DDEFE8-4C67-4227-957C-8962905E003D}">
      <dgm:prSet/>
      <dgm:spPr/>
      <dgm:t>
        <a:bodyPr/>
        <a:lstStyle/>
        <a:p>
          <a:endParaRPr lang="en-US">
            <a:latin typeface="Times New Roman" panose="02020603050405020304" pitchFamily="18" charset="0"/>
            <a:cs typeface="Times New Roman" panose="02020603050405020304" pitchFamily="18" charset="0"/>
          </a:endParaRPr>
        </a:p>
      </dgm:t>
    </dgm:pt>
    <dgm:pt modelId="{43A38D55-A99F-462B-839E-33904832D458}">
      <dgm:prSet/>
      <dgm:spPr/>
      <dgm:t>
        <a:bodyPr/>
        <a:lstStyle/>
        <a:p>
          <a:r>
            <a:rPr lang="en-US" b="0" i="0">
              <a:latin typeface="Times New Roman" panose="02020603050405020304" pitchFamily="18" charset="0"/>
              <a:cs typeface="Times New Roman" panose="02020603050405020304" pitchFamily="18" charset="0"/>
            </a:rPr>
            <a:t>Each station can transmit whenever it desires on the condition that it follows the predefined procedure that includes the testing state of the medium.</a:t>
          </a:r>
          <a:endParaRPr lang="en-US">
            <a:latin typeface="Times New Roman" panose="02020603050405020304" pitchFamily="18" charset="0"/>
            <a:cs typeface="Times New Roman" panose="02020603050405020304" pitchFamily="18" charset="0"/>
          </a:endParaRPr>
        </a:p>
      </dgm:t>
    </dgm:pt>
    <dgm:pt modelId="{E6F1D6B1-78DC-4533-B83B-A0250972ACFA}" type="parTrans" cxnId="{2241A52E-0288-498C-8206-AD57E4C822BE}">
      <dgm:prSet/>
      <dgm:spPr/>
      <dgm:t>
        <a:bodyPr/>
        <a:lstStyle/>
        <a:p>
          <a:endParaRPr lang="en-US">
            <a:latin typeface="Times New Roman" panose="02020603050405020304" pitchFamily="18" charset="0"/>
            <a:cs typeface="Times New Roman" panose="02020603050405020304" pitchFamily="18" charset="0"/>
          </a:endParaRPr>
        </a:p>
      </dgm:t>
    </dgm:pt>
    <dgm:pt modelId="{EDA7BF3F-D2C9-4496-9FB0-659C4EDDE6E2}" type="sibTrans" cxnId="{2241A52E-0288-498C-8206-AD57E4C822BE}">
      <dgm:prSet/>
      <dgm:spPr/>
      <dgm:t>
        <a:bodyPr/>
        <a:lstStyle/>
        <a:p>
          <a:endParaRPr lang="en-US">
            <a:latin typeface="Times New Roman" panose="02020603050405020304" pitchFamily="18" charset="0"/>
            <a:cs typeface="Times New Roman" panose="02020603050405020304" pitchFamily="18" charset="0"/>
          </a:endParaRPr>
        </a:p>
      </dgm:t>
    </dgm:pt>
    <dgm:pt modelId="{29185DA6-CCF2-45BE-B072-37C69D33C48A}">
      <dgm:prSet/>
      <dgm:spPr/>
      <dgm:t>
        <a:bodyPr/>
        <a:lstStyle/>
        <a:p>
          <a:r>
            <a:rPr lang="en-US" b="0" i="0">
              <a:latin typeface="Times New Roman" panose="02020603050405020304" pitchFamily="18" charset="0"/>
              <a:cs typeface="Times New Roman" panose="02020603050405020304" pitchFamily="18" charset="0"/>
            </a:rPr>
            <a:t>Given below are the protocols that lie under the category of Random Access protocol:</a:t>
          </a:r>
          <a:endParaRPr lang="en-US">
            <a:latin typeface="Times New Roman" panose="02020603050405020304" pitchFamily="18" charset="0"/>
            <a:cs typeface="Times New Roman" panose="02020603050405020304" pitchFamily="18" charset="0"/>
          </a:endParaRPr>
        </a:p>
      </dgm:t>
    </dgm:pt>
    <dgm:pt modelId="{74EB35F3-47D3-4D08-8105-E2B95554A76D}" type="parTrans" cxnId="{797A3EDC-759C-41C9-8944-A1C957269E26}">
      <dgm:prSet/>
      <dgm:spPr/>
      <dgm:t>
        <a:bodyPr/>
        <a:lstStyle/>
        <a:p>
          <a:endParaRPr lang="en-US">
            <a:latin typeface="Times New Roman" panose="02020603050405020304" pitchFamily="18" charset="0"/>
            <a:cs typeface="Times New Roman" panose="02020603050405020304" pitchFamily="18" charset="0"/>
          </a:endParaRPr>
        </a:p>
      </dgm:t>
    </dgm:pt>
    <dgm:pt modelId="{9A685833-BAE4-438C-AC6B-3689C2C5FE22}" type="sibTrans" cxnId="{797A3EDC-759C-41C9-8944-A1C957269E26}">
      <dgm:prSet/>
      <dgm:spPr/>
      <dgm:t>
        <a:bodyPr/>
        <a:lstStyle/>
        <a:p>
          <a:endParaRPr lang="en-US">
            <a:latin typeface="Times New Roman" panose="02020603050405020304" pitchFamily="18" charset="0"/>
            <a:cs typeface="Times New Roman" panose="02020603050405020304" pitchFamily="18" charset="0"/>
          </a:endParaRPr>
        </a:p>
      </dgm:t>
    </dgm:pt>
    <dgm:pt modelId="{F1BCC23F-7601-49F5-A8DC-9189055E1359}">
      <dgm:prSet/>
      <dgm:spPr/>
      <dgm:t>
        <a:bodyPr/>
        <a:lstStyle/>
        <a:p>
          <a:r>
            <a:rPr lang="en-US" b="0" i="0">
              <a:latin typeface="Times New Roman" panose="02020603050405020304" pitchFamily="18" charset="0"/>
              <a:cs typeface="Times New Roman" panose="02020603050405020304" pitchFamily="18" charset="0"/>
            </a:rPr>
            <a:t>ALOHA</a:t>
          </a:r>
          <a:endParaRPr lang="en-US">
            <a:latin typeface="Times New Roman" panose="02020603050405020304" pitchFamily="18" charset="0"/>
            <a:cs typeface="Times New Roman" panose="02020603050405020304" pitchFamily="18" charset="0"/>
          </a:endParaRPr>
        </a:p>
      </dgm:t>
    </dgm:pt>
    <dgm:pt modelId="{7A66C36A-4D1B-4E6C-8FC4-0B49038349B4}" type="parTrans" cxnId="{1B63E27C-96F3-4ED0-8583-D050DE9D41CE}">
      <dgm:prSet/>
      <dgm:spPr/>
      <dgm:t>
        <a:bodyPr/>
        <a:lstStyle/>
        <a:p>
          <a:endParaRPr lang="en-US">
            <a:latin typeface="Times New Roman" panose="02020603050405020304" pitchFamily="18" charset="0"/>
            <a:cs typeface="Times New Roman" panose="02020603050405020304" pitchFamily="18" charset="0"/>
          </a:endParaRPr>
        </a:p>
      </dgm:t>
    </dgm:pt>
    <dgm:pt modelId="{EC12EBE2-3CC9-4097-9F22-E5AF6BC8D132}" type="sibTrans" cxnId="{1B63E27C-96F3-4ED0-8583-D050DE9D41CE}">
      <dgm:prSet/>
      <dgm:spPr/>
      <dgm:t>
        <a:bodyPr/>
        <a:lstStyle/>
        <a:p>
          <a:endParaRPr lang="en-US">
            <a:latin typeface="Times New Roman" panose="02020603050405020304" pitchFamily="18" charset="0"/>
            <a:cs typeface="Times New Roman" panose="02020603050405020304" pitchFamily="18" charset="0"/>
          </a:endParaRPr>
        </a:p>
      </dgm:t>
    </dgm:pt>
    <dgm:pt modelId="{D1802EDE-C019-4ECF-964A-A175933736AE}">
      <dgm:prSet/>
      <dgm:spPr/>
      <dgm:t>
        <a:bodyPr/>
        <a:lstStyle/>
        <a:p>
          <a:r>
            <a:rPr lang="en-US" b="0" i="0">
              <a:latin typeface="Times New Roman" panose="02020603050405020304" pitchFamily="18" charset="0"/>
              <a:cs typeface="Times New Roman" panose="02020603050405020304" pitchFamily="18" charset="0"/>
            </a:rPr>
            <a:t>CSMA(Carrier sense multiple access)</a:t>
          </a:r>
          <a:endParaRPr lang="en-US">
            <a:latin typeface="Times New Roman" panose="02020603050405020304" pitchFamily="18" charset="0"/>
            <a:cs typeface="Times New Roman" panose="02020603050405020304" pitchFamily="18" charset="0"/>
          </a:endParaRPr>
        </a:p>
      </dgm:t>
    </dgm:pt>
    <dgm:pt modelId="{1E5463BA-3531-4762-A8AE-A374F3A5022A}" type="parTrans" cxnId="{95C5557E-AB37-4B3C-9D85-CC1118AB86D2}">
      <dgm:prSet/>
      <dgm:spPr/>
      <dgm:t>
        <a:bodyPr/>
        <a:lstStyle/>
        <a:p>
          <a:endParaRPr lang="en-US">
            <a:latin typeface="Times New Roman" panose="02020603050405020304" pitchFamily="18" charset="0"/>
            <a:cs typeface="Times New Roman" panose="02020603050405020304" pitchFamily="18" charset="0"/>
          </a:endParaRPr>
        </a:p>
      </dgm:t>
    </dgm:pt>
    <dgm:pt modelId="{003AE525-1043-41D9-A706-762705EA66DE}" type="sibTrans" cxnId="{95C5557E-AB37-4B3C-9D85-CC1118AB86D2}">
      <dgm:prSet/>
      <dgm:spPr/>
      <dgm:t>
        <a:bodyPr/>
        <a:lstStyle/>
        <a:p>
          <a:endParaRPr lang="en-US">
            <a:latin typeface="Times New Roman" panose="02020603050405020304" pitchFamily="18" charset="0"/>
            <a:cs typeface="Times New Roman" panose="02020603050405020304" pitchFamily="18" charset="0"/>
          </a:endParaRPr>
        </a:p>
      </dgm:t>
    </dgm:pt>
    <dgm:pt modelId="{B4BA3A03-7D40-4F4E-8683-6099E94DF163}">
      <dgm:prSet/>
      <dgm:spPr/>
      <dgm:t>
        <a:bodyPr/>
        <a:lstStyle/>
        <a:p>
          <a:r>
            <a:rPr lang="en-US" b="0" i="0">
              <a:latin typeface="Times New Roman" panose="02020603050405020304" pitchFamily="18" charset="0"/>
              <a:cs typeface="Times New Roman" panose="02020603050405020304" pitchFamily="18" charset="0"/>
            </a:rPr>
            <a:t>CSMA/CD(Carrier sense multiple access with collision detection)</a:t>
          </a:r>
          <a:endParaRPr lang="en-US">
            <a:latin typeface="Times New Roman" panose="02020603050405020304" pitchFamily="18" charset="0"/>
            <a:cs typeface="Times New Roman" panose="02020603050405020304" pitchFamily="18" charset="0"/>
          </a:endParaRPr>
        </a:p>
      </dgm:t>
    </dgm:pt>
    <dgm:pt modelId="{36E3673B-7084-4773-9CA6-C834ACC6450E}" type="parTrans" cxnId="{991C0356-D7E9-4A9B-BF25-56906CC2C83F}">
      <dgm:prSet/>
      <dgm:spPr/>
      <dgm:t>
        <a:bodyPr/>
        <a:lstStyle/>
        <a:p>
          <a:endParaRPr lang="en-US">
            <a:latin typeface="Times New Roman" panose="02020603050405020304" pitchFamily="18" charset="0"/>
            <a:cs typeface="Times New Roman" panose="02020603050405020304" pitchFamily="18" charset="0"/>
          </a:endParaRPr>
        </a:p>
      </dgm:t>
    </dgm:pt>
    <dgm:pt modelId="{870F9ED4-238B-4574-8340-433EBA9C3196}" type="sibTrans" cxnId="{991C0356-D7E9-4A9B-BF25-56906CC2C83F}">
      <dgm:prSet/>
      <dgm:spPr/>
      <dgm:t>
        <a:bodyPr/>
        <a:lstStyle/>
        <a:p>
          <a:endParaRPr lang="en-US">
            <a:latin typeface="Times New Roman" panose="02020603050405020304" pitchFamily="18" charset="0"/>
            <a:cs typeface="Times New Roman" panose="02020603050405020304" pitchFamily="18" charset="0"/>
          </a:endParaRPr>
        </a:p>
      </dgm:t>
    </dgm:pt>
    <dgm:pt modelId="{FF598E16-8D51-4D5D-8F54-FE621BF813A9}">
      <dgm:prSet/>
      <dgm:spPr/>
      <dgm:t>
        <a:bodyPr/>
        <a:lstStyle/>
        <a:p>
          <a:r>
            <a:rPr lang="en-US" b="0" i="0">
              <a:latin typeface="Times New Roman" panose="02020603050405020304" pitchFamily="18" charset="0"/>
              <a:cs typeface="Times New Roman" panose="02020603050405020304" pitchFamily="18" charset="0"/>
            </a:rPr>
            <a:t>CSMA/CA(Carrier sense multiple access with collision avoidance)</a:t>
          </a:r>
          <a:endParaRPr lang="en-US">
            <a:latin typeface="Times New Roman" panose="02020603050405020304" pitchFamily="18" charset="0"/>
            <a:cs typeface="Times New Roman" panose="02020603050405020304" pitchFamily="18" charset="0"/>
          </a:endParaRPr>
        </a:p>
      </dgm:t>
    </dgm:pt>
    <dgm:pt modelId="{F85EBD0C-C242-4BD5-9207-FF2441A9A454}" type="parTrans" cxnId="{DD37F45A-52CF-4D28-8244-B039CEB6537D}">
      <dgm:prSet/>
      <dgm:spPr/>
      <dgm:t>
        <a:bodyPr/>
        <a:lstStyle/>
        <a:p>
          <a:endParaRPr lang="en-US">
            <a:latin typeface="Times New Roman" panose="02020603050405020304" pitchFamily="18" charset="0"/>
            <a:cs typeface="Times New Roman" panose="02020603050405020304" pitchFamily="18" charset="0"/>
          </a:endParaRPr>
        </a:p>
      </dgm:t>
    </dgm:pt>
    <dgm:pt modelId="{59A4A300-AD31-472D-A3F0-5C910391B6FC}" type="sibTrans" cxnId="{DD37F45A-52CF-4D28-8244-B039CEB6537D}">
      <dgm:prSet/>
      <dgm:spPr/>
      <dgm:t>
        <a:bodyPr/>
        <a:lstStyle/>
        <a:p>
          <a:endParaRPr lang="en-US">
            <a:latin typeface="Times New Roman" panose="02020603050405020304" pitchFamily="18" charset="0"/>
            <a:cs typeface="Times New Roman" panose="02020603050405020304" pitchFamily="18" charset="0"/>
          </a:endParaRPr>
        </a:p>
      </dgm:t>
    </dgm:pt>
    <dgm:pt modelId="{5D42497B-9192-4551-BA76-0B62D61F4E2C}" type="pres">
      <dgm:prSet presAssocID="{613AB646-02BD-4291-8847-8FEFD5C18526}" presName="linear" presStyleCnt="0">
        <dgm:presLayoutVars>
          <dgm:animLvl val="lvl"/>
          <dgm:resizeHandles val="exact"/>
        </dgm:presLayoutVars>
      </dgm:prSet>
      <dgm:spPr/>
    </dgm:pt>
    <dgm:pt modelId="{E3E0409B-DE44-49E8-A297-9C770C8D9C51}" type="pres">
      <dgm:prSet presAssocID="{4E47E6DD-C88A-4569-97A5-608FD0AB1164}" presName="parentText" presStyleLbl="node1" presStyleIdx="0" presStyleCnt="3">
        <dgm:presLayoutVars>
          <dgm:chMax val="0"/>
          <dgm:bulletEnabled val="1"/>
        </dgm:presLayoutVars>
      </dgm:prSet>
      <dgm:spPr/>
    </dgm:pt>
    <dgm:pt modelId="{26A11EFD-4F54-4BFE-A18E-D75CB10424AC}" type="pres">
      <dgm:prSet presAssocID="{079E7946-F25E-4993-ABE3-F2DD2D4960E9}" presName="spacer" presStyleCnt="0"/>
      <dgm:spPr/>
    </dgm:pt>
    <dgm:pt modelId="{8284F845-D278-449F-9676-B642A2F29D98}" type="pres">
      <dgm:prSet presAssocID="{43A38D55-A99F-462B-839E-33904832D458}" presName="parentText" presStyleLbl="node1" presStyleIdx="1" presStyleCnt="3">
        <dgm:presLayoutVars>
          <dgm:chMax val="0"/>
          <dgm:bulletEnabled val="1"/>
        </dgm:presLayoutVars>
      </dgm:prSet>
      <dgm:spPr/>
    </dgm:pt>
    <dgm:pt modelId="{457A65FE-5BAB-4ACE-B6BB-6EE98B486A10}" type="pres">
      <dgm:prSet presAssocID="{EDA7BF3F-D2C9-4496-9FB0-659C4EDDE6E2}" presName="spacer" presStyleCnt="0"/>
      <dgm:spPr/>
    </dgm:pt>
    <dgm:pt modelId="{A0E3F7C2-C004-4BB8-99FB-5DBFAA4B1232}" type="pres">
      <dgm:prSet presAssocID="{29185DA6-CCF2-45BE-B072-37C69D33C48A}" presName="parentText" presStyleLbl="node1" presStyleIdx="2" presStyleCnt="3">
        <dgm:presLayoutVars>
          <dgm:chMax val="0"/>
          <dgm:bulletEnabled val="1"/>
        </dgm:presLayoutVars>
      </dgm:prSet>
      <dgm:spPr/>
    </dgm:pt>
    <dgm:pt modelId="{EB580DA2-E1BD-418F-B26F-33B048684A5C}" type="pres">
      <dgm:prSet presAssocID="{29185DA6-CCF2-45BE-B072-37C69D33C48A}" presName="childText" presStyleLbl="revTx" presStyleIdx="0" presStyleCnt="1">
        <dgm:presLayoutVars>
          <dgm:bulletEnabled val="1"/>
        </dgm:presLayoutVars>
      </dgm:prSet>
      <dgm:spPr/>
    </dgm:pt>
  </dgm:ptLst>
  <dgm:cxnLst>
    <dgm:cxn modelId="{A71B720B-34EE-484D-B03C-CE65A90C8779}" type="presOf" srcId="{4E47E6DD-C88A-4569-97A5-608FD0AB1164}" destId="{E3E0409B-DE44-49E8-A297-9C770C8D9C51}" srcOrd="0" destOrd="0" presId="urn:microsoft.com/office/officeart/2005/8/layout/vList2"/>
    <dgm:cxn modelId="{3EDB3E1D-7A89-4A68-96D4-FDE91E0A1B7C}" type="presOf" srcId="{613AB646-02BD-4291-8847-8FEFD5C18526}" destId="{5D42497B-9192-4551-BA76-0B62D61F4E2C}" srcOrd="0" destOrd="0" presId="urn:microsoft.com/office/officeart/2005/8/layout/vList2"/>
    <dgm:cxn modelId="{1EFC1B2C-180B-4DCD-903C-40116A0232BA}" type="presOf" srcId="{29185DA6-CCF2-45BE-B072-37C69D33C48A}" destId="{A0E3F7C2-C004-4BB8-99FB-5DBFAA4B1232}" srcOrd="0" destOrd="0" presId="urn:microsoft.com/office/officeart/2005/8/layout/vList2"/>
    <dgm:cxn modelId="{2241A52E-0288-498C-8206-AD57E4C822BE}" srcId="{613AB646-02BD-4291-8847-8FEFD5C18526}" destId="{43A38D55-A99F-462B-839E-33904832D458}" srcOrd="1" destOrd="0" parTransId="{E6F1D6B1-78DC-4533-B83B-A0250972ACFA}" sibTransId="{EDA7BF3F-D2C9-4496-9FB0-659C4EDDE6E2}"/>
    <dgm:cxn modelId="{8A1EE55B-6AA7-467D-9C31-567DB5724090}" type="presOf" srcId="{43A38D55-A99F-462B-839E-33904832D458}" destId="{8284F845-D278-449F-9676-B642A2F29D98}" srcOrd="0" destOrd="0" presId="urn:microsoft.com/office/officeart/2005/8/layout/vList2"/>
    <dgm:cxn modelId="{991C0356-D7E9-4A9B-BF25-56906CC2C83F}" srcId="{29185DA6-CCF2-45BE-B072-37C69D33C48A}" destId="{B4BA3A03-7D40-4F4E-8683-6099E94DF163}" srcOrd="2" destOrd="0" parTransId="{36E3673B-7084-4773-9CA6-C834ACC6450E}" sibTransId="{870F9ED4-238B-4574-8340-433EBA9C3196}"/>
    <dgm:cxn modelId="{DD37F45A-52CF-4D28-8244-B039CEB6537D}" srcId="{29185DA6-CCF2-45BE-B072-37C69D33C48A}" destId="{FF598E16-8D51-4D5D-8F54-FE621BF813A9}" srcOrd="3" destOrd="0" parTransId="{F85EBD0C-C242-4BD5-9207-FF2441A9A454}" sibTransId="{59A4A300-AD31-472D-A3F0-5C910391B6FC}"/>
    <dgm:cxn modelId="{1B63E27C-96F3-4ED0-8583-D050DE9D41CE}" srcId="{29185DA6-CCF2-45BE-B072-37C69D33C48A}" destId="{F1BCC23F-7601-49F5-A8DC-9189055E1359}" srcOrd="0" destOrd="0" parTransId="{7A66C36A-4D1B-4E6C-8FC4-0B49038349B4}" sibTransId="{EC12EBE2-3CC9-4097-9F22-E5AF6BC8D132}"/>
    <dgm:cxn modelId="{95C5557E-AB37-4B3C-9D85-CC1118AB86D2}" srcId="{29185DA6-CCF2-45BE-B072-37C69D33C48A}" destId="{D1802EDE-C019-4ECF-964A-A175933736AE}" srcOrd="1" destOrd="0" parTransId="{1E5463BA-3531-4762-A8AE-A374F3A5022A}" sibTransId="{003AE525-1043-41D9-A706-762705EA66DE}"/>
    <dgm:cxn modelId="{F547B581-2933-4927-ACDF-ACBE19D8EBDA}" type="presOf" srcId="{F1BCC23F-7601-49F5-A8DC-9189055E1359}" destId="{EB580DA2-E1BD-418F-B26F-33B048684A5C}" srcOrd="0" destOrd="0" presId="urn:microsoft.com/office/officeart/2005/8/layout/vList2"/>
    <dgm:cxn modelId="{CA4FEE82-69AC-4955-B647-618ABE005117}" type="presOf" srcId="{D1802EDE-C019-4ECF-964A-A175933736AE}" destId="{EB580DA2-E1BD-418F-B26F-33B048684A5C}" srcOrd="0" destOrd="1" presId="urn:microsoft.com/office/officeart/2005/8/layout/vList2"/>
    <dgm:cxn modelId="{342F36BD-5266-4023-8BFD-DBFD7EEAD9D1}" type="presOf" srcId="{FF598E16-8D51-4D5D-8F54-FE621BF813A9}" destId="{EB580DA2-E1BD-418F-B26F-33B048684A5C}" srcOrd="0" destOrd="3" presId="urn:microsoft.com/office/officeart/2005/8/layout/vList2"/>
    <dgm:cxn modelId="{797A3EDC-759C-41C9-8944-A1C957269E26}" srcId="{613AB646-02BD-4291-8847-8FEFD5C18526}" destId="{29185DA6-CCF2-45BE-B072-37C69D33C48A}" srcOrd="2" destOrd="0" parTransId="{74EB35F3-47D3-4D08-8105-E2B95554A76D}" sibTransId="{9A685833-BAE4-438C-AC6B-3689C2C5FE22}"/>
    <dgm:cxn modelId="{30DDEFE8-4C67-4227-957C-8962905E003D}" srcId="{613AB646-02BD-4291-8847-8FEFD5C18526}" destId="{4E47E6DD-C88A-4569-97A5-608FD0AB1164}" srcOrd="0" destOrd="0" parTransId="{FC6D7523-C11A-45D9-A3FF-3ADBAFDCE1BF}" sibTransId="{079E7946-F25E-4993-ABE3-F2DD2D4960E9}"/>
    <dgm:cxn modelId="{0B0FFDF1-2401-48C9-8DF6-BF682B369E02}" type="presOf" srcId="{B4BA3A03-7D40-4F4E-8683-6099E94DF163}" destId="{EB580DA2-E1BD-418F-B26F-33B048684A5C}" srcOrd="0" destOrd="2" presId="urn:microsoft.com/office/officeart/2005/8/layout/vList2"/>
    <dgm:cxn modelId="{C52B7F93-6021-43E7-98AF-B31AE67525B1}" type="presParOf" srcId="{5D42497B-9192-4551-BA76-0B62D61F4E2C}" destId="{E3E0409B-DE44-49E8-A297-9C770C8D9C51}" srcOrd="0" destOrd="0" presId="urn:microsoft.com/office/officeart/2005/8/layout/vList2"/>
    <dgm:cxn modelId="{7A5B9C1B-8D59-4A5F-B445-C8CC2DEA3EAC}" type="presParOf" srcId="{5D42497B-9192-4551-BA76-0B62D61F4E2C}" destId="{26A11EFD-4F54-4BFE-A18E-D75CB10424AC}" srcOrd="1" destOrd="0" presId="urn:microsoft.com/office/officeart/2005/8/layout/vList2"/>
    <dgm:cxn modelId="{1C016EDE-B459-4B01-A145-E65CE46537ED}" type="presParOf" srcId="{5D42497B-9192-4551-BA76-0B62D61F4E2C}" destId="{8284F845-D278-449F-9676-B642A2F29D98}" srcOrd="2" destOrd="0" presId="urn:microsoft.com/office/officeart/2005/8/layout/vList2"/>
    <dgm:cxn modelId="{79E10D7F-FAC1-45E6-9877-D50339C30C8F}" type="presParOf" srcId="{5D42497B-9192-4551-BA76-0B62D61F4E2C}" destId="{457A65FE-5BAB-4ACE-B6BB-6EE98B486A10}" srcOrd="3" destOrd="0" presId="urn:microsoft.com/office/officeart/2005/8/layout/vList2"/>
    <dgm:cxn modelId="{4DFD1861-B017-4F43-8EE5-03F2F75FA186}" type="presParOf" srcId="{5D42497B-9192-4551-BA76-0B62D61F4E2C}" destId="{A0E3F7C2-C004-4BB8-99FB-5DBFAA4B1232}" srcOrd="4" destOrd="0" presId="urn:microsoft.com/office/officeart/2005/8/layout/vList2"/>
    <dgm:cxn modelId="{BB6F60E2-866B-4FA5-BC37-95A5493CD91D}" type="presParOf" srcId="{5D42497B-9192-4551-BA76-0B62D61F4E2C}" destId="{EB580DA2-E1BD-418F-B26F-33B048684A5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05BD1A-E42E-458C-80D6-02BDE2F7267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26692C4-6240-4119-AAA8-242B384CCECA}">
      <dgm:prSet/>
      <dgm:spPr/>
      <dgm:t>
        <a:bodyPr/>
        <a:lstStyle/>
        <a:p>
          <a:pPr>
            <a:defRPr b="1"/>
          </a:pPr>
          <a:r>
            <a:rPr lang="en-US" b="0" i="0" dirty="0">
              <a:latin typeface="Times New Roman" panose="02020603050405020304" pitchFamily="18" charset="0"/>
              <a:cs typeface="Times New Roman" panose="02020603050405020304" pitchFamily="18" charset="0"/>
            </a:rPr>
            <a:t>Channelization is another method used for multiple access in which the available bandwidth of the link is shared in the time, frequency, or through the code in between the different stations.</a:t>
          </a:r>
          <a:endParaRPr lang="en-US" dirty="0">
            <a:latin typeface="Times New Roman" panose="02020603050405020304" pitchFamily="18" charset="0"/>
            <a:cs typeface="Times New Roman" panose="02020603050405020304" pitchFamily="18" charset="0"/>
          </a:endParaRPr>
        </a:p>
      </dgm:t>
    </dgm:pt>
    <dgm:pt modelId="{27A0BBD4-EBEE-44CF-BA49-1326A3C5BB5E}" type="parTrans" cxnId="{8DDE2E9E-AB68-4638-89BB-343F20A12FCB}">
      <dgm:prSet/>
      <dgm:spPr/>
      <dgm:t>
        <a:bodyPr/>
        <a:lstStyle/>
        <a:p>
          <a:endParaRPr lang="en-US"/>
        </a:p>
      </dgm:t>
    </dgm:pt>
    <dgm:pt modelId="{B5AD8C63-0D62-4153-9F80-0C910CB30526}" type="sibTrans" cxnId="{8DDE2E9E-AB68-4638-89BB-343F20A12FCB}">
      <dgm:prSet/>
      <dgm:spPr/>
      <dgm:t>
        <a:bodyPr/>
        <a:lstStyle/>
        <a:p>
          <a:endParaRPr lang="en-US"/>
        </a:p>
      </dgm:t>
    </dgm:pt>
    <dgm:pt modelId="{EB1D910A-1758-40E7-81D8-D6384A2844B0}">
      <dgm:prSet/>
      <dgm:spPr/>
      <dgm:t>
        <a:bodyPr/>
        <a:lstStyle/>
        <a:p>
          <a:pPr>
            <a:defRPr b="1"/>
          </a:pPr>
          <a:r>
            <a:rPr lang="en-US" b="0" i="0" dirty="0">
              <a:latin typeface="Times New Roman" panose="02020603050405020304" pitchFamily="18" charset="0"/>
              <a:cs typeface="Times New Roman" panose="02020603050405020304" pitchFamily="18" charset="0"/>
            </a:rPr>
            <a:t>Three channelization protocols used are as follows;</a:t>
          </a:r>
          <a:endParaRPr lang="en-US" dirty="0">
            <a:latin typeface="Times New Roman" panose="02020603050405020304" pitchFamily="18" charset="0"/>
            <a:cs typeface="Times New Roman" panose="02020603050405020304" pitchFamily="18" charset="0"/>
          </a:endParaRPr>
        </a:p>
      </dgm:t>
    </dgm:pt>
    <dgm:pt modelId="{6ED4F2EB-18FB-4867-B617-3A905932FE91}" type="parTrans" cxnId="{8A67BDA8-605B-411F-931D-F7D73BF32EE4}">
      <dgm:prSet/>
      <dgm:spPr/>
      <dgm:t>
        <a:bodyPr/>
        <a:lstStyle/>
        <a:p>
          <a:endParaRPr lang="en-US"/>
        </a:p>
      </dgm:t>
    </dgm:pt>
    <dgm:pt modelId="{15EA8D04-1C07-4C65-90BB-DF9F41C8F89A}" type="sibTrans" cxnId="{8A67BDA8-605B-411F-931D-F7D73BF32EE4}">
      <dgm:prSet/>
      <dgm:spPr/>
      <dgm:t>
        <a:bodyPr/>
        <a:lstStyle/>
        <a:p>
          <a:endParaRPr lang="en-US"/>
        </a:p>
      </dgm:t>
    </dgm:pt>
    <dgm:pt modelId="{7A74F01F-DB48-494B-B174-8B816E328BE6}">
      <dgm:prSet/>
      <dgm:spPr/>
      <dgm:t>
        <a:bodyPr/>
        <a:lstStyle/>
        <a:p>
          <a:r>
            <a:rPr lang="en-US" b="0" i="0">
              <a:latin typeface="Times New Roman" panose="02020603050405020304" pitchFamily="18" charset="0"/>
              <a:cs typeface="Times New Roman" panose="02020603050405020304" pitchFamily="18" charset="0"/>
            </a:rPr>
            <a:t>FDMA(Frequency-division Multiple Access)</a:t>
          </a:r>
          <a:endParaRPr lang="en-US">
            <a:latin typeface="Times New Roman" panose="02020603050405020304" pitchFamily="18" charset="0"/>
            <a:cs typeface="Times New Roman" panose="02020603050405020304" pitchFamily="18" charset="0"/>
          </a:endParaRPr>
        </a:p>
      </dgm:t>
    </dgm:pt>
    <dgm:pt modelId="{CD6C28A8-4E27-49E7-B00F-9595C6812D20}" type="parTrans" cxnId="{06803B57-BD92-4638-907F-BA4BAE276E43}">
      <dgm:prSet/>
      <dgm:spPr/>
      <dgm:t>
        <a:bodyPr/>
        <a:lstStyle/>
        <a:p>
          <a:endParaRPr lang="en-US"/>
        </a:p>
      </dgm:t>
    </dgm:pt>
    <dgm:pt modelId="{0623451F-80DE-45AF-AAC4-A7B3764AD729}" type="sibTrans" cxnId="{06803B57-BD92-4638-907F-BA4BAE276E43}">
      <dgm:prSet/>
      <dgm:spPr/>
      <dgm:t>
        <a:bodyPr/>
        <a:lstStyle/>
        <a:p>
          <a:endParaRPr lang="en-US"/>
        </a:p>
      </dgm:t>
    </dgm:pt>
    <dgm:pt modelId="{1A2F1FFF-9F9F-4774-9C19-1804EFAFBE6F}">
      <dgm:prSet/>
      <dgm:spPr/>
      <dgm:t>
        <a:bodyPr/>
        <a:lstStyle/>
        <a:p>
          <a:r>
            <a:rPr lang="en-US" b="0" i="0">
              <a:latin typeface="Times New Roman" panose="02020603050405020304" pitchFamily="18" charset="0"/>
              <a:cs typeface="Times New Roman" panose="02020603050405020304" pitchFamily="18" charset="0"/>
            </a:rPr>
            <a:t>TDMA(Time-Division Multiple Access)</a:t>
          </a:r>
          <a:endParaRPr lang="en-US">
            <a:latin typeface="Times New Roman" panose="02020603050405020304" pitchFamily="18" charset="0"/>
            <a:cs typeface="Times New Roman" panose="02020603050405020304" pitchFamily="18" charset="0"/>
          </a:endParaRPr>
        </a:p>
      </dgm:t>
    </dgm:pt>
    <dgm:pt modelId="{32812F16-B40D-499C-A040-D8D6A21EE0F0}" type="parTrans" cxnId="{527135CD-D5A3-4E00-A177-26E039E055C0}">
      <dgm:prSet/>
      <dgm:spPr/>
      <dgm:t>
        <a:bodyPr/>
        <a:lstStyle/>
        <a:p>
          <a:endParaRPr lang="en-US"/>
        </a:p>
      </dgm:t>
    </dgm:pt>
    <dgm:pt modelId="{956B7676-F718-4D83-ADC2-9E4FE3E235FE}" type="sibTrans" cxnId="{527135CD-D5A3-4E00-A177-26E039E055C0}">
      <dgm:prSet/>
      <dgm:spPr/>
      <dgm:t>
        <a:bodyPr/>
        <a:lstStyle/>
        <a:p>
          <a:endParaRPr lang="en-US"/>
        </a:p>
      </dgm:t>
    </dgm:pt>
    <dgm:pt modelId="{8C5FF7E0-BACD-43BC-8D5D-8A2A46425943}">
      <dgm:prSet/>
      <dgm:spPr/>
      <dgm:t>
        <a:bodyPr/>
        <a:lstStyle/>
        <a:p>
          <a:r>
            <a:rPr lang="en-US" b="0" i="0">
              <a:latin typeface="Times New Roman" panose="02020603050405020304" pitchFamily="18" charset="0"/>
              <a:cs typeface="Times New Roman" panose="02020603050405020304" pitchFamily="18" charset="0"/>
            </a:rPr>
            <a:t>CDMA(Code-Division Multiple Access)</a:t>
          </a:r>
          <a:endParaRPr lang="en-US">
            <a:latin typeface="Times New Roman" panose="02020603050405020304" pitchFamily="18" charset="0"/>
            <a:cs typeface="Times New Roman" panose="02020603050405020304" pitchFamily="18" charset="0"/>
          </a:endParaRPr>
        </a:p>
      </dgm:t>
    </dgm:pt>
    <dgm:pt modelId="{8E4F6DA6-6BE2-4BF1-960F-D3689B76178C}" type="parTrans" cxnId="{0303D237-2CE6-4360-8CA1-B8780D59907B}">
      <dgm:prSet/>
      <dgm:spPr/>
      <dgm:t>
        <a:bodyPr/>
        <a:lstStyle/>
        <a:p>
          <a:endParaRPr lang="en-US"/>
        </a:p>
      </dgm:t>
    </dgm:pt>
    <dgm:pt modelId="{BDC1B2E0-941C-4522-A7E9-28FC1EBCD52F}" type="sibTrans" cxnId="{0303D237-2CE6-4360-8CA1-B8780D59907B}">
      <dgm:prSet/>
      <dgm:spPr/>
      <dgm:t>
        <a:bodyPr/>
        <a:lstStyle/>
        <a:p>
          <a:endParaRPr lang="en-US"/>
        </a:p>
      </dgm:t>
    </dgm:pt>
    <dgm:pt modelId="{A2034636-D173-45A0-84C1-077786B680EE}" type="pres">
      <dgm:prSet presAssocID="{BF05BD1A-E42E-458C-80D6-02BDE2F72677}" presName="linear" presStyleCnt="0">
        <dgm:presLayoutVars>
          <dgm:animLvl val="lvl"/>
          <dgm:resizeHandles val="exact"/>
        </dgm:presLayoutVars>
      </dgm:prSet>
      <dgm:spPr/>
    </dgm:pt>
    <dgm:pt modelId="{E327B605-4E1A-474D-ACCC-D54016A1F58C}" type="pres">
      <dgm:prSet presAssocID="{426692C4-6240-4119-AAA8-242B384CCECA}" presName="parentText" presStyleLbl="node1" presStyleIdx="0" presStyleCnt="2">
        <dgm:presLayoutVars>
          <dgm:chMax val="0"/>
          <dgm:bulletEnabled val="1"/>
        </dgm:presLayoutVars>
      </dgm:prSet>
      <dgm:spPr/>
    </dgm:pt>
    <dgm:pt modelId="{2195807A-3E56-4730-9535-7E658FCCB863}" type="pres">
      <dgm:prSet presAssocID="{B5AD8C63-0D62-4153-9F80-0C910CB30526}" presName="spacer" presStyleCnt="0"/>
      <dgm:spPr/>
    </dgm:pt>
    <dgm:pt modelId="{EDBF6DE8-E711-4E4E-9222-68626F7E1004}" type="pres">
      <dgm:prSet presAssocID="{EB1D910A-1758-40E7-81D8-D6384A2844B0}" presName="parentText" presStyleLbl="node1" presStyleIdx="1" presStyleCnt="2">
        <dgm:presLayoutVars>
          <dgm:chMax val="0"/>
          <dgm:bulletEnabled val="1"/>
        </dgm:presLayoutVars>
      </dgm:prSet>
      <dgm:spPr/>
    </dgm:pt>
    <dgm:pt modelId="{C73D9EF1-3D48-4E9D-9033-09C2779EAAF5}" type="pres">
      <dgm:prSet presAssocID="{EB1D910A-1758-40E7-81D8-D6384A2844B0}" presName="childText" presStyleLbl="revTx" presStyleIdx="0" presStyleCnt="1">
        <dgm:presLayoutVars>
          <dgm:bulletEnabled val="1"/>
        </dgm:presLayoutVars>
      </dgm:prSet>
      <dgm:spPr/>
    </dgm:pt>
  </dgm:ptLst>
  <dgm:cxnLst>
    <dgm:cxn modelId="{A0405311-6827-4FA7-A73E-17ACF1742125}" type="presOf" srcId="{EB1D910A-1758-40E7-81D8-D6384A2844B0}" destId="{EDBF6DE8-E711-4E4E-9222-68626F7E1004}" srcOrd="0" destOrd="0" presId="urn:microsoft.com/office/officeart/2005/8/layout/vList2"/>
    <dgm:cxn modelId="{0F08081B-4997-4633-B9EB-9C57A6A3EC4F}" type="presOf" srcId="{1A2F1FFF-9F9F-4774-9C19-1804EFAFBE6F}" destId="{C73D9EF1-3D48-4E9D-9033-09C2779EAAF5}" srcOrd="0" destOrd="1" presId="urn:microsoft.com/office/officeart/2005/8/layout/vList2"/>
    <dgm:cxn modelId="{0303D237-2CE6-4360-8CA1-B8780D59907B}" srcId="{EB1D910A-1758-40E7-81D8-D6384A2844B0}" destId="{8C5FF7E0-BACD-43BC-8D5D-8A2A46425943}" srcOrd="2" destOrd="0" parTransId="{8E4F6DA6-6BE2-4BF1-960F-D3689B76178C}" sibTransId="{BDC1B2E0-941C-4522-A7E9-28FC1EBCD52F}"/>
    <dgm:cxn modelId="{85930D3A-E805-404E-9367-707AFCB6625E}" type="presOf" srcId="{7A74F01F-DB48-494B-B174-8B816E328BE6}" destId="{C73D9EF1-3D48-4E9D-9033-09C2779EAAF5}" srcOrd="0" destOrd="0" presId="urn:microsoft.com/office/officeart/2005/8/layout/vList2"/>
    <dgm:cxn modelId="{49232353-AF76-447D-8696-D1CB68396F2F}" type="presOf" srcId="{8C5FF7E0-BACD-43BC-8D5D-8A2A46425943}" destId="{C73D9EF1-3D48-4E9D-9033-09C2779EAAF5}" srcOrd="0" destOrd="2" presId="urn:microsoft.com/office/officeart/2005/8/layout/vList2"/>
    <dgm:cxn modelId="{06803B57-BD92-4638-907F-BA4BAE276E43}" srcId="{EB1D910A-1758-40E7-81D8-D6384A2844B0}" destId="{7A74F01F-DB48-494B-B174-8B816E328BE6}" srcOrd="0" destOrd="0" parTransId="{CD6C28A8-4E27-49E7-B00F-9595C6812D20}" sibTransId="{0623451F-80DE-45AF-AAC4-A7B3764AD729}"/>
    <dgm:cxn modelId="{28CB9058-34CD-4FF3-AC3C-4BD45F05EFA7}" type="presOf" srcId="{426692C4-6240-4119-AAA8-242B384CCECA}" destId="{E327B605-4E1A-474D-ACCC-D54016A1F58C}" srcOrd="0" destOrd="0" presId="urn:microsoft.com/office/officeart/2005/8/layout/vList2"/>
    <dgm:cxn modelId="{8DDE2E9E-AB68-4638-89BB-343F20A12FCB}" srcId="{BF05BD1A-E42E-458C-80D6-02BDE2F72677}" destId="{426692C4-6240-4119-AAA8-242B384CCECA}" srcOrd="0" destOrd="0" parTransId="{27A0BBD4-EBEE-44CF-BA49-1326A3C5BB5E}" sibTransId="{B5AD8C63-0D62-4153-9F80-0C910CB30526}"/>
    <dgm:cxn modelId="{8A67BDA8-605B-411F-931D-F7D73BF32EE4}" srcId="{BF05BD1A-E42E-458C-80D6-02BDE2F72677}" destId="{EB1D910A-1758-40E7-81D8-D6384A2844B0}" srcOrd="1" destOrd="0" parTransId="{6ED4F2EB-18FB-4867-B617-3A905932FE91}" sibTransId="{15EA8D04-1C07-4C65-90BB-DF9F41C8F89A}"/>
    <dgm:cxn modelId="{678179B8-56FF-4FD0-8FF3-047945A371E7}" type="presOf" srcId="{BF05BD1A-E42E-458C-80D6-02BDE2F72677}" destId="{A2034636-D173-45A0-84C1-077786B680EE}" srcOrd="0" destOrd="0" presId="urn:microsoft.com/office/officeart/2005/8/layout/vList2"/>
    <dgm:cxn modelId="{527135CD-D5A3-4E00-A177-26E039E055C0}" srcId="{EB1D910A-1758-40E7-81D8-D6384A2844B0}" destId="{1A2F1FFF-9F9F-4774-9C19-1804EFAFBE6F}" srcOrd="1" destOrd="0" parTransId="{32812F16-B40D-499C-A040-D8D6A21EE0F0}" sibTransId="{956B7676-F718-4D83-ADC2-9E4FE3E235FE}"/>
    <dgm:cxn modelId="{FFC92F4A-7862-4E73-A8A7-17170457F2E9}" type="presParOf" srcId="{A2034636-D173-45A0-84C1-077786B680EE}" destId="{E327B605-4E1A-474D-ACCC-D54016A1F58C}" srcOrd="0" destOrd="0" presId="urn:microsoft.com/office/officeart/2005/8/layout/vList2"/>
    <dgm:cxn modelId="{C6B5C2E7-0CEF-4112-B70F-8243EBB1C864}" type="presParOf" srcId="{A2034636-D173-45A0-84C1-077786B680EE}" destId="{2195807A-3E56-4730-9535-7E658FCCB863}" srcOrd="1" destOrd="0" presId="urn:microsoft.com/office/officeart/2005/8/layout/vList2"/>
    <dgm:cxn modelId="{F15CD694-965D-4AA7-9918-C842D5BA38F9}" type="presParOf" srcId="{A2034636-D173-45A0-84C1-077786B680EE}" destId="{EDBF6DE8-E711-4E4E-9222-68626F7E1004}" srcOrd="2" destOrd="0" presId="urn:microsoft.com/office/officeart/2005/8/layout/vList2"/>
    <dgm:cxn modelId="{D8F67156-3DDD-4FF7-8197-5FBF2D35B68E}" type="presParOf" srcId="{A2034636-D173-45A0-84C1-077786B680EE}" destId="{C73D9EF1-3D48-4E9D-9033-09C2779EAAF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0409B-DE44-49E8-A297-9C770C8D9C51}">
      <dsp:nvSpPr>
        <dsp:cNvPr id="0" name=""/>
        <dsp:cNvSpPr/>
      </dsp:nvSpPr>
      <dsp:spPr>
        <a:xfrm>
          <a:off x="0" y="528646"/>
          <a:ext cx="10249787" cy="8880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In the random access, there is no such station that is superior to another station and none is assigned control over the other. No station permits another station to send.</a:t>
          </a:r>
          <a:endParaRPr lang="en-US" sz="2300" kern="1200" dirty="0">
            <a:latin typeface="Times New Roman" panose="02020603050405020304" pitchFamily="18" charset="0"/>
            <a:cs typeface="Times New Roman" panose="02020603050405020304" pitchFamily="18" charset="0"/>
          </a:endParaRPr>
        </a:p>
      </dsp:txBody>
      <dsp:txXfrm>
        <a:off x="43350" y="571996"/>
        <a:ext cx="10163087" cy="801330"/>
      </dsp:txXfrm>
    </dsp:sp>
    <dsp:sp modelId="{8284F845-D278-449F-9676-B642A2F29D98}">
      <dsp:nvSpPr>
        <dsp:cNvPr id="0" name=""/>
        <dsp:cNvSpPr/>
      </dsp:nvSpPr>
      <dsp:spPr>
        <a:xfrm>
          <a:off x="0" y="1482917"/>
          <a:ext cx="10249787" cy="8880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latin typeface="Times New Roman" panose="02020603050405020304" pitchFamily="18" charset="0"/>
              <a:cs typeface="Times New Roman" panose="02020603050405020304" pitchFamily="18" charset="0"/>
            </a:rPr>
            <a:t>Each station can transmit whenever it desires on the condition that it follows the predefined procedure that includes the testing state of the medium.</a:t>
          </a:r>
          <a:endParaRPr lang="en-US" sz="2300" kern="1200">
            <a:latin typeface="Times New Roman" panose="02020603050405020304" pitchFamily="18" charset="0"/>
            <a:cs typeface="Times New Roman" panose="02020603050405020304" pitchFamily="18" charset="0"/>
          </a:endParaRPr>
        </a:p>
      </dsp:txBody>
      <dsp:txXfrm>
        <a:off x="43350" y="1526267"/>
        <a:ext cx="10163087" cy="801330"/>
      </dsp:txXfrm>
    </dsp:sp>
    <dsp:sp modelId="{A0E3F7C2-C004-4BB8-99FB-5DBFAA4B1232}">
      <dsp:nvSpPr>
        <dsp:cNvPr id="0" name=""/>
        <dsp:cNvSpPr/>
      </dsp:nvSpPr>
      <dsp:spPr>
        <a:xfrm>
          <a:off x="0" y="2437187"/>
          <a:ext cx="10249787" cy="8880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latin typeface="Times New Roman" panose="02020603050405020304" pitchFamily="18" charset="0"/>
              <a:cs typeface="Times New Roman" panose="02020603050405020304" pitchFamily="18" charset="0"/>
            </a:rPr>
            <a:t>Given below are the protocols that lie under the category of Random Access protocol:</a:t>
          </a:r>
          <a:endParaRPr lang="en-US" sz="2300" kern="1200">
            <a:latin typeface="Times New Roman" panose="02020603050405020304" pitchFamily="18" charset="0"/>
            <a:cs typeface="Times New Roman" panose="02020603050405020304" pitchFamily="18" charset="0"/>
          </a:endParaRPr>
        </a:p>
      </dsp:txBody>
      <dsp:txXfrm>
        <a:off x="43350" y="2480537"/>
        <a:ext cx="10163087" cy="801330"/>
      </dsp:txXfrm>
    </dsp:sp>
    <dsp:sp modelId="{EB580DA2-E1BD-418F-B26F-33B048684A5C}">
      <dsp:nvSpPr>
        <dsp:cNvPr id="0" name=""/>
        <dsp:cNvSpPr/>
      </dsp:nvSpPr>
      <dsp:spPr>
        <a:xfrm>
          <a:off x="0" y="3325217"/>
          <a:ext cx="10249787"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43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a:latin typeface="Times New Roman" panose="02020603050405020304" pitchFamily="18" charset="0"/>
              <a:cs typeface="Times New Roman" panose="02020603050405020304" pitchFamily="18" charset="0"/>
            </a:rPr>
            <a:t>ALOHA</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kern="1200">
              <a:latin typeface="Times New Roman" panose="02020603050405020304" pitchFamily="18" charset="0"/>
              <a:cs typeface="Times New Roman" panose="02020603050405020304" pitchFamily="18" charset="0"/>
            </a:rPr>
            <a:t>CSMA(Carrier sense multiple access)</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kern="1200">
              <a:latin typeface="Times New Roman" panose="02020603050405020304" pitchFamily="18" charset="0"/>
              <a:cs typeface="Times New Roman" panose="02020603050405020304" pitchFamily="18" charset="0"/>
            </a:rPr>
            <a:t>CSMA/CD(Carrier sense multiple access with collision detection)</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kern="1200">
              <a:latin typeface="Times New Roman" panose="02020603050405020304" pitchFamily="18" charset="0"/>
              <a:cs typeface="Times New Roman" panose="02020603050405020304" pitchFamily="18" charset="0"/>
            </a:rPr>
            <a:t>CSMA/CA(Carrier sense multiple access with collision avoidance)</a:t>
          </a:r>
          <a:endParaRPr lang="en-US" sz="1800" kern="1200">
            <a:latin typeface="Times New Roman" panose="02020603050405020304" pitchFamily="18" charset="0"/>
            <a:cs typeface="Times New Roman" panose="02020603050405020304" pitchFamily="18" charset="0"/>
          </a:endParaRPr>
        </a:p>
      </dsp:txBody>
      <dsp:txXfrm>
        <a:off x="0" y="3325217"/>
        <a:ext cx="10249787" cy="1166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7B605-4E1A-474D-ACCC-D54016A1F58C}">
      <dsp:nvSpPr>
        <dsp:cNvPr id="0" name=""/>
        <dsp:cNvSpPr/>
      </dsp:nvSpPr>
      <dsp:spPr>
        <a:xfrm>
          <a:off x="0" y="155138"/>
          <a:ext cx="7482860" cy="18322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b="1"/>
          </a:pPr>
          <a:r>
            <a:rPr lang="en-US" sz="2700" b="0" i="0" kern="1200" dirty="0">
              <a:latin typeface="Times New Roman" panose="02020603050405020304" pitchFamily="18" charset="0"/>
              <a:cs typeface="Times New Roman" panose="02020603050405020304" pitchFamily="18" charset="0"/>
            </a:rPr>
            <a:t>Channelization is another method used for multiple access in which the available bandwidth of the link is shared in the time, frequency, or through the code in between the different stations.</a:t>
          </a:r>
          <a:endParaRPr lang="en-US" sz="2700" kern="1200" dirty="0">
            <a:latin typeface="Times New Roman" panose="02020603050405020304" pitchFamily="18" charset="0"/>
            <a:cs typeface="Times New Roman" panose="02020603050405020304" pitchFamily="18" charset="0"/>
          </a:endParaRPr>
        </a:p>
      </dsp:txBody>
      <dsp:txXfrm>
        <a:off x="89442" y="244580"/>
        <a:ext cx="7303976" cy="1653336"/>
      </dsp:txXfrm>
    </dsp:sp>
    <dsp:sp modelId="{EDBF6DE8-E711-4E4E-9222-68626F7E1004}">
      <dsp:nvSpPr>
        <dsp:cNvPr id="0" name=""/>
        <dsp:cNvSpPr/>
      </dsp:nvSpPr>
      <dsp:spPr>
        <a:xfrm>
          <a:off x="0" y="2065119"/>
          <a:ext cx="7482860" cy="1832220"/>
        </a:xfrm>
        <a:prstGeom prst="roundRect">
          <a:avLst/>
        </a:prstGeom>
        <a:solidFill>
          <a:schemeClr val="accent2">
            <a:hueOff val="-2025922"/>
            <a:satOff val="-15499"/>
            <a:lumOff val="-1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defRPr b="1"/>
          </a:pPr>
          <a:r>
            <a:rPr lang="en-US" sz="2700" b="0" i="0" kern="1200" dirty="0">
              <a:latin typeface="Times New Roman" panose="02020603050405020304" pitchFamily="18" charset="0"/>
              <a:cs typeface="Times New Roman" panose="02020603050405020304" pitchFamily="18" charset="0"/>
            </a:rPr>
            <a:t>Three channelization protocols used are as follows;</a:t>
          </a:r>
          <a:endParaRPr lang="en-US" sz="2700" kern="1200" dirty="0">
            <a:latin typeface="Times New Roman" panose="02020603050405020304" pitchFamily="18" charset="0"/>
            <a:cs typeface="Times New Roman" panose="02020603050405020304" pitchFamily="18" charset="0"/>
          </a:endParaRPr>
        </a:p>
      </dsp:txBody>
      <dsp:txXfrm>
        <a:off x="89442" y="2154561"/>
        <a:ext cx="7303976" cy="1653336"/>
      </dsp:txXfrm>
    </dsp:sp>
    <dsp:sp modelId="{C73D9EF1-3D48-4E9D-9033-09C2779EAAF5}">
      <dsp:nvSpPr>
        <dsp:cNvPr id="0" name=""/>
        <dsp:cNvSpPr/>
      </dsp:nvSpPr>
      <dsp:spPr>
        <a:xfrm>
          <a:off x="0" y="3897339"/>
          <a:ext cx="7482860"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58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FDMA(Frequency-division Multiple Access)</a:t>
          </a:r>
          <a:endParaRPr lang="en-US" sz="2100" kern="120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TDMA(Time-Division Multiple Access)</a:t>
          </a:r>
          <a:endParaRPr lang="en-US" sz="2100" kern="120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CDMA(Code-Division Multiple Access)</a:t>
          </a:r>
          <a:endParaRPr lang="en-US" sz="2100" kern="1200">
            <a:latin typeface="Times New Roman" panose="02020603050405020304" pitchFamily="18" charset="0"/>
            <a:cs typeface="Times New Roman" panose="02020603050405020304" pitchFamily="18" charset="0"/>
          </a:endParaRPr>
        </a:p>
      </dsp:txBody>
      <dsp:txXfrm>
        <a:off x="0" y="3897339"/>
        <a:ext cx="7482860" cy="10339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10/7/2022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35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10/7/2022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78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10/7/2022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49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10/7/2022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2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10/7/2022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26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10/7/2022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8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10/7/2022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70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10/7/2022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72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10/7/2022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3495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10/7/2022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9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10/7/2022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23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10/7/2022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9810954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Oval 26">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E7CF534-195D-2330-4B1D-65C79D0B8DC7}"/>
              </a:ext>
            </a:extLst>
          </p:cNvPr>
          <p:cNvSpPr>
            <a:spLocks noGrp="1"/>
          </p:cNvSpPr>
          <p:nvPr>
            <p:ph type="ctrTitle"/>
          </p:nvPr>
        </p:nvSpPr>
        <p:spPr>
          <a:xfrm>
            <a:off x="5226273" y="768334"/>
            <a:ext cx="5993659" cy="2866405"/>
          </a:xfrm>
        </p:spPr>
        <p:txBody>
          <a:bodyPr>
            <a:noAutofit/>
          </a:bodyPr>
          <a:lstStyle/>
          <a:p>
            <a:pPr>
              <a:lnSpc>
                <a:spcPct val="90000"/>
              </a:lnSpc>
            </a:pPr>
            <a:r>
              <a:rPr lang="en-US" sz="4800" b="0" i="0" dirty="0">
                <a:effectLst/>
                <a:latin typeface="Times New Roman" panose="02020603050405020304" pitchFamily="18" charset="0"/>
                <a:cs typeface="Times New Roman" panose="02020603050405020304" pitchFamily="18" charset="0"/>
              </a:rPr>
              <a:t>Multiple Access, Random Access, and </a:t>
            </a:r>
            <a:r>
              <a:rPr lang="en-IN" sz="4800" b="0" i="0" dirty="0">
                <a:effectLst/>
                <a:latin typeface="Times New Roman" panose="02020603050405020304" pitchFamily="18" charset="0"/>
                <a:cs typeface="Times New Roman" panose="02020603050405020304" pitchFamily="18" charset="0"/>
              </a:rPr>
              <a:t>Channelization </a:t>
            </a:r>
            <a:br>
              <a:rPr lang="en-IN" sz="4800" b="0" i="0" dirty="0">
                <a:effectLst/>
                <a:latin typeface="Times New Roman" panose="02020603050405020304" pitchFamily="18" charset="0"/>
                <a:cs typeface="Times New Roman" panose="02020603050405020304" pitchFamily="18" charset="0"/>
              </a:rPr>
            </a:br>
            <a:br>
              <a:rPr lang="en-US" sz="4800" b="0" i="0" dirty="0">
                <a:effectLst/>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5A49E47-211D-0819-53BA-1C6DEB2BF15F}"/>
              </a:ext>
            </a:extLst>
          </p:cNvPr>
          <p:cNvSpPr>
            <a:spLocks noGrp="1"/>
          </p:cNvSpPr>
          <p:nvPr>
            <p:ph type="subTitle" idx="1"/>
          </p:nvPr>
        </p:nvSpPr>
        <p:spPr>
          <a:xfrm>
            <a:off x="5226273" y="4283239"/>
            <a:ext cx="5993659" cy="1475177"/>
          </a:xfrm>
        </p:spPr>
        <p:txBody>
          <a:bodyPr>
            <a:normAutofit/>
          </a:bodyPr>
          <a:lstStyle/>
          <a:p>
            <a:r>
              <a:rPr lang="en-IN" sz="2400" b="1" dirty="0"/>
              <a:t>By </a:t>
            </a:r>
          </a:p>
          <a:p>
            <a:r>
              <a:rPr lang="en-IN" sz="2400" b="1" dirty="0"/>
              <a:t>Sanjeev Kumar</a:t>
            </a:r>
          </a:p>
          <a:p>
            <a:r>
              <a:rPr lang="en-IN" sz="2400" b="1"/>
              <a:t>Professor</a:t>
            </a:r>
            <a:endParaRPr lang="en-IN" sz="2400" b="1" dirty="0"/>
          </a:p>
        </p:txBody>
      </p:sp>
      <p:pic>
        <p:nvPicPr>
          <p:cNvPr id="4" name="Picture 3">
            <a:extLst>
              <a:ext uri="{FF2B5EF4-FFF2-40B4-BE49-F238E27FC236}">
                <a16:creationId xmlns:a16="http://schemas.microsoft.com/office/drawing/2014/main" id="{0B8CC1FA-0EEE-04B4-EC78-70C4FE92A5F7}"/>
              </a:ext>
            </a:extLst>
          </p:cNvPr>
          <p:cNvPicPr>
            <a:picLocks noChangeAspect="1"/>
          </p:cNvPicPr>
          <p:nvPr/>
        </p:nvPicPr>
        <p:blipFill rotWithShape="1">
          <a:blip r:embed="rId2"/>
          <a:srcRect l="20000"/>
          <a:stretch/>
        </p:blipFill>
        <p:spPr>
          <a:xfrm>
            <a:off x="654888" y="923139"/>
            <a:ext cx="4002456" cy="5003070"/>
          </a:xfrm>
          <a:prstGeom prst="rect">
            <a:avLst/>
          </a:prstGeom>
        </p:spPr>
      </p:pic>
      <p:cxnSp>
        <p:nvCxnSpPr>
          <p:cNvPr id="35" name="Straight Connector 3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39925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14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126B0-DA34-05D0-FF00-302EEAD9AA7E}"/>
              </a:ext>
            </a:extLst>
          </p:cNvPr>
          <p:cNvSpPr>
            <a:spLocks noGrp="1"/>
          </p:cNvSpPr>
          <p:nvPr>
            <p:ph type="title"/>
          </p:nvPr>
        </p:nvSpPr>
        <p:spPr>
          <a:xfrm>
            <a:off x="565150" y="770890"/>
            <a:ext cx="5995137" cy="1268984"/>
          </a:xfrm>
        </p:spPr>
        <p:txBody>
          <a:bodyPr>
            <a:normAutofit/>
          </a:bodyPr>
          <a:lstStyle/>
          <a:p>
            <a:r>
              <a:rPr lang="en-IN" dirty="0"/>
              <a:t>Multi Access</a:t>
            </a:r>
          </a:p>
        </p:txBody>
      </p:sp>
      <p:sp>
        <p:nvSpPr>
          <p:cNvPr id="3" name="Content Placeholder 2">
            <a:extLst>
              <a:ext uri="{FF2B5EF4-FFF2-40B4-BE49-F238E27FC236}">
                <a16:creationId xmlns:a16="http://schemas.microsoft.com/office/drawing/2014/main" id="{73C9963D-F0B3-D5C9-2CDE-D362AD684913}"/>
              </a:ext>
            </a:extLst>
          </p:cNvPr>
          <p:cNvSpPr>
            <a:spLocks noGrp="1"/>
          </p:cNvSpPr>
          <p:nvPr>
            <p:ph idx="1"/>
          </p:nvPr>
        </p:nvSpPr>
        <p:spPr>
          <a:xfrm>
            <a:off x="565150" y="2160016"/>
            <a:ext cx="6540499" cy="3601212"/>
          </a:xfrm>
        </p:spPr>
        <p:txBody>
          <a:bodyPr>
            <a:normAutofit fontScale="92500" lnSpcReduction="20000"/>
          </a:bodyPr>
          <a:lstStyle/>
          <a:p>
            <a:pPr algn="just"/>
            <a:r>
              <a:rPr lang="en-US" b="0" i="0" dirty="0">
                <a:effectLst/>
                <a:latin typeface="Times New Roman" panose="02020603050405020304" pitchFamily="18" charset="0"/>
                <a:cs typeface="Times New Roman" panose="02020603050405020304" pitchFamily="18" charset="0"/>
              </a:rPr>
              <a:t>The Data link layer can be considered as two sublayers, where the upper sublayer is mainly responsible for the data link control and the lower layer is responsible for resolving the access to the shared media.</a:t>
            </a:r>
          </a:p>
          <a:p>
            <a:pPr algn="just"/>
            <a:r>
              <a:rPr lang="en-US" b="0" i="0" dirty="0">
                <a:effectLst/>
                <a:latin typeface="Times New Roman" panose="02020603050405020304" pitchFamily="18" charset="0"/>
                <a:cs typeface="Times New Roman" panose="02020603050405020304" pitchFamily="18" charset="0"/>
              </a:rPr>
              <a:t>If there is a dedicated channel in that case there is no need for the lower sublayer.</a:t>
            </a:r>
          </a:p>
          <a:p>
            <a:pPr algn="just"/>
            <a:r>
              <a:rPr lang="en-US" b="0" i="0" dirty="0">
                <a:effectLst/>
                <a:latin typeface="Times New Roman" panose="02020603050405020304" pitchFamily="18" charset="0"/>
                <a:cs typeface="Times New Roman" panose="02020603050405020304" pitchFamily="18" charset="0"/>
              </a:rPr>
              <a:t>The main objectives of the multiple access protocols are the optimization of the transmission time, minimization of collisions, and avoidance of the </a:t>
            </a:r>
            <a:r>
              <a:rPr lang="en-US" b="0" i="0" dirty="0" err="1">
                <a:effectLst/>
                <a:latin typeface="Times New Roman" panose="02020603050405020304" pitchFamily="18" charset="0"/>
                <a:cs typeface="Times New Roman" panose="02020603050405020304" pitchFamily="18" charset="0"/>
              </a:rPr>
              <a:t>crosstalks</a:t>
            </a:r>
            <a:r>
              <a:rPr lang="en-US"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4" descr="Graphical user interface, application&#10;&#10;Description automatically generated">
            <a:extLst>
              <a:ext uri="{FF2B5EF4-FFF2-40B4-BE49-F238E27FC236}">
                <a16:creationId xmlns:a16="http://schemas.microsoft.com/office/drawing/2014/main" id="{81F8D25E-CC1A-8FF6-3A90-1B10A2C06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437" y="1405383"/>
            <a:ext cx="4584341" cy="2243169"/>
          </a:xfrm>
          <a:prstGeom prst="rect">
            <a:avLst/>
          </a:prstGeom>
        </p:spPr>
      </p:pic>
      <p:grpSp>
        <p:nvGrpSpPr>
          <p:cNvPr id="12" name="Group 11">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83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72527-012C-DFB0-FB7F-106FA80CB4E5}"/>
              </a:ext>
            </a:extLst>
          </p:cNvPr>
          <p:cNvSpPr>
            <a:spLocks noGrp="1"/>
          </p:cNvSpPr>
          <p:nvPr>
            <p:ph type="title"/>
          </p:nvPr>
        </p:nvSpPr>
        <p:spPr>
          <a:xfrm>
            <a:off x="565150" y="770890"/>
            <a:ext cx="9198761" cy="1268984"/>
          </a:xfrm>
        </p:spPr>
        <p:txBody>
          <a:bodyPr>
            <a:normAutofit/>
          </a:bodyPr>
          <a:lstStyle/>
          <a:p>
            <a:r>
              <a:rPr lang="en-IN" dirty="0"/>
              <a:t>Data Link Layer:</a:t>
            </a:r>
          </a:p>
        </p:txBody>
      </p:sp>
      <p:sp>
        <p:nvSpPr>
          <p:cNvPr id="3" name="Content Placeholder 2">
            <a:extLst>
              <a:ext uri="{FF2B5EF4-FFF2-40B4-BE49-F238E27FC236}">
                <a16:creationId xmlns:a16="http://schemas.microsoft.com/office/drawing/2014/main" id="{2A1D6A66-CE50-A529-436E-147B085CA6B1}"/>
              </a:ext>
            </a:extLst>
          </p:cNvPr>
          <p:cNvSpPr>
            <a:spLocks noGrp="1"/>
          </p:cNvSpPr>
          <p:nvPr>
            <p:ph idx="1"/>
          </p:nvPr>
        </p:nvSpPr>
        <p:spPr>
          <a:xfrm>
            <a:off x="565150" y="2160016"/>
            <a:ext cx="9607550" cy="3601212"/>
          </a:xfrm>
        </p:spPr>
        <p:txBody>
          <a:bodyPr>
            <a:normAutofit/>
          </a:bodyPr>
          <a:lstStyle/>
          <a:p>
            <a:pPr algn="just"/>
            <a:r>
              <a:rPr lang="en-US" sz="2800" b="0" i="0" dirty="0">
                <a:effectLst/>
                <a:latin typeface="system-ui"/>
              </a:rPr>
              <a:t>The upper sublayer of the data link layer is mainly responsible for the flow control and error control and is also referred to as </a:t>
            </a:r>
            <a:r>
              <a:rPr lang="en-US" sz="2800" b="1" i="0" dirty="0">
                <a:effectLst/>
                <a:latin typeface="system-ui"/>
              </a:rPr>
              <a:t>Logical link control(LLC); </a:t>
            </a:r>
            <a:r>
              <a:rPr lang="en-US" sz="2800" b="0" i="0" dirty="0">
                <a:effectLst/>
                <a:latin typeface="system-ui"/>
              </a:rPr>
              <a:t>while the lower layer is mainly responsible for the multiple-access resolution and thus is known as </a:t>
            </a:r>
            <a:r>
              <a:rPr lang="en-US" sz="2800" b="1" i="0" dirty="0">
                <a:effectLst/>
                <a:latin typeface="system-ui"/>
              </a:rPr>
              <a:t>Media Access control (MAC) layer.</a:t>
            </a:r>
            <a:endParaRPr lang="en-IN" sz="2800" b="1" dirty="0"/>
          </a:p>
        </p:txBody>
      </p:sp>
      <p:cxnSp>
        <p:nvCxnSpPr>
          <p:cNvPr id="10"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3" name="Oval 12">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631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8DC73-2750-CA07-71F3-6AE14DB1D567}"/>
              </a:ext>
            </a:extLst>
          </p:cNvPr>
          <p:cNvSpPr>
            <a:spLocks noGrp="1"/>
          </p:cNvSpPr>
          <p:nvPr>
            <p:ph type="title"/>
          </p:nvPr>
        </p:nvSpPr>
        <p:spPr>
          <a:xfrm>
            <a:off x="565151" y="770890"/>
            <a:ext cx="4133559" cy="1268984"/>
          </a:xfrm>
        </p:spPr>
        <p:txBody>
          <a:bodyPr>
            <a:normAutofit/>
          </a:bodyPr>
          <a:lstStyle/>
          <a:p>
            <a:r>
              <a:rPr lang="en-IN" dirty="0"/>
              <a:t>Multi Access:</a:t>
            </a:r>
          </a:p>
        </p:txBody>
      </p:sp>
      <p:sp>
        <p:nvSpPr>
          <p:cNvPr id="3" name="Content Placeholder 2">
            <a:extLst>
              <a:ext uri="{FF2B5EF4-FFF2-40B4-BE49-F238E27FC236}">
                <a16:creationId xmlns:a16="http://schemas.microsoft.com/office/drawing/2014/main" id="{4E950F97-D413-B713-8D90-9BC65804DEB7}"/>
              </a:ext>
            </a:extLst>
          </p:cNvPr>
          <p:cNvSpPr>
            <a:spLocks noGrp="1"/>
          </p:cNvSpPr>
          <p:nvPr>
            <p:ph idx="1"/>
          </p:nvPr>
        </p:nvSpPr>
        <p:spPr>
          <a:xfrm>
            <a:off x="209551" y="2160016"/>
            <a:ext cx="4489160" cy="3601212"/>
          </a:xfrm>
        </p:spPr>
        <p:txBody>
          <a:bodyPr>
            <a:normAutofit lnSpcReduction="10000"/>
          </a:bodyPr>
          <a:lstStyle/>
          <a:p>
            <a:pPr algn="just">
              <a:lnSpc>
                <a:spcPct val="90000"/>
              </a:lnSpc>
            </a:pPr>
            <a:r>
              <a:rPr lang="en-US" b="0" i="0" dirty="0">
                <a:effectLst/>
                <a:latin typeface="system-ui"/>
              </a:rPr>
              <a:t>Multiple Access protocols mainly allow a number of nodes to access the shared network channel. </a:t>
            </a:r>
          </a:p>
          <a:p>
            <a:pPr algn="just">
              <a:lnSpc>
                <a:spcPct val="90000"/>
              </a:lnSpc>
            </a:pPr>
            <a:r>
              <a:rPr lang="en-US" b="0" i="0" dirty="0">
                <a:effectLst/>
                <a:latin typeface="system-ui"/>
              </a:rPr>
              <a:t>Several data streams originating from several nodes are transferred via the multi-point transmission channel.</a:t>
            </a:r>
          </a:p>
          <a:p>
            <a:pPr algn="just">
              <a:lnSpc>
                <a:spcPct val="90000"/>
              </a:lnSpc>
            </a:pPr>
            <a:r>
              <a:rPr lang="en-US" b="0" i="0" dirty="0">
                <a:effectLst/>
                <a:latin typeface="system-ui"/>
              </a:rPr>
              <a:t>The Multiple access protocols are categorized as:</a:t>
            </a:r>
            <a:endParaRPr lang="en-IN" dirty="0"/>
          </a:p>
        </p:txBody>
      </p:sp>
      <p:pic>
        <p:nvPicPr>
          <p:cNvPr id="5" name="Picture 4" descr="Diagram&#10;&#10;Description automatically generated">
            <a:extLst>
              <a:ext uri="{FF2B5EF4-FFF2-40B4-BE49-F238E27FC236}">
                <a16:creationId xmlns:a16="http://schemas.microsoft.com/office/drawing/2014/main" id="{9DCE21A4-5459-ACAC-BE91-1E6B314C4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596" y="1141842"/>
            <a:ext cx="6430513" cy="4565664"/>
          </a:xfrm>
          <a:prstGeom prst="rect">
            <a:avLst/>
          </a:prstGeom>
        </p:spPr>
      </p:pic>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95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013A8-C761-653E-8891-24A7330AE4D4}"/>
              </a:ext>
            </a:extLst>
          </p:cNvPr>
          <p:cNvSpPr>
            <a:spLocks noGrp="1"/>
          </p:cNvSpPr>
          <p:nvPr>
            <p:ph type="title"/>
          </p:nvPr>
        </p:nvSpPr>
        <p:spPr>
          <a:xfrm>
            <a:off x="565150" y="312738"/>
            <a:ext cx="7335835" cy="686434"/>
          </a:xfrm>
        </p:spPr>
        <p:txBody>
          <a:bodyPr>
            <a:normAutofit fontScale="90000"/>
          </a:bodyPr>
          <a:lstStyle/>
          <a:p>
            <a:pPr>
              <a:lnSpc>
                <a:spcPct val="90000"/>
              </a:lnSpc>
            </a:pPr>
            <a:r>
              <a:rPr lang="en-IN" b="0" i="0" dirty="0">
                <a:effectLst/>
                <a:latin typeface="Times New Roman" panose="02020603050405020304" pitchFamily="18" charset="0"/>
                <a:cs typeface="Times New Roman" panose="02020603050405020304" pitchFamily="18" charset="0"/>
              </a:rPr>
              <a:t>Random Access Protocol</a:t>
            </a:r>
            <a:br>
              <a:rPr lang="en-IN"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74F33E0-F0E6-FB69-1D58-8E8823D95583}"/>
              </a:ext>
            </a:extLst>
          </p:cNvPr>
          <p:cNvGraphicFramePr>
            <a:graphicFrameLocks noGrp="1"/>
          </p:cNvGraphicFramePr>
          <p:nvPr>
            <p:ph idx="1"/>
            <p:extLst>
              <p:ext uri="{D42A27DB-BD31-4B8C-83A1-F6EECF244321}">
                <p14:modId xmlns:p14="http://schemas.microsoft.com/office/powerpoint/2010/main" val="1345630209"/>
              </p:ext>
            </p:extLst>
          </p:nvPr>
        </p:nvGraphicFramePr>
        <p:xfrm>
          <a:off x="967562" y="1066799"/>
          <a:ext cx="10249787" cy="5020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0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5"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BDB427B-7501-6541-8385-1480A6166931}"/>
              </a:ext>
            </a:extLst>
          </p:cNvPr>
          <p:cNvSpPr>
            <a:spLocks noGrp="1"/>
          </p:cNvSpPr>
          <p:nvPr>
            <p:ph type="title"/>
          </p:nvPr>
        </p:nvSpPr>
        <p:spPr>
          <a:xfrm>
            <a:off x="5224243" y="770890"/>
            <a:ext cx="6400999" cy="1268984"/>
          </a:xfrm>
        </p:spPr>
        <p:txBody>
          <a:bodyPr>
            <a:normAutofit/>
          </a:bodyPr>
          <a:lstStyle/>
          <a:p>
            <a:r>
              <a:rPr lang="en-IN" b="0" i="0" dirty="0">
                <a:effectLst/>
                <a:latin typeface="Times New Roman" panose="02020603050405020304" pitchFamily="18" charset="0"/>
                <a:cs typeface="Times New Roman" panose="02020603050405020304" pitchFamily="18" charset="0"/>
              </a:rPr>
              <a:t>Controlled Access Protocol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ED30D0-C0AD-A5DE-5BD8-EF834AA6B2A1}"/>
              </a:ext>
            </a:extLst>
          </p:cNvPr>
          <p:cNvSpPr>
            <a:spLocks noGrp="1"/>
          </p:cNvSpPr>
          <p:nvPr>
            <p:ph idx="1"/>
          </p:nvPr>
        </p:nvSpPr>
        <p:spPr>
          <a:xfrm>
            <a:off x="5224243" y="2160016"/>
            <a:ext cx="6400999" cy="3601212"/>
          </a:xfrm>
        </p:spPr>
        <p:txBody>
          <a:bodyPr>
            <a:normAutofit lnSpcReduction="10000"/>
          </a:bodyPr>
          <a:lstStyle/>
          <a:p>
            <a:pPr algn="just">
              <a:lnSpc>
                <a:spcPct val="90000"/>
              </a:lnSpc>
            </a:pPr>
            <a:r>
              <a:rPr lang="en-US" b="0" i="0" dirty="0">
                <a:effectLst/>
                <a:latin typeface="Times New Roman" panose="02020603050405020304" pitchFamily="18" charset="0"/>
                <a:cs typeface="Times New Roman" panose="02020603050405020304" pitchFamily="18" charset="0"/>
              </a:rPr>
              <a:t>While using the Controlled access protocol the stations can consult with one another in order to find which station has the rights to send the data. </a:t>
            </a:r>
          </a:p>
          <a:p>
            <a:pPr algn="just">
              <a:lnSpc>
                <a:spcPct val="90000"/>
              </a:lnSpc>
            </a:pPr>
            <a:r>
              <a:rPr lang="en-US" b="0" i="0" dirty="0">
                <a:effectLst/>
                <a:latin typeface="Times New Roman" panose="02020603050405020304" pitchFamily="18" charset="0"/>
                <a:cs typeface="Times New Roman" panose="02020603050405020304" pitchFamily="18" charset="0"/>
              </a:rPr>
              <a:t>Any station cannot send until it has been authorized by the other stations.</a:t>
            </a:r>
          </a:p>
          <a:p>
            <a:pPr algn="just">
              <a:lnSpc>
                <a:spcPct val="90000"/>
              </a:lnSpc>
            </a:pPr>
            <a:r>
              <a:rPr lang="en-US" b="0" i="0" dirty="0">
                <a:effectLst/>
                <a:latin typeface="Times New Roman" panose="02020603050405020304" pitchFamily="18" charset="0"/>
                <a:cs typeface="Times New Roman" panose="02020603050405020304" pitchFamily="18" charset="0"/>
              </a:rPr>
              <a:t>The three main controlled access methods are as follows;</a:t>
            </a:r>
          </a:p>
          <a:p>
            <a:pPr lvl="1" algn="just">
              <a:lnSpc>
                <a:spcPct val="9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Reservation</a:t>
            </a:r>
          </a:p>
          <a:p>
            <a:pPr lvl="1" algn="just">
              <a:lnSpc>
                <a:spcPct val="9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Polling</a:t>
            </a:r>
          </a:p>
          <a:p>
            <a:pPr lvl="1" algn="just">
              <a:lnSpc>
                <a:spcPct val="9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Token Passing</a:t>
            </a:r>
          </a:p>
          <a:p>
            <a:pPr algn="just">
              <a:lnSpc>
                <a:spcPct val="90000"/>
              </a:lnSpc>
            </a:pPr>
            <a:endParaRPr lang="en-IN" sz="2000" dirty="0">
              <a:latin typeface="Times New Roman" panose="02020603050405020304" pitchFamily="18" charset="0"/>
              <a:cs typeface="Times New Roman" panose="02020603050405020304" pitchFamily="18" charset="0"/>
            </a:endParaRPr>
          </a:p>
        </p:txBody>
      </p:sp>
      <p:pic>
        <p:nvPicPr>
          <p:cNvPr id="5" name="Picture 4" descr="A closeup of door handles of glass building doors">
            <a:extLst>
              <a:ext uri="{FF2B5EF4-FFF2-40B4-BE49-F238E27FC236}">
                <a16:creationId xmlns:a16="http://schemas.microsoft.com/office/drawing/2014/main" id="{A9258678-C07A-8AFC-CE5E-482A77F8146B}"/>
              </a:ext>
            </a:extLst>
          </p:cNvPr>
          <p:cNvPicPr>
            <a:picLocks noChangeAspect="1"/>
          </p:cNvPicPr>
          <p:nvPr/>
        </p:nvPicPr>
        <p:blipFill rotWithShape="1">
          <a:blip r:embed="rId2"/>
          <a:srcRect l="36398" r="18271" b="-2"/>
          <a:stretch/>
        </p:blipFill>
        <p:spPr>
          <a:xfrm>
            <a:off x="20" y="1"/>
            <a:ext cx="4657325" cy="6857999"/>
          </a:xfrm>
          <a:prstGeom prst="rect">
            <a:avLst/>
          </a:prstGeom>
        </p:spPr>
      </p:pic>
      <p:cxnSp>
        <p:nvCxnSpPr>
          <p:cNvPr id="30" name="Straight Connector 2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5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A7772-1203-1AF3-D934-B7E7B7465661}"/>
              </a:ext>
            </a:extLst>
          </p:cNvPr>
          <p:cNvSpPr>
            <a:spLocks noGrp="1"/>
          </p:cNvSpPr>
          <p:nvPr>
            <p:ph type="title"/>
          </p:nvPr>
        </p:nvSpPr>
        <p:spPr>
          <a:xfrm>
            <a:off x="565150" y="2485898"/>
            <a:ext cx="3608387" cy="3395472"/>
          </a:xfrm>
        </p:spPr>
        <p:txBody>
          <a:bodyPr anchor="b">
            <a:normAutofit/>
          </a:bodyPr>
          <a:lstStyle/>
          <a:p>
            <a:r>
              <a:rPr lang="en-IN" b="0" i="0">
                <a:effectLst/>
                <a:latin typeface="Times New Roman" panose="02020603050405020304" pitchFamily="18" charset="0"/>
                <a:cs typeface="Times New Roman" panose="02020603050405020304" pitchFamily="18" charset="0"/>
              </a:rPr>
              <a:t>Channelization Protocols</a:t>
            </a:r>
            <a:endParaRPr lang="en-IN"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EE8BE4B-D57A-E7B4-0576-389313F970DD}"/>
              </a:ext>
            </a:extLst>
          </p:cNvPr>
          <p:cNvGraphicFramePr>
            <a:graphicFrameLocks noGrp="1"/>
          </p:cNvGraphicFramePr>
          <p:nvPr>
            <p:ph idx="1"/>
            <p:extLst>
              <p:ext uri="{D42A27DB-BD31-4B8C-83A1-F6EECF244321}">
                <p14:modId xmlns:p14="http://schemas.microsoft.com/office/powerpoint/2010/main" val="1359358849"/>
              </p:ext>
            </p:extLst>
          </p:nvPr>
        </p:nvGraphicFramePr>
        <p:xfrm>
          <a:off x="4057651" y="685666"/>
          <a:ext cx="7482860" cy="5086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756395"/>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22</TotalTime>
  <Words>427</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Neue Haas Grotesk Text Pro</vt:lpstr>
      <vt:lpstr>system-ui</vt:lpstr>
      <vt:lpstr>Times New Roman</vt:lpstr>
      <vt:lpstr>PunchcardVTI</vt:lpstr>
      <vt:lpstr>Multiple Access, Random Access, and Channelization   </vt:lpstr>
      <vt:lpstr>Multi Access</vt:lpstr>
      <vt:lpstr>Data Link Layer:</vt:lpstr>
      <vt:lpstr>Multi Access:</vt:lpstr>
      <vt:lpstr>Random Access Protocol </vt:lpstr>
      <vt:lpstr>Controlled Access Protocol</vt:lpstr>
      <vt:lpstr>Channelization Protocols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Access, Random Access, and Channelization   </dc:title>
  <dc:creator>Yasir Afaq</dc:creator>
  <cp:lastModifiedBy>sanjeev mandal</cp:lastModifiedBy>
  <cp:revision>2</cp:revision>
  <dcterms:created xsi:type="dcterms:W3CDTF">2022-10-02T06:10:45Z</dcterms:created>
  <dcterms:modified xsi:type="dcterms:W3CDTF">2022-10-07T04:03:53Z</dcterms:modified>
</cp:coreProperties>
</file>