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794-33BA-3F2F-AD7A-B8806D16E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180A-B266-8AC1-2AE0-A1017AB0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5FD3-B790-8337-379F-DC04F194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80EC-6048-8CB0-7AAD-BEBC9797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BA48-71C3-BA65-708F-35A224C8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169-EA9F-BB46-5D68-3A504933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3A6A1-ED05-3C71-0FF7-298383A16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2245-ABE9-D705-A4CC-B079FF0A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BF6-87E9-4D6F-817E-D25D266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52B7-A4E3-05F2-6EBB-D0E2B55B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F2738-CD9D-390B-0DBD-9DCF0F533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EFC8-720A-119D-581A-F9CF2E9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95D4-4C08-5844-6468-D2EB85B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5B99-C8B9-D46E-1452-E77EBC5B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21DC-F324-7D5E-897B-5E033EA9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F875-6734-5612-045C-EECBCA7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D46E-40CA-1EEB-BAD3-E9C714A8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BC58-DD63-883D-28E8-ED1069BD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36E3-B474-C732-6020-431DD3C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F168-6CCB-786F-F84E-614ECFFC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85BB-9BC2-65CC-0AB6-CFAD22DC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8761-61C9-A6C9-A5F4-AEB2675E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79F4-BC48-EC67-C1A9-A91786BE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36D7-6131-28AF-1219-57749E54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44EA-5753-025E-04D7-AB940C9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752B-FD2A-4B68-2051-181BFC8A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4FD8-6F00-20C3-BFBF-B8B3B1C5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0D0C9-99CA-A6C1-DABC-B4F54132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256C-6AC3-85C3-8C57-89EA5540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48972-311B-AF26-1947-B62A2869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CB17-E4BD-C000-8B27-C7C266E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4D65-CE38-C84E-A5DE-C1FFD96A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917F-0B23-8CF8-7862-EEEB8016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4670E-D169-AFC1-70E2-732D4CFBD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54797-AE0C-38C5-4ECD-2D0227C7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3E41-36BC-C336-B6EC-69DE227AB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C3675-779A-AB15-7ABE-E10F694F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8E81F-DDEC-DA02-C03A-5ACE077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13AE7-95B5-BCFD-15D8-55772B8D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C05-82C1-2735-F10B-15C78A5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D83E5-7F53-1024-419C-42C1E526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AD962-FFE7-71EC-19A7-E437385C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BB98-9446-B2F0-3488-BF2E8FC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6D39C-A98B-77A0-F4DB-8ED50FF6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1E74-E092-B7BA-59EE-DE09F4AF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7EE2-18BC-5D4B-C1E6-AB52D249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C3A8-A72A-B554-86D9-3A892B83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CA25-64F4-686F-FCB6-7CC298F1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3FA32-74DF-7713-C807-28F2560A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7380-6E63-EF04-BDD4-7B4CCB5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C279C-D299-6292-C1A9-DF8C76D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1082-CF5C-087F-A516-A4141430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A4AD-8CDA-BFD5-23CC-4F218259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AA53F-6CC0-6C72-D5F5-9CA35A096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A7C9F-80A0-4BA8-32C3-9280F937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C6C02-E157-A270-8C1B-A2444EB2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C7A1-CF9A-CC5A-F504-63E366A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2278-AD69-1B1C-1D49-E2333832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EDD00-7946-263C-4EDE-F46565C7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AB3A-FFBF-57D3-2044-6527D162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9933-13E1-FEAA-169C-588BC296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9188-2896-C4D7-CEF3-17D6200B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EC82-1698-7FD8-6338-AC3BF660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696-4ECD-AC85-4F5D-31C8AA8B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2" y="732875"/>
            <a:ext cx="9570098" cy="155552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/>
              <a:t>Practical 11 &amp; 12 Configure the DHCP server and demonstrates how DHCP server assigns dynamic IP addresses to the nodes in the local network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48499F-2EF9-6D6C-9C92-44AD5A12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Practical </a:t>
            </a:r>
          </a:p>
          <a:p>
            <a:endParaRPr lang="en-US" dirty="0"/>
          </a:p>
          <a:p>
            <a:r>
              <a:rPr lang="en-US" b="1" dirty="0"/>
              <a:t>Software required: Cisco Packet Tracer </a:t>
            </a:r>
          </a:p>
        </p:txBody>
      </p:sp>
    </p:spTree>
    <p:extLst>
      <p:ext uri="{BB962C8B-B14F-4D97-AF65-F5344CB8AC3E}">
        <p14:creationId xmlns:p14="http://schemas.microsoft.com/office/powerpoint/2010/main" val="21704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88C3-B376-9FDF-4E0C-53CC4E17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BB0E-DAA9-BC81-689C-1A38D2BD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CB9F7-914B-2F28-F8EB-F3256AB6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713"/>
            <a:ext cx="10733368" cy="49097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16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B7EF-FBC6-7ED1-0931-5E74F5F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Autofit/>
          </a:bodyPr>
          <a:lstStyle/>
          <a:p>
            <a:r>
              <a:rPr lang="en-US" sz="3200" b="1" dirty="0"/>
              <a:t>Step 1:</a:t>
            </a:r>
            <a:r>
              <a:rPr lang="en-US" sz="3200" dirty="0"/>
              <a:t> Open Cisco Packet Tracer Tool</a:t>
            </a:r>
            <a:br>
              <a:rPr lang="en-US" sz="3200" dirty="0"/>
            </a:br>
            <a:r>
              <a:rPr lang="en-US" sz="3200" b="1" dirty="0"/>
              <a:t>Step 2:</a:t>
            </a:r>
            <a:r>
              <a:rPr lang="en-US" sz="3200" dirty="0"/>
              <a:t> Select Proper option two design requires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D409-EA4B-7DF4-F8D8-BC088C93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9AE21-E168-6D53-0394-43F780A3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73" y="1140871"/>
            <a:ext cx="9878314" cy="5536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0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FEA5-98DF-BC27-E1BA-E3215E19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6847"/>
            <a:ext cx="10515600" cy="6612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Step 3:</a:t>
            </a:r>
            <a:r>
              <a:rPr lang="en-US" sz="3200" dirty="0"/>
              <a:t> Configure DHCP Server</a:t>
            </a:r>
            <a:br>
              <a:rPr lang="en-US" sz="3200" dirty="0"/>
            </a:br>
            <a:r>
              <a:rPr lang="en-US" sz="3200" b="1" dirty="0"/>
              <a:t>Step 4:</a:t>
            </a:r>
            <a:r>
              <a:rPr lang="en-US" sz="3200" dirty="0"/>
              <a:t> Assign IP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ACB4-A239-7A32-ED53-6F954E14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A3FD0-06A6-95F8-F2EE-1C1FF8B9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1184988"/>
            <a:ext cx="10717763" cy="55608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6328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D59-D6CE-8632-4056-081D8270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9" y="57117"/>
            <a:ext cx="10515600" cy="623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Configure DHCP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00F4-C81A-5482-6F7A-5CE4B8F7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D4FC4-550B-F9D3-9A0E-4D6B9BBF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9" y="989045"/>
            <a:ext cx="9965094" cy="57153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89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0299-5F2D-BDA5-C133-CB22957D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9"/>
            <a:ext cx="10515600" cy="726557"/>
          </a:xfrm>
        </p:spPr>
        <p:txBody>
          <a:bodyPr/>
          <a:lstStyle/>
          <a:p>
            <a:pPr algn="ctr"/>
            <a:r>
              <a:rPr lang="en-US" dirty="0"/>
              <a:t>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86AD-7D9D-A1EC-90FF-ECF1FAF4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BEB7F-588F-0C59-0DCF-2CA2F1A7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" y="878381"/>
            <a:ext cx="5909387" cy="56903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D27F0-8D93-A7FC-06C6-504C9803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3" y="878381"/>
            <a:ext cx="5909387" cy="56903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202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9040-8153-15B8-2A28-5B9F020E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 5: Configure PC with DHCP Server</a:t>
            </a:r>
            <a:br>
              <a:rPr lang="en-US" sz="3200" dirty="0"/>
            </a:br>
            <a:r>
              <a:rPr lang="en-US" sz="3200" dirty="0"/>
              <a:t>Step 6: Change Static to DHCP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C281-C3DD-5DD0-B0BF-6A9938E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706"/>
            <a:ext cx="10515600" cy="51692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B80ED-25F6-B63E-F345-FC6E9819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3" y="1007705"/>
            <a:ext cx="5751123" cy="56717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32057-6D94-D96B-08CF-B8E31EDD4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94" y="1007705"/>
            <a:ext cx="6076313" cy="56717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3072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A814-568A-49E1-81C1-546C5937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57045"/>
            <a:ext cx="10515600" cy="62399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Configuration of DHCP with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70EE-5875-C6A8-1595-FF032870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50B3B-E145-75F2-9582-92806258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" y="1027906"/>
            <a:ext cx="5909387" cy="56903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E84DB-02CA-8AF0-1FA0-22312A2A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94" y="1007705"/>
            <a:ext cx="6076313" cy="56717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0719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51E9-398F-98EC-5907-92E6C285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A5E0-760D-365B-5D25-ED17841C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351" y="1380931"/>
            <a:ext cx="8539065" cy="440404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Configure DHCP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Connect 10 PC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Allocate dynamic IP’S to each PC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Display the Output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Practical 11 &amp; 12 Configure the DHCP server and demonstrates how DHCP server assigns dynamic IP addresses to the nodes in the local network</vt:lpstr>
      <vt:lpstr>Design</vt:lpstr>
      <vt:lpstr>Step 1: Open Cisco Packet Tracer Tool Step 2: Select Proper option two design requires structured</vt:lpstr>
      <vt:lpstr>Step 3: Configure DHCP Server Step 4: Assign IP Add</vt:lpstr>
      <vt:lpstr>Configure DHCP Server</vt:lpstr>
      <vt:lpstr>DHCP</vt:lpstr>
      <vt:lpstr>Step 5: Configure PC with DHCP Server Step 6: Change Static to DHCP </vt:lpstr>
      <vt:lpstr>Configuration of DHCP with PC</vt:lpstr>
      <vt:lpstr>Class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Configure HTTP server and demonstrate the process to access a website using the IP address in real-time and simulation mode</dc:title>
  <dc:creator>sanjeev mandal</dc:creator>
  <cp:lastModifiedBy>sanjeev mandal</cp:lastModifiedBy>
  <cp:revision>26</cp:revision>
  <dcterms:created xsi:type="dcterms:W3CDTF">2022-08-22T06:37:50Z</dcterms:created>
  <dcterms:modified xsi:type="dcterms:W3CDTF">2022-08-25T07:31:22Z</dcterms:modified>
</cp:coreProperties>
</file>