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20BA-9CEC-5D75-B50F-A7B28F67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E5CBC-F60F-D4F2-0DB7-ED6282CE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218FC-CDEB-E8D9-16B0-EB141D54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A7F-F802-F357-13CF-4263878F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4044-4598-65D2-4AE5-EEB6EF8B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40C4-93F9-1118-3EDA-14068D2B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CB0A-2172-F41D-07FB-CBF22557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DC4E-E5F9-6CA5-8482-8498954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E0FC-EBCE-ADA2-0E56-161B4A5C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8BBA-21C3-534E-DBFE-C6CE3D7B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0EBD-AF3B-8FD0-8E68-57CFE849F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C802F-B324-9FCD-2B46-392E8300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5E26-724D-4F86-E047-35ADE62D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3B88-7039-8E81-7297-A51C9CA5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9038-5311-4E49-C1B3-75EFA415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0A1B-2887-A0BB-0477-1A993449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3C22-9281-61D1-9077-80677F75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AE6B-0EBF-282F-8915-F840EC51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6EBF-D852-6A01-BBFD-51601F83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E60B-9D8E-1C8A-3C75-36B12CC4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8057-6FB3-7081-C5BE-296028EB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ABE8-7805-125D-9F4A-0E719B20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C4C8-A591-5D5C-036D-19D0BB73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3401-6404-C58D-1B30-416FF362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7F75-A346-D5F7-8D19-7BEE5AA3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CC5B-431D-6890-67F5-AC78E2C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13AC-FEB8-4324-7947-329606519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79ED2-549A-CC04-4FB5-BBA1A14F1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4C2B-E212-1A71-CB50-3D9AC727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41B30-BB10-57E6-32A4-37A97D3B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6411F-2317-E084-05E9-066AE5FB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02E0-A0DF-AD9B-3CAA-3951A9BB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B75F-0FEE-CF55-6248-2B6919E9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B9372-A0E7-6321-5730-C96B7A03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1BA62-FFA1-E1C1-133F-CE53565BE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F5357-8B5B-1044-C561-CB862762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6817D-595B-22D9-005D-644CB342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31952-897D-FBCE-755A-6CE1991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67071-8765-21FB-0DC8-F8A6296F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7400-CD8A-8A89-EA9D-85BFCCB3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09441-98D4-C36F-4361-5DF841C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78EDE-2762-B92D-8560-B315B70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7057-004A-6A8A-318F-96C5AF05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F6138-DF77-FD03-DF2A-86588D77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126A5-41E8-6309-4314-7F8C59FD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430F-7882-1D05-51E7-48CC3178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1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1BEB-C20B-D925-606A-88354557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8ECA-3953-A124-922E-4FD99DC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6E24-1234-B87D-EF23-135BF91D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BD298-6DDF-2169-A12C-01C46BEC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7063-9D30-4EA1-D2EB-78FAE6DA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9E92-482C-65AD-D964-CCCEEEFA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570D-6048-BF89-F6F1-BD116776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DD704-A7E1-DD21-76B8-DAE4EC54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40835-EF37-11AF-C9F3-9AC12A2F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1321-564E-227F-96FF-BBE58C61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495A-7756-26C7-9CFA-650E120D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9928-17D5-38C3-F115-67F7888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F3D88-5FBC-F5D4-FD17-935EBE3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FD0E-59A1-632A-D33A-0535461C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3E9B-D0E5-0185-88E5-BB0B20EA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7877-A881-4ECA-83F6-A5E73F4A674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F424-C924-4292-92E6-95C050BC7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CF51-1796-B192-AAE8-D54D32C1D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C47D-6CA5-44EC-A783-3698EBD9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8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280B-5734-93F6-70B2-74749420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88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/>
              <a:t>connect two or more networks with a router in each network and configure the routers for static routing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5CB149-D9CD-F3AF-C305-8BD37BF01C77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Practical </a:t>
            </a:r>
          </a:p>
          <a:p>
            <a:endParaRPr lang="en-US" dirty="0"/>
          </a:p>
          <a:p>
            <a:r>
              <a:rPr lang="en-US" b="1" dirty="0"/>
              <a:t>Software required: Cisco Packet Tracer </a:t>
            </a:r>
          </a:p>
        </p:txBody>
      </p:sp>
    </p:spTree>
    <p:extLst>
      <p:ext uri="{BB962C8B-B14F-4D97-AF65-F5344CB8AC3E}">
        <p14:creationId xmlns:p14="http://schemas.microsoft.com/office/powerpoint/2010/main" val="31260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01A9-C7D1-F152-9E2C-54753124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10515600" cy="5025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E259-1BF9-2521-7769-6FF7E063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C859D-C91C-5C91-84BA-6482E33B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3" y="764460"/>
            <a:ext cx="10515600" cy="59150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8498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B7EF-FBC6-7ED1-0931-5E74F5F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Autofit/>
          </a:bodyPr>
          <a:lstStyle/>
          <a:p>
            <a:r>
              <a:rPr lang="en-US" sz="3200" b="1" dirty="0"/>
              <a:t>Step 1:</a:t>
            </a:r>
            <a:r>
              <a:rPr lang="en-US" sz="3200" dirty="0"/>
              <a:t> Open Cisco Packet Tracer Tool</a:t>
            </a:r>
            <a:br>
              <a:rPr lang="en-US" sz="3200" dirty="0"/>
            </a:br>
            <a:r>
              <a:rPr lang="en-US" sz="3200" b="1" dirty="0"/>
              <a:t>Step 2:</a:t>
            </a:r>
            <a:r>
              <a:rPr lang="en-US" sz="3200" dirty="0"/>
              <a:t> Select Proper option two design requires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D409-EA4B-7DF4-F8D8-BC088C93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9AE21-E168-6D53-0394-43F780A3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73" y="1140871"/>
            <a:ext cx="9878314" cy="5536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09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DBB5-3DE4-40FD-3855-4436CF0E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412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Step 3: </a:t>
            </a:r>
            <a:r>
              <a:rPr lang="en-US" sz="3200" dirty="0"/>
              <a:t>Select the proper device and configure them</a:t>
            </a:r>
            <a:br>
              <a:rPr lang="en-US" sz="3200" b="1" dirty="0"/>
            </a:br>
            <a:r>
              <a:rPr lang="en-US" sz="3200" b="1" dirty="0"/>
              <a:t>Step 4: </a:t>
            </a:r>
            <a:r>
              <a:rPr lang="en-US" sz="3200" dirty="0"/>
              <a:t>Set IP Address to PC and Connection </a:t>
            </a:r>
            <a:br>
              <a:rPr lang="en-US" sz="3200" dirty="0"/>
            </a:br>
            <a:r>
              <a:rPr lang="en-US" sz="3200" dirty="0"/>
              <a:t>Step 5: Go to Router –Conf-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2E44-5D6C-C01F-98BD-56CF3B59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D1DA7-82EB-FABD-C232-EDE3D99F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55" y="1199673"/>
            <a:ext cx="10154039" cy="56032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650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4DBB-C3B0-B85A-0252-4B1329D0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5900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6:</a:t>
            </a:r>
            <a:r>
              <a:rPr lang="en-US" dirty="0"/>
              <a:t> Configure Static Router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0537-DB0E-0068-BB56-4D2051F8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EF951-7D86-7068-618B-70F4A7CB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0507"/>
            <a:ext cx="10359769" cy="58488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242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ACBE-31B7-7D47-1FF6-6CC2E131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09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static router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2491-8713-8FFC-0E4C-24964AC5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F0BCB-7789-964F-3128-9265D4AD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17" y="856743"/>
            <a:ext cx="10515601" cy="58981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998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F248-CF8A-0DFE-6E7F-39EE1620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015B-5BF3-8AEE-A3C7-9993A3F9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2DC2E-4B60-CA28-2D2A-C15B047B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 two or more networks with a router in each network and configure the routers for static routing</vt:lpstr>
      <vt:lpstr>Design</vt:lpstr>
      <vt:lpstr>Step 1: Open Cisco Packet Tracer Tool Step 2: Select Proper option two design requires Network</vt:lpstr>
      <vt:lpstr>Step 3: Select the proper device and configure them Step 4: Set IP Address to PC and Connection  Step 5: Go to Router –Conf-</vt:lpstr>
      <vt:lpstr>Step 6: Configure Static Router </vt:lpstr>
      <vt:lpstr>Configure static router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two or more networks with a router in each network and configure the routers for static routing</dc:title>
  <dc:creator>sanjeev mandal</dc:creator>
  <cp:lastModifiedBy>sanjeev mandal</cp:lastModifiedBy>
  <cp:revision>7</cp:revision>
  <dcterms:created xsi:type="dcterms:W3CDTF">2022-08-19T04:22:35Z</dcterms:created>
  <dcterms:modified xsi:type="dcterms:W3CDTF">2022-10-27T11:20:12Z</dcterms:modified>
</cp:coreProperties>
</file>