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2A0C-B40A-43BE-868E-017275848433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50F-6785-4E19-9F02-AEA0B0A16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0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2A0C-B40A-43BE-868E-017275848433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50F-6785-4E19-9F02-AEA0B0A16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6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2A0C-B40A-43BE-868E-017275848433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50F-6785-4E19-9F02-AEA0B0A16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16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2A0C-B40A-43BE-868E-017275848433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50F-6785-4E19-9F02-AEA0B0A16D7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7873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2A0C-B40A-43BE-868E-017275848433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50F-6785-4E19-9F02-AEA0B0A16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07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2A0C-B40A-43BE-868E-017275848433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50F-6785-4E19-9F02-AEA0B0A16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61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2A0C-B40A-43BE-868E-017275848433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50F-6785-4E19-9F02-AEA0B0A16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77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2A0C-B40A-43BE-868E-017275848433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50F-6785-4E19-9F02-AEA0B0A16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42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2A0C-B40A-43BE-868E-017275848433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50F-6785-4E19-9F02-AEA0B0A16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5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2A0C-B40A-43BE-868E-017275848433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50F-6785-4E19-9F02-AEA0B0A16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2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2A0C-B40A-43BE-868E-017275848433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50F-6785-4E19-9F02-AEA0B0A16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3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2A0C-B40A-43BE-868E-017275848433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50F-6785-4E19-9F02-AEA0B0A16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6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2A0C-B40A-43BE-868E-017275848433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50F-6785-4E19-9F02-AEA0B0A16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4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2A0C-B40A-43BE-868E-017275848433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50F-6785-4E19-9F02-AEA0B0A16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1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2A0C-B40A-43BE-868E-017275848433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50F-6785-4E19-9F02-AEA0B0A16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9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2A0C-B40A-43BE-868E-017275848433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50F-6785-4E19-9F02-AEA0B0A16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0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2A0C-B40A-43BE-868E-017275848433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50F-6785-4E19-9F02-AEA0B0A16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2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A402A0C-B40A-43BE-868E-017275848433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6C50F-6785-4E19-9F02-AEA0B0A16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89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E025-370D-060C-9366-E40464A3C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801427"/>
          </a:xfrm>
        </p:spPr>
        <p:txBody>
          <a:bodyPr/>
          <a:lstStyle/>
          <a:p>
            <a:pPr algn="ctr"/>
            <a:r>
              <a:rPr lang="en-US" dirty="0"/>
              <a:t>Subnet Mask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A870E-590B-FC95-A16F-838E77658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49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96C7-48D9-3D94-DF50-7A2870EE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35372-E5DE-5F30-08A5-611CEEABB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0BA22-E3E8-3B43-946C-A91478AA1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53" y="1214157"/>
            <a:ext cx="10887075" cy="53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6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4C36-FB48-A42B-A3F4-E04ACBE7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F92B5-5B9F-D652-1512-D9D615473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833E3E-212E-CA26-3107-8501F3079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45" y="1239220"/>
            <a:ext cx="102774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4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5862-4552-D6FA-C975-9DA7ADF1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69879-70E6-7B3F-658A-5707015B5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660C6-EA79-549B-38D1-B8090E806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216657"/>
            <a:ext cx="103346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2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8CEA-87E4-3481-8FFA-28F090A7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866C2-5E07-BA5E-D7F1-3526C0CA8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80D95-9788-5A33-FA2A-2EF741DB0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97" y="1221096"/>
            <a:ext cx="11047094" cy="449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2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71B5-A705-54C5-56E3-2EB0BAA6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41645-E813-5E07-1D44-39EDC0E3F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347DFC-E329-7A46-A418-033B06AF4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166812"/>
            <a:ext cx="10582275" cy="479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12B3-D2DE-5111-F107-DE945995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BFCBE-4864-B75E-15B7-D0548A6BA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9852E-F023-0848-D17C-7A75E8353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30" y="812075"/>
            <a:ext cx="1035367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1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392D-0F47-F767-A206-F1BE8691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D7117-68CF-6A09-3A4D-0DB7DE593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FB4F7-629F-58F5-C474-8D80EF5C4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038224"/>
            <a:ext cx="10563225" cy="545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4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93C61-74D9-08EC-4A99-1B84EF9F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08548-0195-E574-1419-B638C3D4A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FBF9A-09BC-5210-41D1-06905955F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13" y="1152983"/>
            <a:ext cx="10277475" cy="479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18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E3B37-C066-54F9-DE15-A639780F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A7271-555B-0893-09C3-346059DBB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188C9-4A4E-C326-8BD9-84D433CD0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152982"/>
            <a:ext cx="10467975" cy="486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41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2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Subnet 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mandal</dc:creator>
  <cp:lastModifiedBy>sanjeev mandal</cp:lastModifiedBy>
  <cp:revision>2</cp:revision>
  <dcterms:created xsi:type="dcterms:W3CDTF">2022-10-29T04:42:15Z</dcterms:created>
  <dcterms:modified xsi:type="dcterms:W3CDTF">2022-10-29T04:44:14Z</dcterms:modified>
</cp:coreProperties>
</file>