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079F7A7-2044-4308-AF78-77CEB70BA0A8}"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E6192-5A4D-4D9F-B638-A19E78E9BD04}" type="slidenum">
              <a:rPr lang="en-IN" smtClean="0"/>
              <a:t>‹#›</a:t>
            </a:fld>
            <a:endParaRPr lang="en-IN"/>
          </a:p>
        </p:txBody>
      </p:sp>
    </p:spTree>
    <p:extLst>
      <p:ext uri="{BB962C8B-B14F-4D97-AF65-F5344CB8AC3E}">
        <p14:creationId xmlns:p14="http://schemas.microsoft.com/office/powerpoint/2010/main" val="194275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79F7A7-2044-4308-AF78-77CEB70BA0A8}"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E6192-5A4D-4D9F-B638-A19E78E9BD04}" type="slidenum">
              <a:rPr lang="en-IN" smtClean="0"/>
              <a:t>‹#›</a:t>
            </a:fld>
            <a:endParaRPr lang="en-IN"/>
          </a:p>
        </p:txBody>
      </p:sp>
    </p:spTree>
    <p:extLst>
      <p:ext uri="{BB962C8B-B14F-4D97-AF65-F5344CB8AC3E}">
        <p14:creationId xmlns:p14="http://schemas.microsoft.com/office/powerpoint/2010/main" val="19501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79F7A7-2044-4308-AF78-77CEB70BA0A8}"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E6192-5A4D-4D9F-B638-A19E78E9BD04}" type="slidenum">
              <a:rPr lang="en-IN" smtClean="0"/>
              <a:t>‹#›</a:t>
            </a:fld>
            <a:endParaRPr lang="en-IN"/>
          </a:p>
        </p:txBody>
      </p:sp>
    </p:spTree>
    <p:extLst>
      <p:ext uri="{BB962C8B-B14F-4D97-AF65-F5344CB8AC3E}">
        <p14:creationId xmlns:p14="http://schemas.microsoft.com/office/powerpoint/2010/main" val="413417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79F7A7-2044-4308-AF78-77CEB70BA0A8}"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E6192-5A4D-4D9F-B638-A19E78E9BD04}" type="slidenum">
              <a:rPr lang="en-IN" smtClean="0"/>
              <a:t>‹#›</a:t>
            </a:fld>
            <a:endParaRPr lang="en-IN"/>
          </a:p>
        </p:txBody>
      </p:sp>
    </p:spTree>
    <p:extLst>
      <p:ext uri="{BB962C8B-B14F-4D97-AF65-F5344CB8AC3E}">
        <p14:creationId xmlns:p14="http://schemas.microsoft.com/office/powerpoint/2010/main" val="1504631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79F7A7-2044-4308-AF78-77CEB70BA0A8}"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E6192-5A4D-4D9F-B638-A19E78E9BD04}" type="slidenum">
              <a:rPr lang="en-IN" smtClean="0"/>
              <a:t>‹#›</a:t>
            </a:fld>
            <a:endParaRPr lang="en-IN"/>
          </a:p>
        </p:txBody>
      </p:sp>
    </p:spTree>
    <p:extLst>
      <p:ext uri="{BB962C8B-B14F-4D97-AF65-F5344CB8AC3E}">
        <p14:creationId xmlns:p14="http://schemas.microsoft.com/office/powerpoint/2010/main" val="95604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079F7A7-2044-4308-AF78-77CEB70BA0A8}" type="datetimeFigureOut">
              <a:rPr lang="en-IN" smtClean="0"/>
              <a:t>01-10-2022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0E6192-5A4D-4D9F-B638-A19E78E9BD04}" type="slidenum">
              <a:rPr lang="en-IN" smtClean="0"/>
              <a:t>‹#›</a:t>
            </a:fld>
            <a:endParaRPr lang="en-IN"/>
          </a:p>
        </p:txBody>
      </p:sp>
    </p:spTree>
    <p:extLst>
      <p:ext uri="{BB962C8B-B14F-4D97-AF65-F5344CB8AC3E}">
        <p14:creationId xmlns:p14="http://schemas.microsoft.com/office/powerpoint/2010/main" val="1719293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079F7A7-2044-4308-AF78-77CEB70BA0A8}" type="datetimeFigureOut">
              <a:rPr lang="en-IN" smtClean="0"/>
              <a:t>01-10-2022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0E6192-5A4D-4D9F-B638-A19E78E9BD04}" type="slidenum">
              <a:rPr lang="en-IN" smtClean="0"/>
              <a:t>‹#›</a:t>
            </a:fld>
            <a:endParaRPr lang="en-IN"/>
          </a:p>
        </p:txBody>
      </p:sp>
    </p:spTree>
    <p:extLst>
      <p:ext uri="{BB962C8B-B14F-4D97-AF65-F5344CB8AC3E}">
        <p14:creationId xmlns:p14="http://schemas.microsoft.com/office/powerpoint/2010/main" val="2634285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079F7A7-2044-4308-AF78-77CEB70BA0A8}" type="datetimeFigureOut">
              <a:rPr lang="en-IN" smtClean="0"/>
              <a:t>01-10-2022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0E6192-5A4D-4D9F-B638-A19E78E9BD04}" type="slidenum">
              <a:rPr lang="en-IN" smtClean="0"/>
              <a:t>‹#›</a:t>
            </a:fld>
            <a:endParaRPr lang="en-IN"/>
          </a:p>
        </p:txBody>
      </p:sp>
    </p:spTree>
    <p:extLst>
      <p:ext uri="{BB962C8B-B14F-4D97-AF65-F5344CB8AC3E}">
        <p14:creationId xmlns:p14="http://schemas.microsoft.com/office/powerpoint/2010/main" val="206052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9F7A7-2044-4308-AF78-77CEB70BA0A8}" type="datetimeFigureOut">
              <a:rPr lang="en-IN" smtClean="0"/>
              <a:t>01-10-2022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0E6192-5A4D-4D9F-B638-A19E78E9BD04}" type="slidenum">
              <a:rPr lang="en-IN" smtClean="0"/>
              <a:t>‹#›</a:t>
            </a:fld>
            <a:endParaRPr lang="en-IN"/>
          </a:p>
        </p:txBody>
      </p:sp>
    </p:spTree>
    <p:extLst>
      <p:ext uri="{BB962C8B-B14F-4D97-AF65-F5344CB8AC3E}">
        <p14:creationId xmlns:p14="http://schemas.microsoft.com/office/powerpoint/2010/main" val="59267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79F7A7-2044-4308-AF78-77CEB70BA0A8}" type="datetimeFigureOut">
              <a:rPr lang="en-IN" smtClean="0"/>
              <a:t>01-10-2022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0E6192-5A4D-4D9F-B638-A19E78E9BD04}" type="slidenum">
              <a:rPr lang="en-IN" smtClean="0"/>
              <a:t>‹#›</a:t>
            </a:fld>
            <a:endParaRPr lang="en-IN"/>
          </a:p>
        </p:txBody>
      </p:sp>
    </p:spTree>
    <p:extLst>
      <p:ext uri="{BB962C8B-B14F-4D97-AF65-F5344CB8AC3E}">
        <p14:creationId xmlns:p14="http://schemas.microsoft.com/office/powerpoint/2010/main" val="1518910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79F7A7-2044-4308-AF78-77CEB70BA0A8}" type="datetimeFigureOut">
              <a:rPr lang="en-IN" smtClean="0"/>
              <a:t>01-10-2022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0E6192-5A4D-4D9F-B638-A19E78E9BD04}" type="slidenum">
              <a:rPr lang="en-IN" smtClean="0"/>
              <a:t>‹#›</a:t>
            </a:fld>
            <a:endParaRPr lang="en-IN"/>
          </a:p>
        </p:txBody>
      </p:sp>
    </p:spTree>
    <p:extLst>
      <p:ext uri="{BB962C8B-B14F-4D97-AF65-F5344CB8AC3E}">
        <p14:creationId xmlns:p14="http://schemas.microsoft.com/office/powerpoint/2010/main" val="1601231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79F7A7-2044-4308-AF78-77CEB70BA0A8}" type="datetimeFigureOut">
              <a:rPr lang="en-IN" smtClean="0"/>
              <a:t>01-10-2022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E6192-5A4D-4D9F-B638-A19E78E9BD04}" type="slidenum">
              <a:rPr lang="en-IN" smtClean="0"/>
              <a:t>‹#›</a:t>
            </a:fld>
            <a:endParaRPr lang="en-IN"/>
          </a:p>
        </p:txBody>
      </p:sp>
    </p:spTree>
    <p:extLst>
      <p:ext uri="{BB962C8B-B14F-4D97-AF65-F5344CB8AC3E}">
        <p14:creationId xmlns:p14="http://schemas.microsoft.com/office/powerpoint/2010/main" val="2108294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Fit-Gap analysis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6936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0224"/>
            <a:ext cx="10515600" cy="5496739"/>
          </a:xfrm>
        </p:spPr>
        <p:txBody>
          <a:bodyPr>
            <a:normAutofit/>
          </a:bodyPr>
          <a:lstStyle/>
          <a:p>
            <a:r>
              <a:rPr lang="en-IN" dirty="0"/>
              <a:t>A fit-gap methodology is used to identify the areas in which the newly planned system or a business process for your organization fit or doesn’t fit according to the needs. It basically determines the components that FITS into the business goal and GAPS that need to be fixed. </a:t>
            </a:r>
          </a:p>
          <a:p>
            <a:r>
              <a:rPr lang="en-IN" dirty="0"/>
              <a:t>The main motive of a fit-gap analysis is that it works to find out the best practices in an organization that is well aligned with its needs and goals. This includes the day-to-day working systems and operations within the organization, which is being evaluated for their efficiency to be fruitful towards the organizational intentions. </a:t>
            </a:r>
          </a:p>
          <a:p>
            <a:r>
              <a:rPr lang="en-IN" dirty="0"/>
              <a:t>When a system or a scenario does not fit a given purpose or requirement, it is known as a gap. Gap is nothing but a derived term from early fit assessment words Good, Average and Poor.</a:t>
            </a:r>
          </a:p>
        </p:txBody>
      </p:sp>
    </p:spTree>
    <p:extLst>
      <p:ext uri="{BB962C8B-B14F-4D97-AF65-F5344CB8AC3E}">
        <p14:creationId xmlns:p14="http://schemas.microsoft.com/office/powerpoint/2010/main" val="793566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When to use Fit-Gap analysis?</a:t>
            </a:r>
          </a:p>
        </p:txBody>
      </p:sp>
      <p:sp>
        <p:nvSpPr>
          <p:cNvPr id="3" name="Content Placeholder 2"/>
          <p:cNvSpPr>
            <a:spLocks noGrp="1"/>
          </p:cNvSpPr>
          <p:nvPr>
            <p:ph idx="1"/>
          </p:nvPr>
        </p:nvSpPr>
        <p:spPr/>
        <p:txBody>
          <a:bodyPr/>
          <a:lstStyle/>
          <a:p>
            <a:pPr lvl="0"/>
            <a:r>
              <a:rPr lang="en-IN" dirty="0"/>
              <a:t>To identify the fits and gaps in your ongoing business processes. </a:t>
            </a:r>
          </a:p>
          <a:p>
            <a:pPr lvl="0"/>
            <a:r>
              <a:rPr lang="en-IN" dirty="0"/>
              <a:t>To figure out the true root cause of the gaps.</a:t>
            </a:r>
          </a:p>
          <a:p>
            <a:pPr lvl="0"/>
            <a:r>
              <a:rPr lang="en-IN" dirty="0"/>
              <a:t>To analyse each gap concerning its degree of severity of effects.</a:t>
            </a:r>
          </a:p>
          <a:p>
            <a:pPr lvl="0"/>
            <a:r>
              <a:rPr lang="en-IN" dirty="0"/>
              <a:t>To rank each gap depending on its degree of importance. </a:t>
            </a:r>
          </a:p>
          <a:p>
            <a:pPr lvl="0"/>
            <a:r>
              <a:rPr lang="en-IN" dirty="0"/>
              <a:t>To record information of all the fit-gap attributes in all systems such as SAP.</a:t>
            </a:r>
          </a:p>
          <a:p>
            <a:pPr lvl="0"/>
            <a:r>
              <a:rPr lang="en-IN" dirty="0"/>
              <a:t>To make desirable changes and updates in the decisions. </a:t>
            </a:r>
          </a:p>
          <a:p>
            <a:pPr lvl="0"/>
            <a:r>
              <a:rPr lang="en-IN" dirty="0"/>
              <a:t>To decide which systems to keep as a working standard in the organization.</a:t>
            </a:r>
          </a:p>
        </p:txBody>
      </p:sp>
    </p:spTree>
    <p:extLst>
      <p:ext uri="{BB962C8B-B14F-4D97-AF65-F5344CB8AC3E}">
        <p14:creationId xmlns:p14="http://schemas.microsoft.com/office/powerpoint/2010/main" val="57560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415"/>
            <a:ext cx="10515600" cy="1325563"/>
          </a:xfrm>
        </p:spPr>
        <p:txBody>
          <a:bodyPr/>
          <a:lstStyle/>
          <a:p>
            <a:r>
              <a:rPr lang="en-IN" dirty="0"/>
              <a:t>How to perform a fit-gap analysis?</a:t>
            </a:r>
          </a:p>
        </p:txBody>
      </p:sp>
      <p:sp>
        <p:nvSpPr>
          <p:cNvPr id="3" name="Content Placeholder 2"/>
          <p:cNvSpPr>
            <a:spLocks noGrp="1"/>
          </p:cNvSpPr>
          <p:nvPr>
            <p:ph idx="1"/>
          </p:nvPr>
        </p:nvSpPr>
        <p:spPr>
          <a:xfrm>
            <a:off x="838200" y="1219200"/>
            <a:ext cx="10515600" cy="5500256"/>
          </a:xfrm>
        </p:spPr>
        <p:txBody>
          <a:bodyPr>
            <a:normAutofit fontScale="70000" lnSpcReduction="20000"/>
          </a:bodyPr>
          <a:lstStyle/>
          <a:p>
            <a:r>
              <a:rPr lang="en-IN" b="1" dirty="0"/>
              <a:t>Step 1: Identify the existing process</a:t>
            </a:r>
            <a:endParaRPr lang="en-IN" dirty="0"/>
          </a:p>
          <a:p>
            <a:pPr marL="0" indent="0">
              <a:buNone/>
            </a:pPr>
            <a:r>
              <a:rPr lang="en-IN" dirty="0"/>
              <a:t>Look through the work of your organization and point out the main processes that operate on a day-to-day basis. It may be the case that one big process consists of smaller processes handled by different personnel. Sometimes the reason the main function is not working out might be because its sub-process is not being handled in a better way. </a:t>
            </a:r>
          </a:p>
          <a:p>
            <a:pPr marL="0" indent="0">
              <a:buNone/>
            </a:pPr>
            <a:r>
              <a:rPr lang="en-IN" dirty="0"/>
              <a:t>In fit-gap analysis, you need to figure all those processes, big or small, that you need to be evaluated. </a:t>
            </a:r>
            <a:endParaRPr lang="en-IN" dirty="0" smtClean="0"/>
          </a:p>
          <a:p>
            <a:pPr marL="0" indent="0">
              <a:buNone/>
            </a:pPr>
            <a:endParaRPr lang="en-IN" dirty="0"/>
          </a:p>
          <a:p>
            <a:r>
              <a:rPr lang="en-IN" b="1" dirty="0"/>
              <a:t>Step 2: Identify the existing outcomes</a:t>
            </a:r>
            <a:endParaRPr lang="en-IN" dirty="0"/>
          </a:p>
          <a:p>
            <a:pPr marL="0" indent="0">
              <a:buNone/>
            </a:pPr>
            <a:r>
              <a:rPr lang="en-IN" dirty="0"/>
              <a:t>The next step is to look for the outcomes. Measure what results from the processes are giving and in what manner. Of course, for any organization to be a smoothly working one, it is important that its systems are in place and giving the performance that was provided to them. </a:t>
            </a:r>
            <a:endParaRPr lang="en-IN" dirty="0" smtClean="0"/>
          </a:p>
          <a:p>
            <a:pPr marL="0" indent="0">
              <a:buNone/>
            </a:pPr>
            <a:endParaRPr lang="en-IN" dirty="0"/>
          </a:p>
          <a:p>
            <a:r>
              <a:rPr lang="en-IN" b="1" dirty="0"/>
              <a:t>Step 3: Identify the desired outcome</a:t>
            </a:r>
            <a:endParaRPr lang="en-IN" dirty="0"/>
          </a:p>
          <a:p>
            <a:pPr marL="0" indent="0">
              <a:buNone/>
            </a:pPr>
            <a:r>
              <a:rPr lang="en-IN" dirty="0"/>
              <a:t>When you started the systems or process in an organization, you have intended an ideal result for it to give. The whole point of fit-gap analysis is to compare the “real” and “ideal” outcomes of the processes in the organization. It measures the performance of a process based on this comparison. </a:t>
            </a:r>
          </a:p>
        </p:txBody>
      </p:sp>
    </p:spTree>
    <p:extLst>
      <p:ext uri="{BB962C8B-B14F-4D97-AF65-F5344CB8AC3E}">
        <p14:creationId xmlns:p14="http://schemas.microsoft.com/office/powerpoint/2010/main" val="181950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1511"/>
            <a:ext cx="10515600" cy="5375452"/>
          </a:xfrm>
        </p:spPr>
        <p:txBody>
          <a:bodyPr>
            <a:normAutofit fontScale="77500" lnSpcReduction="20000"/>
          </a:bodyPr>
          <a:lstStyle/>
          <a:p>
            <a:r>
              <a:rPr lang="en-IN" b="1" dirty="0" smtClean="0"/>
              <a:t>Step 4: Identify the gap and document the gap</a:t>
            </a:r>
            <a:endParaRPr lang="en-IN" dirty="0" smtClean="0"/>
          </a:p>
          <a:p>
            <a:pPr marL="0" indent="0">
              <a:buNone/>
            </a:pPr>
            <a:r>
              <a:rPr lang="en-IN" dirty="0" smtClean="0"/>
              <a:t>Once you have figured out which of the processes don’t yield the desired outcomes, it goes for a gap analysis. Identify why the process isn’t working and what are the issues with the working. It may be management, administration or even neglecting of risk going on in the system. </a:t>
            </a:r>
          </a:p>
          <a:p>
            <a:pPr marL="0" indent="0">
              <a:buNone/>
            </a:pPr>
            <a:r>
              <a:rPr lang="en-IN" dirty="0" smtClean="0"/>
              <a:t>You need to identify such gaps and document them. These documentations will help you in future if similar problems arise given in any of your processes. </a:t>
            </a:r>
          </a:p>
          <a:p>
            <a:r>
              <a:rPr lang="en-IN" b="1" dirty="0" smtClean="0"/>
              <a:t>Step 5: Bridge the gap</a:t>
            </a:r>
            <a:endParaRPr lang="en-IN" dirty="0" smtClean="0"/>
          </a:p>
          <a:p>
            <a:pPr marL="0" indent="0">
              <a:buNone/>
            </a:pPr>
            <a:r>
              <a:rPr lang="en-IN" dirty="0" smtClean="0"/>
              <a:t>Now that you know what the problem is and what is causing it, you can take the required measure to overcome it. You can introduce new software that will help the managing and administration or appoint a new team to handle certain tasks or risk management that was going unnoticed before. </a:t>
            </a:r>
          </a:p>
          <a:p>
            <a:pPr marL="0" indent="0">
              <a:buNone/>
            </a:pPr>
            <a:r>
              <a:rPr lang="en-IN" dirty="0" smtClean="0"/>
              <a:t>This process of providing solutions to the gaps is called a bridge to the existing gaps. </a:t>
            </a:r>
          </a:p>
          <a:p>
            <a:r>
              <a:rPr lang="en-IN" b="1" dirty="0" smtClean="0"/>
              <a:t>Step 6: Maintenance</a:t>
            </a:r>
            <a:endParaRPr lang="en-IN" dirty="0" smtClean="0"/>
          </a:p>
          <a:p>
            <a:pPr marL="0" indent="0">
              <a:buNone/>
            </a:pPr>
            <a:r>
              <a:rPr lang="en-IN" dirty="0" smtClean="0"/>
              <a:t>After you have built all the bridges to the occurred gaps, your job doesn’t end there. It is important to keep an eye on the causes of the gaps and work towards providing more FIT processes for your organization.  </a:t>
            </a:r>
          </a:p>
          <a:p>
            <a:endParaRPr lang="en-IN" dirty="0"/>
          </a:p>
        </p:txBody>
      </p:sp>
    </p:spTree>
    <p:extLst>
      <p:ext uri="{BB962C8B-B14F-4D97-AF65-F5344CB8AC3E}">
        <p14:creationId xmlns:p14="http://schemas.microsoft.com/office/powerpoint/2010/main" val="466891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benefits of Fit-Gap analysis</a:t>
            </a:r>
          </a:p>
        </p:txBody>
      </p:sp>
      <p:sp>
        <p:nvSpPr>
          <p:cNvPr id="3" name="Content Placeholder 2"/>
          <p:cNvSpPr>
            <a:spLocks noGrp="1"/>
          </p:cNvSpPr>
          <p:nvPr>
            <p:ph idx="1"/>
          </p:nvPr>
        </p:nvSpPr>
        <p:spPr>
          <a:xfrm>
            <a:off x="838200" y="1825624"/>
            <a:ext cx="10515600" cy="4800953"/>
          </a:xfrm>
        </p:spPr>
        <p:txBody>
          <a:bodyPr>
            <a:normAutofit fontScale="85000" lnSpcReduction="20000"/>
          </a:bodyPr>
          <a:lstStyle/>
          <a:p>
            <a:pPr lvl="0"/>
            <a:r>
              <a:rPr lang="en-IN" b="1" dirty="0"/>
              <a:t>Comparing the requirements to the capabilities of your systems</a:t>
            </a:r>
            <a:r>
              <a:rPr lang="en-IN" dirty="0"/>
              <a:t> – you get to take a look at what your system is capable of and if you can provide the required solutions to the gaps or not. </a:t>
            </a:r>
          </a:p>
          <a:p>
            <a:pPr lvl="0"/>
            <a:r>
              <a:rPr lang="en-IN" b="1" dirty="0"/>
              <a:t>Determine the additional support</a:t>
            </a:r>
            <a:r>
              <a:rPr lang="en-IN" dirty="0"/>
              <a:t> – fit-gap analysis helps you see the areas in your organization that needs extra attention and support for the system to work efficiently.</a:t>
            </a:r>
          </a:p>
          <a:p>
            <a:pPr lvl="0"/>
            <a:r>
              <a:rPr lang="en-IN" b="1" dirty="0"/>
              <a:t>Reason for the gaps</a:t>
            </a:r>
            <a:r>
              <a:rPr lang="en-IN" dirty="0"/>
              <a:t> – it tells you where the gaps are occurring frequently and where you need to pay extra care and attention to fix the process once and for all.</a:t>
            </a:r>
          </a:p>
          <a:p>
            <a:pPr lvl="0"/>
            <a:r>
              <a:rPr lang="en-IN" b="1" dirty="0"/>
              <a:t>Prioritise the solutions</a:t>
            </a:r>
            <a:r>
              <a:rPr lang="en-IN" dirty="0"/>
              <a:t> – once you have identified the gaps you will not go on fixing everything. You need to sort the problems out based on their severity and importance and evaluate the resources you can arrange to attend to them one by one.</a:t>
            </a:r>
          </a:p>
          <a:p>
            <a:pPr lvl="0"/>
            <a:r>
              <a:rPr lang="en-IN" b="1" dirty="0"/>
              <a:t>Documentation</a:t>
            </a:r>
            <a:r>
              <a:rPr lang="en-IN" dirty="0"/>
              <a:t> – fit-gap analysis also requires you to document the gaps and the solutions so when you encounter similar gaps in your organization, you have a potential solution given ready and have a frame of reference to build the bridge.</a:t>
            </a:r>
          </a:p>
        </p:txBody>
      </p:sp>
    </p:spTree>
    <p:extLst>
      <p:ext uri="{BB962C8B-B14F-4D97-AF65-F5344CB8AC3E}">
        <p14:creationId xmlns:p14="http://schemas.microsoft.com/office/powerpoint/2010/main" val="2997706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1220</TotalTime>
  <Words>224</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Fit-Gap analysis</vt:lpstr>
      <vt:lpstr>PowerPoint Presentation</vt:lpstr>
      <vt:lpstr>When to use Fit-Gap analysis?</vt:lpstr>
      <vt:lpstr>How to perform a fit-gap analysis?</vt:lpstr>
      <vt:lpstr>PowerPoint Presentation</vt:lpstr>
      <vt:lpstr>The benefits of Fit-Gap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parveen salan</dc:creator>
  <cp:lastModifiedBy>parveen salan</cp:lastModifiedBy>
  <cp:revision>8</cp:revision>
  <dcterms:created xsi:type="dcterms:W3CDTF">2022-09-29T08:18:07Z</dcterms:created>
  <dcterms:modified xsi:type="dcterms:W3CDTF">2022-10-01T07:23:56Z</dcterms:modified>
</cp:coreProperties>
</file>