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1" d="100"/>
          <a:sy n="71" d="100"/>
        </p:scale>
        <p:origin x="12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  <a:noFill/>
        </p:spPr>
      </p:pic>
      <p:grpSp>
        <p:nvGrpSpPr>
          <p:cNvPr id="2" name="Group2"/>
          <p:cNvGrpSpPr/>
          <p:nvPr/>
        </p:nvGrpSpPr>
        <p:grpSpPr>
          <a:xfrm>
            <a:off x="0" y="-1"/>
            <a:ext cx="8967216" cy="6854825"/>
            <a:chOff x="0" y="-1"/>
            <a:chExt cx="8967216" cy="6854825"/>
          </a:xfrm>
        </p:grpSpPr>
        <p:sp>
          <p:nvSpPr>
            <p:cNvPr id="3" name="Path3"/>
            <p:cNvSpPr/>
            <p:nvPr/>
          </p:nvSpPr>
          <p:spPr>
            <a:xfrm>
              <a:off x="0" y="-1"/>
              <a:ext cx="365125" cy="6854825"/>
            </a:xfrm>
            <a:custGeom>
              <a:avLst/>
              <a:gdLst/>
              <a:ahLst/>
              <a:cxnLst/>
              <a:rect l="l" t="t" r="r" b="b"/>
              <a:pathLst>
                <a:path w="365125" h="6854825">
                  <a:moveTo>
                    <a:pt x="0" y="6854825"/>
                  </a:moveTo>
                  <a:lnTo>
                    <a:pt x="365125" y="6854825"/>
                  </a:lnTo>
                  <a:lnTo>
                    <a:pt x="365125" y="0"/>
                  </a:lnTo>
                  <a:lnTo>
                    <a:pt x="0" y="0"/>
                  </a:lnTo>
                  <a:lnTo>
                    <a:pt x="0" y="6854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" name="Path4"/>
            <p:cNvSpPr/>
            <p:nvPr/>
          </p:nvSpPr>
          <p:spPr>
            <a:xfrm>
              <a:off x="309562" y="681101"/>
              <a:ext cx="46038" cy="365125"/>
            </a:xfrm>
            <a:custGeom>
              <a:avLst/>
              <a:gdLst/>
              <a:ahLst/>
              <a:cxnLst/>
              <a:rect l="l" t="t" r="r" b="b"/>
              <a:pathLst>
                <a:path w="46038" h="365125">
                  <a:moveTo>
                    <a:pt x="0" y="365125"/>
                  </a:moveTo>
                  <a:lnTo>
                    <a:pt x="46038" y="365125"/>
                  </a:lnTo>
                  <a:lnTo>
                    <a:pt x="460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5" name="Path5"/>
            <p:cNvSpPr/>
            <p:nvPr/>
          </p:nvSpPr>
          <p:spPr>
            <a:xfrm>
              <a:off x="268288" y="681101"/>
              <a:ext cx="28575" cy="365125"/>
            </a:xfrm>
            <a:custGeom>
              <a:avLst/>
              <a:gdLst/>
              <a:ahLst/>
              <a:cxnLst/>
              <a:rect l="l" t="t" r="r" b="b"/>
              <a:pathLst>
                <a:path w="28575" h="365125">
                  <a:moveTo>
                    <a:pt x="0" y="365125"/>
                  </a:moveTo>
                  <a:lnTo>
                    <a:pt x="28575" y="365125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" name="Path6"/>
            <p:cNvSpPr/>
            <p:nvPr/>
          </p:nvSpPr>
          <p:spPr>
            <a:xfrm>
              <a:off x="249238" y="681101"/>
              <a:ext cx="9525" cy="365125"/>
            </a:xfrm>
            <a:custGeom>
              <a:avLst/>
              <a:gdLst/>
              <a:ahLst/>
              <a:cxnLst/>
              <a:rect l="l" t="t" r="r" b="b"/>
              <a:pathLst>
                <a:path w="9525" h="365125">
                  <a:moveTo>
                    <a:pt x="0" y="365125"/>
                  </a:moveTo>
                  <a:lnTo>
                    <a:pt x="9525" y="3651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" name="Path7"/>
            <p:cNvSpPr/>
            <p:nvPr/>
          </p:nvSpPr>
          <p:spPr>
            <a:xfrm>
              <a:off x="222250" y="681101"/>
              <a:ext cx="7938" cy="365125"/>
            </a:xfrm>
            <a:custGeom>
              <a:avLst/>
              <a:gdLst/>
              <a:ahLst/>
              <a:cxnLst/>
              <a:rect l="l" t="t" r="r" b="b"/>
              <a:pathLst>
                <a:path w="7938" h="365125">
                  <a:moveTo>
                    <a:pt x="0" y="365125"/>
                  </a:moveTo>
                  <a:lnTo>
                    <a:pt x="7938" y="365125"/>
                  </a:lnTo>
                  <a:lnTo>
                    <a:pt x="79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" name="Path8"/>
            <p:cNvSpPr/>
            <p:nvPr/>
          </p:nvSpPr>
          <p:spPr>
            <a:xfrm>
              <a:off x="255588" y="5046663"/>
              <a:ext cx="73025" cy="1692275"/>
            </a:xfrm>
            <a:custGeom>
              <a:avLst/>
              <a:gdLst/>
              <a:ahLst/>
              <a:cxnLst/>
              <a:rect l="l" t="t" r="r" b="b"/>
              <a:pathLst>
                <a:path w="73025" h="1692275">
                  <a:moveTo>
                    <a:pt x="0" y="1692275"/>
                  </a:moveTo>
                  <a:lnTo>
                    <a:pt x="73025" y="1692275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692275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" name="Path9"/>
            <p:cNvSpPr/>
            <p:nvPr/>
          </p:nvSpPr>
          <p:spPr>
            <a:xfrm>
              <a:off x="255588" y="4797425"/>
              <a:ext cx="73025" cy="228600"/>
            </a:xfrm>
            <a:custGeom>
              <a:avLst/>
              <a:gdLst/>
              <a:ahLst/>
              <a:cxnLst/>
              <a:rect l="l" t="t" r="r" b="b"/>
              <a:pathLst>
                <a:path w="73025" h="228600">
                  <a:moveTo>
                    <a:pt x="0" y="228600"/>
                  </a:moveTo>
                  <a:lnTo>
                    <a:pt x="73025" y="228600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FEB80A">
                <a:alpha val="100000"/>
              </a:srgbClr>
            </a:solidFill>
            <a:ln w="0" cap="sq">
              <a:solidFill>
                <a:srgbClr val="FEB80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0" name="Path10"/>
            <p:cNvSpPr/>
            <p:nvPr/>
          </p:nvSpPr>
          <p:spPr>
            <a:xfrm>
              <a:off x="255588" y="4637088"/>
              <a:ext cx="73025" cy="138112"/>
            </a:xfrm>
            <a:custGeom>
              <a:avLst/>
              <a:gdLst/>
              <a:ahLst/>
              <a:cxnLst/>
              <a:rect l="l" t="t" r="r" b="b"/>
              <a:pathLst>
                <a:path w="73025" h="138112">
                  <a:moveTo>
                    <a:pt x="0" y="138113"/>
                  </a:moveTo>
                  <a:lnTo>
                    <a:pt x="73025" y="1381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38113"/>
                  </a:lnTo>
                  <a:close/>
                </a:path>
              </a:pathLst>
            </a:custGeom>
            <a:solidFill>
              <a:srgbClr val="4E5B6F">
                <a:alpha val="100000"/>
              </a:srgbClr>
            </a:solidFill>
            <a:ln w="0" cap="sq">
              <a:solidFill>
                <a:srgbClr val="4E5B6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1" name="Path11"/>
            <p:cNvSpPr/>
            <p:nvPr/>
          </p:nvSpPr>
          <p:spPr>
            <a:xfrm>
              <a:off x="255588" y="4541838"/>
              <a:ext cx="73025" cy="74612"/>
            </a:xfrm>
            <a:custGeom>
              <a:avLst/>
              <a:gdLst/>
              <a:ahLst/>
              <a:cxnLst/>
              <a:rect l="l" t="t" r="r" b="b"/>
              <a:pathLst>
                <a:path w="73025" h="74612">
                  <a:moveTo>
                    <a:pt x="0" y="74613"/>
                  </a:moveTo>
                  <a:lnTo>
                    <a:pt x="73025" y="746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74613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12" name="Image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696" y="1581912"/>
              <a:ext cx="8732520" cy="496824"/>
            </a:xfrm>
            <a:prstGeom prst="rect">
              <a:avLst/>
            </a:prstGeom>
            <a:noFill/>
          </p:spPr>
        </p:pic>
        <p:pic>
          <p:nvPicPr>
            <p:cNvPr id="13" name="Image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600" y="2362200"/>
              <a:ext cx="7239000" cy="3352800"/>
            </a:xfrm>
            <a:prstGeom prst="rect">
              <a:avLst/>
            </a:prstGeom>
            <a:noFill/>
          </p:spPr>
        </p:pic>
        <p:sp>
          <p:nvSpPr>
            <p:cNvPr id="14" name="Path14"/>
            <p:cNvSpPr/>
            <p:nvPr/>
          </p:nvSpPr>
          <p:spPr>
            <a:xfrm>
              <a:off x="990600" y="5410200"/>
              <a:ext cx="3886200" cy="304800"/>
            </a:xfrm>
            <a:custGeom>
              <a:avLst/>
              <a:gdLst/>
              <a:ahLst/>
              <a:cxnLst/>
              <a:rect l="l" t="t" r="r" b="b"/>
              <a:pathLst>
                <a:path w="3886200" h="304800">
                  <a:moveTo>
                    <a:pt x="0" y="304800"/>
                  </a:moveTo>
                  <a:lnTo>
                    <a:pt x="3886200" y="304800"/>
                  </a:lnTo>
                  <a:lnTo>
                    <a:pt x="388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" name="Path15"/>
            <p:cNvSpPr/>
            <p:nvPr/>
          </p:nvSpPr>
          <p:spPr>
            <a:xfrm>
              <a:off x="971550" y="5391150"/>
              <a:ext cx="3924300" cy="342900"/>
            </a:xfrm>
            <a:custGeom>
              <a:avLst/>
              <a:gdLst/>
              <a:ahLst/>
              <a:cxnLst/>
              <a:rect l="l" t="t" r="r" b="b"/>
              <a:pathLst>
                <a:path w="3924300" h="342900">
                  <a:moveTo>
                    <a:pt x="19050" y="323850"/>
                  </a:moveTo>
                  <a:lnTo>
                    <a:pt x="3905250" y="323850"/>
                  </a:lnTo>
                  <a:lnTo>
                    <a:pt x="3905250" y="19050"/>
                  </a:lnTo>
                  <a:lnTo>
                    <a:pt x="19050" y="19050"/>
                  </a:lnTo>
                  <a:lnTo>
                    <a:pt x="19050" y="323850"/>
                  </a:lnTo>
                  <a:close/>
                </a:path>
              </a:pathLst>
            </a:custGeom>
            <a:solidFill/>
            <a:ln w="19050" cap="sq">
              <a:solidFill>
                <a:srgbClr val="5C992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" name="Path16"/>
            <p:cNvSpPr/>
            <p:nvPr/>
          </p:nvSpPr>
          <p:spPr>
            <a:xfrm>
              <a:off x="6019800" y="5410200"/>
              <a:ext cx="1905000" cy="304800"/>
            </a:xfrm>
            <a:custGeom>
              <a:avLst/>
              <a:gdLst/>
              <a:ahLst/>
              <a:cxnLst/>
              <a:rect l="l" t="t" r="r" b="b"/>
              <a:pathLst>
                <a:path w="1905000" h="304800">
                  <a:moveTo>
                    <a:pt x="0" y="304800"/>
                  </a:moveTo>
                  <a:lnTo>
                    <a:pt x="1905000" y="304800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" name="Path17"/>
            <p:cNvSpPr/>
            <p:nvPr/>
          </p:nvSpPr>
          <p:spPr>
            <a:xfrm>
              <a:off x="6000750" y="5391150"/>
              <a:ext cx="1943100" cy="342900"/>
            </a:xfrm>
            <a:custGeom>
              <a:avLst/>
              <a:gdLst/>
              <a:ahLst/>
              <a:cxnLst/>
              <a:rect l="l" t="t" r="r" b="b"/>
              <a:pathLst>
                <a:path w="1943100" h="342900">
                  <a:moveTo>
                    <a:pt x="19050" y="323850"/>
                  </a:moveTo>
                  <a:lnTo>
                    <a:pt x="1924050" y="323850"/>
                  </a:lnTo>
                  <a:lnTo>
                    <a:pt x="1924050" y="19050"/>
                  </a:lnTo>
                  <a:lnTo>
                    <a:pt x="19050" y="19050"/>
                  </a:lnTo>
                  <a:lnTo>
                    <a:pt x="19050" y="323850"/>
                  </a:lnTo>
                  <a:close/>
                </a:path>
              </a:pathLst>
            </a:custGeom>
            <a:solidFill/>
            <a:ln w="19050" cap="sq">
              <a:solidFill>
                <a:srgbClr val="5C992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8" name="Text Box18"/>
          <p:cNvSpPr txBox="1"/>
          <p:nvPr/>
        </p:nvSpPr>
        <p:spPr>
          <a:xfrm>
            <a:off x="548640" y="1214243"/>
            <a:ext cx="7861090" cy="5074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96"/>
              </a:lnSpc>
            </a:pPr>
            <a:r>
              <a:rPr lang="en-US" altLang="zh-CN" sz="4000" b="1" spc="0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CONSTRUCTORS</a:t>
            </a:r>
            <a:r>
              <a:rPr lang="en-US" altLang="zh-CN" sz="4000" b="1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altLang="zh-CN" sz="4000" b="1" spc="0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AND</a:t>
            </a:r>
            <a:r>
              <a:rPr lang="en-US" altLang="zh-CN" sz="4000" b="1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altLang="zh-CN" sz="4000" b="1" spc="0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DESTRUCTORS</a:t>
            </a:r>
            <a:endParaRPr lang="en-US" altLang="zh-CN" sz="4000"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1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  <a:noFill/>
        </p:spPr>
      </p:pic>
      <p:grpSp>
        <p:nvGrpSpPr>
          <p:cNvPr id="167" name="Group167"/>
          <p:cNvGrpSpPr/>
          <p:nvPr/>
        </p:nvGrpSpPr>
        <p:grpSpPr>
          <a:xfrm>
            <a:off x="0" y="-1"/>
            <a:ext cx="365125" cy="6854825"/>
            <a:chOff x="0" y="-1"/>
            <a:chExt cx="365125" cy="6854825"/>
          </a:xfrm>
        </p:grpSpPr>
        <p:sp>
          <p:nvSpPr>
            <p:cNvPr id="168" name="Path168"/>
            <p:cNvSpPr/>
            <p:nvPr/>
          </p:nvSpPr>
          <p:spPr>
            <a:xfrm>
              <a:off x="0" y="-1"/>
              <a:ext cx="365125" cy="6854825"/>
            </a:xfrm>
            <a:custGeom>
              <a:avLst/>
              <a:gdLst/>
              <a:ahLst/>
              <a:cxnLst/>
              <a:rect l="l" t="t" r="r" b="b"/>
              <a:pathLst>
                <a:path w="365125" h="6854825">
                  <a:moveTo>
                    <a:pt x="0" y="6854825"/>
                  </a:moveTo>
                  <a:lnTo>
                    <a:pt x="365125" y="6854825"/>
                  </a:lnTo>
                  <a:lnTo>
                    <a:pt x="365125" y="0"/>
                  </a:lnTo>
                  <a:lnTo>
                    <a:pt x="0" y="0"/>
                  </a:lnTo>
                  <a:lnTo>
                    <a:pt x="0" y="6854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9" name="Path169"/>
            <p:cNvSpPr/>
            <p:nvPr/>
          </p:nvSpPr>
          <p:spPr>
            <a:xfrm>
              <a:off x="255588" y="5046663"/>
              <a:ext cx="73025" cy="1692275"/>
            </a:xfrm>
            <a:custGeom>
              <a:avLst/>
              <a:gdLst/>
              <a:ahLst/>
              <a:cxnLst/>
              <a:rect l="l" t="t" r="r" b="b"/>
              <a:pathLst>
                <a:path w="73025" h="1692275">
                  <a:moveTo>
                    <a:pt x="0" y="1692275"/>
                  </a:moveTo>
                  <a:lnTo>
                    <a:pt x="73025" y="1692275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692275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0" name="Path170"/>
            <p:cNvSpPr/>
            <p:nvPr/>
          </p:nvSpPr>
          <p:spPr>
            <a:xfrm>
              <a:off x="255588" y="4797425"/>
              <a:ext cx="73025" cy="228600"/>
            </a:xfrm>
            <a:custGeom>
              <a:avLst/>
              <a:gdLst/>
              <a:ahLst/>
              <a:cxnLst/>
              <a:rect l="l" t="t" r="r" b="b"/>
              <a:pathLst>
                <a:path w="73025" h="228600">
                  <a:moveTo>
                    <a:pt x="0" y="228600"/>
                  </a:moveTo>
                  <a:lnTo>
                    <a:pt x="73025" y="228600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FEB80A">
                <a:alpha val="100000"/>
              </a:srgbClr>
            </a:solidFill>
            <a:ln w="0" cap="sq">
              <a:solidFill>
                <a:srgbClr val="FEB80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1" name="Path171"/>
            <p:cNvSpPr/>
            <p:nvPr/>
          </p:nvSpPr>
          <p:spPr>
            <a:xfrm>
              <a:off x="255588" y="4637088"/>
              <a:ext cx="73025" cy="138112"/>
            </a:xfrm>
            <a:custGeom>
              <a:avLst/>
              <a:gdLst/>
              <a:ahLst/>
              <a:cxnLst/>
              <a:rect l="l" t="t" r="r" b="b"/>
              <a:pathLst>
                <a:path w="73025" h="138112">
                  <a:moveTo>
                    <a:pt x="0" y="138113"/>
                  </a:moveTo>
                  <a:lnTo>
                    <a:pt x="73025" y="1381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38113"/>
                  </a:lnTo>
                  <a:close/>
                </a:path>
              </a:pathLst>
            </a:custGeom>
            <a:solidFill>
              <a:srgbClr val="4E5B6F">
                <a:alpha val="100000"/>
              </a:srgbClr>
            </a:solidFill>
            <a:ln w="0" cap="sq">
              <a:solidFill>
                <a:srgbClr val="4E5B6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2" name="Path172"/>
            <p:cNvSpPr/>
            <p:nvPr/>
          </p:nvSpPr>
          <p:spPr>
            <a:xfrm>
              <a:off x="255588" y="4541838"/>
              <a:ext cx="73025" cy="74612"/>
            </a:xfrm>
            <a:custGeom>
              <a:avLst/>
              <a:gdLst/>
              <a:ahLst/>
              <a:cxnLst/>
              <a:rect l="l" t="t" r="r" b="b"/>
              <a:pathLst>
                <a:path w="73025" h="74612">
                  <a:moveTo>
                    <a:pt x="0" y="74613"/>
                  </a:moveTo>
                  <a:lnTo>
                    <a:pt x="73025" y="746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74613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3" name="Path173"/>
            <p:cNvSpPr/>
            <p:nvPr/>
          </p:nvSpPr>
          <p:spPr>
            <a:xfrm>
              <a:off x="309562" y="681101"/>
              <a:ext cx="46038" cy="365125"/>
            </a:xfrm>
            <a:custGeom>
              <a:avLst/>
              <a:gdLst/>
              <a:ahLst/>
              <a:cxnLst/>
              <a:rect l="l" t="t" r="r" b="b"/>
              <a:pathLst>
                <a:path w="46038" h="365125">
                  <a:moveTo>
                    <a:pt x="0" y="365125"/>
                  </a:moveTo>
                  <a:lnTo>
                    <a:pt x="46038" y="365125"/>
                  </a:lnTo>
                  <a:lnTo>
                    <a:pt x="460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4" name="Path174"/>
            <p:cNvSpPr/>
            <p:nvPr/>
          </p:nvSpPr>
          <p:spPr>
            <a:xfrm>
              <a:off x="268288" y="681101"/>
              <a:ext cx="28575" cy="365125"/>
            </a:xfrm>
            <a:custGeom>
              <a:avLst/>
              <a:gdLst/>
              <a:ahLst/>
              <a:cxnLst/>
              <a:rect l="l" t="t" r="r" b="b"/>
              <a:pathLst>
                <a:path w="28575" h="365125">
                  <a:moveTo>
                    <a:pt x="0" y="365125"/>
                  </a:moveTo>
                  <a:lnTo>
                    <a:pt x="28575" y="365125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5" name="Path175"/>
            <p:cNvSpPr/>
            <p:nvPr/>
          </p:nvSpPr>
          <p:spPr>
            <a:xfrm>
              <a:off x="249238" y="681101"/>
              <a:ext cx="9525" cy="365125"/>
            </a:xfrm>
            <a:custGeom>
              <a:avLst/>
              <a:gdLst/>
              <a:ahLst/>
              <a:cxnLst/>
              <a:rect l="l" t="t" r="r" b="b"/>
              <a:pathLst>
                <a:path w="9525" h="365125">
                  <a:moveTo>
                    <a:pt x="0" y="365125"/>
                  </a:moveTo>
                  <a:lnTo>
                    <a:pt x="9525" y="3651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6" name="Path176"/>
            <p:cNvSpPr/>
            <p:nvPr/>
          </p:nvSpPr>
          <p:spPr>
            <a:xfrm>
              <a:off x="222250" y="681101"/>
              <a:ext cx="7938" cy="365125"/>
            </a:xfrm>
            <a:custGeom>
              <a:avLst/>
              <a:gdLst/>
              <a:ahLst/>
              <a:cxnLst/>
              <a:rect l="l" t="t" r="r" b="b"/>
              <a:pathLst>
                <a:path w="7938" h="365125">
                  <a:moveTo>
                    <a:pt x="0" y="365125"/>
                  </a:moveTo>
                  <a:lnTo>
                    <a:pt x="7938" y="365125"/>
                  </a:lnTo>
                  <a:lnTo>
                    <a:pt x="79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77" name="Text Box177"/>
          <p:cNvSpPr txBox="1"/>
          <p:nvPr/>
        </p:nvSpPr>
        <p:spPr>
          <a:xfrm>
            <a:off x="1205789" y="3259557"/>
            <a:ext cx="647116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int</a:t>
            </a:r>
            <a:r>
              <a:rPr lang="en-US" altLang="zh-CN" sz="1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*c;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178" name="Text Box178"/>
          <p:cNvSpPr txBox="1"/>
          <p:nvPr/>
        </p:nvSpPr>
        <p:spPr>
          <a:xfrm>
            <a:off x="4543679" y="3457677"/>
            <a:ext cx="132080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{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179" name="Text Box179"/>
          <p:cNvSpPr txBox="1"/>
          <p:nvPr/>
        </p:nvSpPr>
        <p:spPr>
          <a:xfrm>
            <a:off x="975360" y="3808224"/>
            <a:ext cx="693675" cy="2289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2"/>
              </a:lnSpc>
            </a:pPr>
            <a:r>
              <a:rPr lang="en-US" altLang="zh-CN" sz="18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public: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180" name="Text Box180"/>
          <p:cNvSpPr txBox="1"/>
          <p:nvPr/>
        </p:nvSpPr>
        <p:spPr>
          <a:xfrm>
            <a:off x="4728083" y="4006571"/>
            <a:ext cx="592024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1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*c=q;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181" name="Text Box181"/>
          <p:cNvSpPr txBox="1"/>
          <p:nvPr/>
        </p:nvSpPr>
        <p:spPr>
          <a:xfrm>
            <a:off x="1006145" y="660143"/>
            <a:ext cx="6718021" cy="5074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96"/>
              </a:lnSpc>
            </a:pPr>
            <a:r>
              <a:rPr lang="en-US" altLang="zh-CN" sz="4000" spc="-86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Program</a:t>
            </a:r>
            <a:r>
              <a:rPr lang="en-US" altLang="zh-CN" sz="4000" spc="-198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altLang="zh-CN" sz="4000" spc="-51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on</a:t>
            </a:r>
            <a:r>
              <a:rPr lang="en-US" altLang="zh-CN" sz="4000" spc="-198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altLang="zh-CN" sz="4000" spc="-67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the</a:t>
            </a:r>
            <a:r>
              <a:rPr lang="en-US" altLang="zh-CN" sz="4000" spc="-199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altLang="zh-CN" sz="4000" spc="-86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concept</a:t>
            </a:r>
            <a:r>
              <a:rPr lang="en-US" altLang="zh-CN" sz="4000" spc="-198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altLang="zh-CN" sz="4000" spc="-51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of</a:t>
            </a:r>
            <a:endParaRPr lang="en-US" altLang="zh-CN" sz="4000">
              <a:latin typeface="Consolas"/>
              <a:ea typeface="Consolas"/>
              <a:cs typeface="Consolas"/>
            </a:endParaRPr>
          </a:p>
        </p:txBody>
      </p:sp>
      <p:sp>
        <p:nvSpPr>
          <p:cNvPr id="182" name="Text Box182"/>
          <p:cNvSpPr txBox="1"/>
          <p:nvPr/>
        </p:nvSpPr>
        <p:spPr>
          <a:xfrm>
            <a:off x="929640" y="1269743"/>
            <a:ext cx="3060726" cy="5721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505"/>
              </a:lnSpc>
            </a:pPr>
            <a:r>
              <a:rPr lang="en-US" altLang="zh-CN" sz="1800" spc="-74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#include</a:t>
            </a:r>
            <a:r>
              <a:rPr lang="en-US" altLang="zh-CN" sz="4000" spc="-1627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constructor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&lt;iostream&gt;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183" name="Text Box183"/>
          <p:cNvSpPr txBox="1"/>
          <p:nvPr/>
        </p:nvSpPr>
        <p:spPr>
          <a:xfrm>
            <a:off x="929640" y="2162050"/>
            <a:ext cx="2066883" cy="2289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2"/>
              </a:lnSpc>
            </a:pPr>
            <a:r>
              <a:rPr lang="en-US" altLang="zh-CN" sz="1800" spc="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using</a:t>
            </a:r>
            <a:r>
              <a:rPr lang="en-US" altLang="zh-CN" sz="1800" spc="-24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namespace</a:t>
            </a:r>
            <a:r>
              <a:rPr lang="en-US" altLang="zh-CN" sz="1800" spc="1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std;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184" name="Text Box184"/>
          <p:cNvSpPr txBox="1"/>
          <p:nvPr/>
        </p:nvSpPr>
        <p:spPr>
          <a:xfrm>
            <a:off x="929640" y="2710917"/>
            <a:ext cx="1545260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class</a:t>
            </a:r>
            <a:r>
              <a:rPr lang="en-US" altLang="zh-CN" sz="1800" spc="-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operations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185" name="Text Box185"/>
          <p:cNvSpPr txBox="1"/>
          <p:nvPr/>
        </p:nvSpPr>
        <p:spPr>
          <a:xfrm>
            <a:off x="4404995" y="1537056"/>
            <a:ext cx="4330523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operations(operations</a:t>
            </a:r>
            <a:r>
              <a:rPr lang="en-US" altLang="zh-CN" sz="1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-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&amp;p)</a:t>
            </a:r>
            <a:r>
              <a:rPr lang="en-US" altLang="zh-CN" sz="1800" spc="-1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//Copy</a:t>
            </a:r>
            <a:r>
              <a:rPr lang="en-US" altLang="zh-CN" sz="1800" spc="-4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186" name="Text Box186"/>
          <p:cNvSpPr txBox="1"/>
          <p:nvPr/>
        </p:nvSpPr>
        <p:spPr>
          <a:xfrm>
            <a:off x="4543679" y="1811376"/>
            <a:ext cx="106680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{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187" name="Text Box187"/>
          <p:cNvSpPr txBox="1"/>
          <p:nvPr/>
        </p:nvSpPr>
        <p:spPr>
          <a:xfrm>
            <a:off x="4728083" y="2085696"/>
            <a:ext cx="621716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a=p.a;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188" name="Text Box188"/>
          <p:cNvSpPr txBox="1"/>
          <p:nvPr/>
        </p:nvSpPr>
        <p:spPr>
          <a:xfrm>
            <a:off x="4728083" y="2360397"/>
            <a:ext cx="643205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b=p.b;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189" name="Text Box189"/>
          <p:cNvSpPr txBox="1"/>
          <p:nvPr/>
        </p:nvSpPr>
        <p:spPr>
          <a:xfrm>
            <a:off x="4543679" y="2634717"/>
            <a:ext cx="106680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}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190" name="Text Box190"/>
          <p:cNvSpPr txBox="1"/>
          <p:nvPr/>
        </p:nvSpPr>
        <p:spPr>
          <a:xfrm>
            <a:off x="975360" y="2985237"/>
            <a:ext cx="106680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{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191" name="Text Box191"/>
          <p:cNvSpPr txBox="1"/>
          <p:nvPr/>
        </p:nvSpPr>
        <p:spPr>
          <a:xfrm>
            <a:off x="4359275" y="3183357"/>
            <a:ext cx="4188107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operations(int</a:t>
            </a:r>
            <a:r>
              <a:rPr lang="en-US" altLang="zh-CN" sz="1800" spc="-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q)</a:t>
            </a:r>
            <a:r>
              <a:rPr lang="en-US" altLang="zh-CN" sz="1800" spc="324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//Dynamic</a:t>
            </a:r>
            <a:r>
              <a:rPr lang="en-US" altLang="zh-CN" sz="1800" spc="-4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Construcotr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192" name="Text Box192"/>
          <p:cNvSpPr txBox="1"/>
          <p:nvPr/>
        </p:nvSpPr>
        <p:spPr>
          <a:xfrm>
            <a:off x="1160069" y="3533877"/>
            <a:ext cx="2304669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int</a:t>
            </a:r>
            <a:r>
              <a:rPr lang="en-US" altLang="zh-CN" sz="1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a,b,mul,div,sum,sub;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193" name="Text Box193"/>
          <p:cNvSpPr txBox="1"/>
          <p:nvPr/>
        </p:nvSpPr>
        <p:spPr>
          <a:xfrm>
            <a:off x="4728083" y="3732024"/>
            <a:ext cx="1013464" cy="2289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2"/>
              </a:lnSpc>
            </a:pPr>
            <a:r>
              <a:rPr lang="en-US" altLang="zh-CN" sz="18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c=new</a:t>
            </a:r>
            <a:r>
              <a:rPr lang="en-US" altLang="zh-CN" sz="1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int;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194" name="Text Box194"/>
          <p:cNvSpPr txBox="1"/>
          <p:nvPr/>
        </p:nvSpPr>
        <p:spPr>
          <a:xfrm>
            <a:off x="1114349" y="4082771"/>
            <a:ext cx="3500475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operations()</a:t>
            </a:r>
            <a:r>
              <a:rPr lang="en-US" altLang="zh-CN" sz="1800" spc="216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//Default</a:t>
            </a:r>
            <a:r>
              <a:rPr lang="en-US" altLang="zh-CN" sz="1800" spc="-3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195" name="Text Box195"/>
          <p:cNvSpPr txBox="1"/>
          <p:nvPr/>
        </p:nvSpPr>
        <p:spPr>
          <a:xfrm>
            <a:off x="1114349" y="4357091"/>
            <a:ext cx="106680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{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196" name="Text Box196"/>
          <p:cNvSpPr txBox="1"/>
          <p:nvPr/>
        </p:nvSpPr>
        <p:spPr>
          <a:xfrm>
            <a:off x="1298702" y="4631411"/>
            <a:ext cx="547649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a=10;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197" name="Text Box197"/>
          <p:cNvSpPr txBox="1"/>
          <p:nvPr/>
        </p:nvSpPr>
        <p:spPr>
          <a:xfrm>
            <a:off x="1298702" y="4905731"/>
            <a:ext cx="568681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-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b=20;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198" name="Text Box198"/>
          <p:cNvSpPr txBox="1"/>
          <p:nvPr/>
        </p:nvSpPr>
        <p:spPr>
          <a:xfrm>
            <a:off x="4359275" y="4829531"/>
            <a:ext cx="106680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}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199" name="Text Box199"/>
          <p:cNvSpPr txBox="1"/>
          <p:nvPr/>
        </p:nvSpPr>
        <p:spPr>
          <a:xfrm>
            <a:off x="1114349" y="5180051"/>
            <a:ext cx="106680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}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00" name="Text Box200"/>
          <p:cNvSpPr txBox="1"/>
          <p:nvPr/>
        </p:nvSpPr>
        <p:spPr>
          <a:xfrm>
            <a:off x="1114349" y="5454701"/>
            <a:ext cx="4786122" cy="50292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8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operations(int</a:t>
            </a:r>
            <a:r>
              <a:rPr lang="en-US" altLang="zh-CN" sz="1800" spc="-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x,int</a:t>
            </a:r>
            <a:r>
              <a:rPr lang="en-US" altLang="zh-CN" sz="1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y)</a:t>
            </a:r>
            <a:r>
              <a:rPr lang="en-US" altLang="zh-CN" sz="1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//Parameterized</a:t>
            </a:r>
            <a:r>
              <a:rPr lang="en-US" altLang="zh-CN" sz="1800" spc="-5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</a:t>
            </a:r>
            <a:r>
              <a:rPr lang="en-US" altLang="zh-CN" sz="1800" spc="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{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01" name="Text Box201"/>
          <p:cNvSpPr txBox="1"/>
          <p:nvPr/>
        </p:nvSpPr>
        <p:spPr>
          <a:xfrm>
            <a:off x="1298702" y="6003341"/>
            <a:ext cx="431749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a=x;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02" name="Text Box202"/>
          <p:cNvSpPr txBox="1"/>
          <p:nvPr/>
        </p:nvSpPr>
        <p:spPr>
          <a:xfrm>
            <a:off x="1298702" y="6277661"/>
            <a:ext cx="448666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b=y;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03" name="Text Box203"/>
          <p:cNvSpPr txBox="1"/>
          <p:nvPr/>
        </p:nvSpPr>
        <p:spPr>
          <a:xfrm>
            <a:off x="1114349" y="6551981"/>
            <a:ext cx="106680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}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04" name="Text Box204"/>
          <p:cNvSpPr txBox="1"/>
          <p:nvPr/>
        </p:nvSpPr>
        <p:spPr>
          <a:xfrm>
            <a:off x="5295265" y="6596408"/>
            <a:ext cx="1127797" cy="1402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104"/>
              </a:lnSpc>
            </a:pP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By:</a:t>
            </a:r>
            <a:r>
              <a:rPr lang="en-US" altLang="zh-CN" sz="1100" spc="-11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2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Kanika</a:t>
            </a:r>
            <a:r>
              <a:rPr lang="en-US" altLang="zh-CN" sz="1100" spc="-26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Sharma</a:t>
            </a:r>
            <a:endParaRPr lang="en-US" altLang="zh-CN" sz="1100">
              <a:latin typeface="Corbel"/>
              <a:ea typeface="Corbel"/>
              <a:cs typeface="Corbel"/>
            </a:endParaRPr>
          </a:p>
        </p:txBody>
      </p:sp>
      <p:sp>
        <p:nvSpPr>
          <p:cNvPr id="205" name="Text Box205"/>
          <p:cNvSpPr txBox="1"/>
          <p:nvPr/>
        </p:nvSpPr>
        <p:spPr>
          <a:xfrm>
            <a:off x="8703310" y="6584290"/>
            <a:ext cx="185014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10</a:t>
            </a:r>
            <a:endParaRPr lang="en-US" altLang="zh-CN" sz="1200">
              <a:latin typeface="Corbel"/>
              <a:ea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mage2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1400"/>
            <a:ext cx="9144000" cy="6845300"/>
          </a:xfrm>
          <a:prstGeom prst="rect">
            <a:avLst/>
          </a:prstGeom>
          <a:noFill/>
        </p:spPr>
      </p:pic>
      <p:grpSp>
        <p:nvGrpSpPr>
          <p:cNvPr id="207" name="Group207"/>
          <p:cNvGrpSpPr/>
          <p:nvPr/>
        </p:nvGrpSpPr>
        <p:grpSpPr>
          <a:xfrm>
            <a:off x="0" y="-1"/>
            <a:ext cx="365125" cy="6854825"/>
            <a:chOff x="0" y="-1"/>
            <a:chExt cx="365125" cy="6854825"/>
          </a:xfrm>
        </p:grpSpPr>
        <p:sp>
          <p:nvSpPr>
            <p:cNvPr id="208" name="Path208"/>
            <p:cNvSpPr/>
            <p:nvPr/>
          </p:nvSpPr>
          <p:spPr>
            <a:xfrm>
              <a:off x="0" y="-1"/>
              <a:ext cx="365125" cy="6854825"/>
            </a:xfrm>
            <a:custGeom>
              <a:avLst/>
              <a:gdLst/>
              <a:ahLst/>
              <a:cxnLst/>
              <a:rect l="l" t="t" r="r" b="b"/>
              <a:pathLst>
                <a:path w="365125" h="6854825">
                  <a:moveTo>
                    <a:pt x="0" y="6854825"/>
                  </a:moveTo>
                  <a:lnTo>
                    <a:pt x="365125" y="6854825"/>
                  </a:lnTo>
                  <a:lnTo>
                    <a:pt x="365125" y="0"/>
                  </a:lnTo>
                  <a:lnTo>
                    <a:pt x="0" y="0"/>
                  </a:lnTo>
                  <a:lnTo>
                    <a:pt x="0" y="6854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09" name="Path209"/>
            <p:cNvSpPr/>
            <p:nvPr/>
          </p:nvSpPr>
          <p:spPr>
            <a:xfrm>
              <a:off x="255588" y="5046663"/>
              <a:ext cx="73025" cy="1692275"/>
            </a:xfrm>
            <a:custGeom>
              <a:avLst/>
              <a:gdLst/>
              <a:ahLst/>
              <a:cxnLst/>
              <a:rect l="l" t="t" r="r" b="b"/>
              <a:pathLst>
                <a:path w="73025" h="1692275">
                  <a:moveTo>
                    <a:pt x="0" y="1692275"/>
                  </a:moveTo>
                  <a:lnTo>
                    <a:pt x="73025" y="1692275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692275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0" name="Path210"/>
            <p:cNvSpPr/>
            <p:nvPr/>
          </p:nvSpPr>
          <p:spPr>
            <a:xfrm>
              <a:off x="255588" y="4797425"/>
              <a:ext cx="73025" cy="228600"/>
            </a:xfrm>
            <a:custGeom>
              <a:avLst/>
              <a:gdLst/>
              <a:ahLst/>
              <a:cxnLst/>
              <a:rect l="l" t="t" r="r" b="b"/>
              <a:pathLst>
                <a:path w="73025" h="228600">
                  <a:moveTo>
                    <a:pt x="0" y="228600"/>
                  </a:moveTo>
                  <a:lnTo>
                    <a:pt x="73025" y="228600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FEB80A">
                <a:alpha val="100000"/>
              </a:srgbClr>
            </a:solidFill>
            <a:ln w="0" cap="sq">
              <a:solidFill>
                <a:srgbClr val="FEB80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1" name="Path211"/>
            <p:cNvSpPr/>
            <p:nvPr/>
          </p:nvSpPr>
          <p:spPr>
            <a:xfrm>
              <a:off x="255588" y="4637088"/>
              <a:ext cx="73025" cy="138112"/>
            </a:xfrm>
            <a:custGeom>
              <a:avLst/>
              <a:gdLst/>
              <a:ahLst/>
              <a:cxnLst/>
              <a:rect l="l" t="t" r="r" b="b"/>
              <a:pathLst>
                <a:path w="73025" h="138112">
                  <a:moveTo>
                    <a:pt x="0" y="138113"/>
                  </a:moveTo>
                  <a:lnTo>
                    <a:pt x="73025" y="1381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38113"/>
                  </a:lnTo>
                  <a:close/>
                </a:path>
              </a:pathLst>
            </a:custGeom>
            <a:solidFill>
              <a:srgbClr val="4E5B6F">
                <a:alpha val="100000"/>
              </a:srgbClr>
            </a:solidFill>
            <a:ln w="0" cap="sq">
              <a:solidFill>
                <a:srgbClr val="4E5B6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2" name="Path212"/>
            <p:cNvSpPr/>
            <p:nvPr/>
          </p:nvSpPr>
          <p:spPr>
            <a:xfrm>
              <a:off x="255588" y="4541838"/>
              <a:ext cx="73025" cy="74612"/>
            </a:xfrm>
            <a:custGeom>
              <a:avLst/>
              <a:gdLst/>
              <a:ahLst/>
              <a:cxnLst/>
              <a:rect l="l" t="t" r="r" b="b"/>
              <a:pathLst>
                <a:path w="73025" h="74612">
                  <a:moveTo>
                    <a:pt x="0" y="74613"/>
                  </a:moveTo>
                  <a:lnTo>
                    <a:pt x="73025" y="746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74613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3" name="Path213"/>
            <p:cNvSpPr/>
            <p:nvPr/>
          </p:nvSpPr>
          <p:spPr>
            <a:xfrm>
              <a:off x="309562" y="681101"/>
              <a:ext cx="46038" cy="365125"/>
            </a:xfrm>
            <a:custGeom>
              <a:avLst/>
              <a:gdLst/>
              <a:ahLst/>
              <a:cxnLst/>
              <a:rect l="l" t="t" r="r" b="b"/>
              <a:pathLst>
                <a:path w="46038" h="365125">
                  <a:moveTo>
                    <a:pt x="0" y="365125"/>
                  </a:moveTo>
                  <a:lnTo>
                    <a:pt x="46038" y="365125"/>
                  </a:lnTo>
                  <a:lnTo>
                    <a:pt x="460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4" name="Path214"/>
            <p:cNvSpPr/>
            <p:nvPr/>
          </p:nvSpPr>
          <p:spPr>
            <a:xfrm>
              <a:off x="268288" y="681101"/>
              <a:ext cx="28575" cy="365125"/>
            </a:xfrm>
            <a:custGeom>
              <a:avLst/>
              <a:gdLst/>
              <a:ahLst/>
              <a:cxnLst/>
              <a:rect l="l" t="t" r="r" b="b"/>
              <a:pathLst>
                <a:path w="28575" h="365125">
                  <a:moveTo>
                    <a:pt x="0" y="365125"/>
                  </a:moveTo>
                  <a:lnTo>
                    <a:pt x="28575" y="365125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5" name="Path215"/>
            <p:cNvSpPr/>
            <p:nvPr/>
          </p:nvSpPr>
          <p:spPr>
            <a:xfrm>
              <a:off x="249238" y="681101"/>
              <a:ext cx="9525" cy="365125"/>
            </a:xfrm>
            <a:custGeom>
              <a:avLst/>
              <a:gdLst/>
              <a:ahLst/>
              <a:cxnLst/>
              <a:rect l="l" t="t" r="r" b="b"/>
              <a:pathLst>
                <a:path w="9525" h="365125">
                  <a:moveTo>
                    <a:pt x="0" y="365125"/>
                  </a:moveTo>
                  <a:lnTo>
                    <a:pt x="9525" y="3651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6" name="Path216"/>
            <p:cNvSpPr/>
            <p:nvPr/>
          </p:nvSpPr>
          <p:spPr>
            <a:xfrm>
              <a:off x="222250" y="681101"/>
              <a:ext cx="7938" cy="365125"/>
            </a:xfrm>
            <a:custGeom>
              <a:avLst/>
              <a:gdLst/>
              <a:ahLst/>
              <a:cxnLst/>
              <a:rect l="l" t="t" r="r" b="b"/>
              <a:pathLst>
                <a:path w="7938" h="365125">
                  <a:moveTo>
                    <a:pt x="0" y="365125"/>
                  </a:moveTo>
                  <a:lnTo>
                    <a:pt x="7938" y="365125"/>
                  </a:lnTo>
                  <a:lnTo>
                    <a:pt x="79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17" name="Text Box217"/>
          <p:cNvSpPr txBox="1"/>
          <p:nvPr/>
        </p:nvSpPr>
        <p:spPr>
          <a:xfrm>
            <a:off x="396240" y="317602"/>
            <a:ext cx="1289456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void</a:t>
            </a:r>
            <a:r>
              <a:rPr lang="en-US" altLang="zh-CN" sz="1800" spc="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display()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18" name="Text Box218"/>
          <p:cNvSpPr txBox="1"/>
          <p:nvPr/>
        </p:nvSpPr>
        <p:spPr>
          <a:xfrm>
            <a:off x="441960" y="591949"/>
            <a:ext cx="106771" cy="2289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2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{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19" name="Text Box219"/>
          <p:cNvSpPr txBox="1"/>
          <p:nvPr/>
        </p:nvSpPr>
        <p:spPr>
          <a:xfrm>
            <a:off x="441960" y="866496"/>
            <a:ext cx="4175684" cy="50292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230124" algn="l" rtl="0">
              <a:lnSpc>
                <a:spcPts val="198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cout&lt;&lt;"Value</a:t>
            </a:r>
            <a:r>
              <a:rPr lang="en-US" altLang="zh-CN" sz="1800" spc="14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of</a:t>
            </a:r>
            <a:r>
              <a:rPr lang="en-US" altLang="zh-CN" sz="1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</a:t>
            </a:r>
            <a:r>
              <a:rPr lang="en-US" altLang="zh-CN" sz="1800" spc="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variable</a:t>
            </a:r>
            <a:r>
              <a:rPr lang="en-US" altLang="zh-CN" sz="1800" spc="2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is"&lt;&lt;*c&lt;&lt;endl;</a:t>
            </a:r>
            <a:r>
              <a:rPr lang="en-US" altLang="zh-CN" sz="1800" spc="-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}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20" name="Text Box220"/>
          <p:cNvSpPr txBox="1"/>
          <p:nvPr/>
        </p:nvSpPr>
        <p:spPr>
          <a:xfrm>
            <a:off x="396240" y="1689456"/>
            <a:ext cx="979932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void</a:t>
            </a:r>
            <a:r>
              <a:rPr lang="en-US" altLang="zh-CN" sz="1800" spc="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-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add()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21" name="Text Box221"/>
          <p:cNvSpPr txBox="1"/>
          <p:nvPr/>
        </p:nvSpPr>
        <p:spPr>
          <a:xfrm>
            <a:off x="441960" y="1963776"/>
            <a:ext cx="106680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{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22" name="Text Box222"/>
          <p:cNvSpPr txBox="1"/>
          <p:nvPr/>
        </p:nvSpPr>
        <p:spPr>
          <a:xfrm>
            <a:off x="626364" y="2238250"/>
            <a:ext cx="967682" cy="2289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2"/>
              </a:lnSpc>
            </a:pPr>
            <a:r>
              <a:rPr lang="en-US" altLang="zh-CN" sz="18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sum=a+b;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23" name="Text Box223"/>
          <p:cNvSpPr txBox="1"/>
          <p:nvPr/>
        </p:nvSpPr>
        <p:spPr>
          <a:xfrm>
            <a:off x="626364" y="2512797"/>
            <a:ext cx="2791129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cout&lt;&lt;"sum</a:t>
            </a:r>
            <a:r>
              <a:rPr lang="en-US" altLang="zh-CN" sz="1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is"&lt;&lt;sum&lt;&lt;endl;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24" name="Text Box224"/>
          <p:cNvSpPr txBox="1"/>
          <p:nvPr/>
        </p:nvSpPr>
        <p:spPr>
          <a:xfrm>
            <a:off x="441960" y="2787117"/>
            <a:ext cx="106680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}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25" name="Text Box225"/>
          <p:cNvSpPr txBox="1"/>
          <p:nvPr/>
        </p:nvSpPr>
        <p:spPr>
          <a:xfrm>
            <a:off x="441960" y="3335757"/>
            <a:ext cx="1037539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void</a:t>
            </a:r>
            <a:r>
              <a:rPr lang="en-US" altLang="zh-CN" sz="1800" spc="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subt()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26" name="Text Box226"/>
          <p:cNvSpPr txBox="1"/>
          <p:nvPr/>
        </p:nvSpPr>
        <p:spPr>
          <a:xfrm>
            <a:off x="441960" y="3610077"/>
            <a:ext cx="106680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{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27" name="Text Box227"/>
          <p:cNvSpPr txBox="1"/>
          <p:nvPr/>
        </p:nvSpPr>
        <p:spPr>
          <a:xfrm>
            <a:off x="626364" y="3884651"/>
            <a:ext cx="859917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sub=a-b;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28" name="Text Box228"/>
          <p:cNvSpPr txBox="1"/>
          <p:nvPr/>
        </p:nvSpPr>
        <p:spPr>
          <a:xfrm>
            <a:off x="626364" y="4158971"/>
            <a:ext cx="3399892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cout&lt;&lt;"subtraction</a:t>
            </a:r>
            <a:r>
              <a:rPr lang="en-US" altLang="zh-CN" sz="1800" spc="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is"&lt;&lt;sub&lt;&lt;endl;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29" name="Text Box229"/>
          <p:cNvSpPr txBox="1"/>
          <p:nvPr/>
        </p:nvSpPr>
        <p:spPr>
          <a:xfrm>
            <a:off x="441960" y="4433291"/>
            <a:ext cx="106680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}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30" name="Text Box230"/>
          <p:cNvSpPr txBox="1"/>
          <p:nvPr/>
        </p:nvSpPr>
        <p:spPr>
          <a:xfrm>
            <a:off x="396240" y="4707611"/>
            <a:ext cx="1064971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void</a:t>
            </a:r>
            <a:r>
              <a:rPr lang="en-US" altLang="zh-CN" sz="1800" spc="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mult()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31" name="Text Box231"/>
          <p:cNvSpPr txBox="1"/>
          <p:nvPr/>
        </p:nvSpPr>
        <p:spPr>
          <a:xfrm>
            <a:off x="441960" y="4981931"/>
            <a:ext cx="106680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{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32" name="Text Box232"/>
          <p:cNvSpPr txBox="1"/>
          <p:nvPr/>
        </p:nvSpPr>
        <p:spPr>
          <a:xfrm>
            <a:off x="626364" y="5256405"/>
            <a:ext cx="934491" cy="2289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2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mul=a*b;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33" name="Text Box233"/>
          <p:cNvSpPr txBox="1"/>
          <p:nvPr/>
        </p:nvSpPr>
        <p:spPr>
          <a:xfrm>
            <a:off x="4664075" y="393802"/>
            <a:ext cx="947699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int</a:t>
            </a:r>
            <a:r>
              <a:rPr lang="en-US" altLang="zh-CN" sz="1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main()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34" name="Text Box234"/>
          <p:cNvSpPr txBox="1"/>
          <p:nvPr/>
        </p:nvSpPr>
        <p:spPr>
          <a:xfrm>
            <a:off x="4664075" y="668149"/>
            <a:ext cx="106772" cy="2289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2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{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35" name="Text Box235"/>
          <p:cNvSpPr txBox="1"/>
          <p:nvPr/>
        </p:nvSpPr>
        <p:spPr>
          <a:xfrm>
            <a:off x="4664075" y="942696"/>
            <a:ext cx="4420083" cy="50292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184404" algn="l" rtl="0">
              <a:lnSpc>
                <a:spcPts val="1980"/>
              </a:lnSpc>
            </a:pPr>
            <a:r>
              <a:rPr lang="en-US" altLang="zh-CN" sz="18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cout</a:t>
            </a:r>
            <a:r>
              <a:rPr lang="en-US" altLang="zh-CN" sz="1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&lt;&lt;</a:t>
            </a:r>
            <a:r>
              <a:rPr lang="en-US" altLang="zh-CN" sz="1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"\t\t1.Calling</a:t>
            </a:r>
            <a:r>
              <a:rPr lang="en-US" altLang="zh-CN" sz="1800" spc="3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Default</a:t>
            </a:r>
            <a:r>
              <a:rPr lang="en-US" altLang="zh-CN" sz="1800" spc="-7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Constructor"</a:t>
            </a:r>
            <a:r>
              <a:rPr lang="en-US" altLang="zh-CN" sz="1800" spc="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&lt;&lt;</a:t>
            </a:r>
            <a:r>
              <a:rPr lang="en-US" altLang="zh-CN" sz="1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endl;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36" name="Text Box236"/>
          <p:cNvSpPr txBox="1"/>
          <p:nvPr/>
        </p:nvSpPr>
        <p:spPr>
          <a:xfrm>
            <a:off x="4848479" y="1491336"/>
            <a:ext cx="1503655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operations</a:t>
            </a:r>
            <a:r>
              <a:rPr lang="en-US" altLang="zh-CN" sz="1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op1;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37" name="Text Box237"/>
          <p:cNvSpPr txBox="1"/>
          <p:nvPr/>
        </p:nvSpPr>
        <p:spPr>
          <a:xfrm>
            <a:off x="4848479" y="1765656"/>
            <a:ext cx="998221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op1.add();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38" name="Text Box238"/>
          <p:cNvSpPr txBox="1"/>
          <p:nvPr/>
        </p:nvSpPr>
        <p:spPr>
          <a:xfrm>
            <a:off x="4848479" y="2039976"/>
            <a:ext cx="3410433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cout</a:t>
            </a:r>
            <a:r>
              <a:rPr lang="en-US" altLang="zh-CN" sz="1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&lt;&lt;</a:t>
            </a:r>
            <a:r>
              <a:rPr lang="en-US" altLang="zh-CN" sz="1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"\t\t2.Calling</a:t>
            </a:r>
            <a:r>
              <a:rPr lang="en-US" altLang="zh-CN" sz="1800" spc="1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-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Perameterized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39" name="Text Box239"/>
          <p:cNvSpPr txBox="1"/>
          <p:nvPr/>
        </p:nvSpPr>
        <p:spPr>
          <a:xfrm>
            <a:off x="4664075" y="2314450"/>
            <a:ext cx="2040330" cy="2289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2"/>
              </a:lnSpc>
            </a:pPr>
            <a:r>
              <a:rPr lang="en-US" altLang="zh-CN" sz="18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Constructor"</a:t>
            </a:r>
            <a:r>
              <a:rPr lang="en-US" altLang="zh-CN" sz="1800" spc="-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&lt;&lt;</a:t>
            </a:r>
            <a:r>
              <a:rPr lang="en-US" altLang="zh-CN" sz="1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endl;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40" name="Text Box240"/>
          <p:cNvSpPr txBox="1"/>
          <p:nvPr/>
        </p:nvSpPr>
        <p:spPr>
          <a:xfrm>
            <a:off x="4848479" y="2588997"/>
            <a:ext cx="2276551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operations</a:t>
            </a:r>
            <a:r>
              <a:rPr lang="en-US" altLang="zh-CN" sz="1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op2(100,50);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41" name="Text Box241"/>
          <p:cNvSpPr txBox="1"/>
          <p:nvPr/>
        </p:nvSpPr>
        <p:spPr>
          <a:xfrm>
            <a:off x="4848479" y="2863317"/>
            <a:ext cx="1071144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op2.subt();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42" name="Text Box242"/>
          <p:cNvSpPr txBox="1"/>
          <p:nvPr/>
        </p:nvSpPr>
        <p:spPr>
          <a:xfrm>
            <a:off x="4664075" y="3137637"/>
            <a:ext cx="4364687" cy="50292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230124" algn="l" rtl="0">
              <a:lnSpc>
                <a:spcPts val="1980"/>
              </a:lnSpc>
            </a:pPr>
            <a:r>
              <a:rPr lang="en-US" altLang="zh-CN" sz="18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cout</a:t>
            </a:r>
            <a:r>
              <a:rPr lang="en-US" altLang="zh-CN" sz="1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&lt;&lt;</a:t>
            </a:r>
            <a:r>
              <a:rPr lang="en-US" altLang="zh-CN" sz="1800" spc="1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"\t\t3.Calling</a:t>
            </a:r>
            <a:r>
              <a:rPr lang="en-US" altLang="zh-CN" sz="1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Dynamic</a:t>
            </a:r>
            <a:r>
              <a:rPr lang="en-US" altLang="zh-CN" sz="1800" spc="29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Constructor"</a:t>
            </a:r>
            <a:r>
              <a:rPr lang="en-US" altLang="zh-CN" sz="1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&lt;&lt;</a:t>
            </a:r>
            <a:r>
              <a:rPr lang="en-US" altLang="zh-CN" sz="1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endl;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43" name="Text Box243"/>
          <p:cNvSpPr txBox="1"/>
          <p:nvPr/>
        </p:nvSpPr>
        <p:spPr>
          <a:xfrm>
            <a:off x="4848479" y="3686277"/>
            <a:ext cx="1993088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operations</a:t>
            </a:r>
            <a:r>
              <a:rPr lang="en-US" altLang="zh-CN" sz="1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op4(100);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44" name="Text Box244"/>
          <p:cNvSpPr txBox="1"/>
          <p:nvPr/>
        </p:nvSpPr>
        <p:spPr>
          <a:xfrm>
            <a:off x="4848479" y="3960851"/>
            <a:ext cx="1321232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op4.display();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45" name="Text Box245"/>
          <p:cNvSpPr txBox="1"/>
          <p:nvPr/>
        </p:nvSpPr>
        <p:spPr>
          <a:xfrm>
            <a:off x="4664075" y="4235171"/>
            <a:ext cx="4209085" cy="50292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184404" algn="l" rtl="0">
              <a:lnSpc>
                <a:spcPts val="1980"/>
              </a:lnSpc>
            </a:pPr>
            <a:r>
              <a:rPr lang="en-US" altLang="zh-CN" sz="18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cout</a:t>
            </a:r>
            <a:r>
              <a:rPr lang="en-US" altLang="zh-CN" sz="1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&lt;&lt;</a:t>
            </a:r>
            <a:r>
              <a:rPr lang="en-US" altLang="zh-CN" sz="1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"\t\t4.Calling</a:t>
            </a:r>
            <a:r>
              <a:rPr lang="en-US" altLang="zh-CN" sz="1800" spc="-5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Copy</a:t>
            </a:r>
            <a:r>
              <a:rPr lang="en-US" altLang="zh-CN" sz="1800" spc="-7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Constructor"</a:t>
            </a:r>
            <a:r>
              <a:rPr lang="en-US" altLang="zh-CN" sz="1800" spc="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&lt;&lt;</a:t>
            </a:r>
            <a:r>
              <a:rPr lang="en-US" altLang="zh-CN" sz="1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endl;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46" name="Text Box246"/>
          <p:cNvSpPr txBox="1"/>
          <p:nvPr/>
        </p:nvSpPr>
        <p:spPr>
          <a:xfrm>
            <a:off x="4709795" y="4783811"/>
            <a:ext cx="1983487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operations</a:t>
            </a:r>
            <a:r>
              <a:rPr lang="en-US" altLang="zh-CN" sz="1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op3=op2;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47" name="Text Box247"/>
          <p:cNvSpPr txBox="1"/>
          <p:nvPr/>
        </p:nvSpPr>
        <p:spPr>
          <a:xfrm>
            <a:off x="4802759" y="5058131"/>
            <a:ext cx="1084860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op3.mult();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48" name="Text Box248"/>
          <p:cNvSpPr txBox="1"/>
          <p:nvPr/>
        </p:nvSpPr>
        <p:spPr>
          <a:xfrm>
            <a:off x="441960" y="5805221"/>
            <a:ext cx="106680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}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49" name="Text Box249"/>
          <p:cNvSpPr txBox="1"/>
          <p:nvPr/>
        </p:nvSpPr>
        <p:spPr>
          <a:xfrm>
            <a:off x="626364" y="5530901"/>
            <a:ext cx="3724275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cout&lt;&lt;"Multiphication</a:t>
            </a:r>
            <a:r>
              <a:rPr lang="en-US" altLang="zh-CN" sz="1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is"&lt;&lt;mul&lt;&lt;endl;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50" name="Text Box250"/>
          <p:cNvSpPr txBox="1"/>
          <p:nvPr/>
        </p:nvSpPr>
        <p:spPr>
          <a:xfrm>
            <a:off x="4664075" y="5607101"/>
            <a:ext cx="848945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return</a:t>
            </a:r>
            <a:r>
              <a:rPr lang="en-US" altLang="zh-CN" sz="1800" spc="1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0;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51" name="Text Box251"/>
          <p:cNvSpPr txBox="1"/>
          <p:nvPr/>
        </p:nvSpPr>
        <p:spPr>
          <a:xfrm>
            <a:off x="4664075" y="5881421"/>
            <a:ext cx="106680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}</a:t>
            </a:r>
            <a:endParaRPr lang="en-US" altLang="zh-CN" sz="1800">
              <a:latin typeface="Corbel"/>
              <a:ea typeface="Corbel"/>
              <a:cs typeface="Corbel"/>
            </a:endParaRPr>
          </a:p>
        </p:txBody>
      </p:sp>
      <p:sp>
        <p:nvSpPr>
          <p:cNvPr id="252" name="Text Box252"/>
          <p:cNvSpPr txBox="1"/>
          <p:nvPr/>
        </p:nvSpPr>
        <p:spPr>
          <a:xfrm>
            <a:off x="5295265" y="6596408"/>
            <a:ext cx="1127797" cy="1402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104"/>
              </a:lnSpc>
            </a:pP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By:</a:t>
            </a:r>
            <a:r>
              <a:rPr lang="en-US" altLang="zh-CN" sz="1100" spc="-11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2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Kanika</a:t>
            </a:r>
            <a:r>
              <a:rPr lang="en-US" altLang="zh-CN" sz="1100" spc="-26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Sharma</a:t>
            </a:r>
            <a:endParaRPr lang="en-US" altLang="zh-CN" sz="1100">
              <a:latin typeface="Corbel"/>
              <a:ea typeface="Corbel"/>
              <a:cs typeface="Corbel"/>
            </a:endParaRPr>
          </a:p>
        </p:txBody>
      </p:sp>
      <p:sp>
        <p:nvSpPr>
          <p:cNvPr id="253" name="Text Box253"/>
          <p:cNvSpPr txBox="1"/>
          <p:nvPr/>
        </p:nvSpPr>
        <p:spPr>
          <a:xfrm>
            <a:off x="8703310" y="6584290"/>
            <a:ext cx="174956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11</a:t>
            </a:r>
            <a:endParaRPr lang="en-US" altLang="zh-CN" sz="1200">
              <a:latin typeface="Corbel"/>
              <a:ea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Image2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  <a:noFill/>
        </p:spPr>
      </p:pic>
      <p:grpSp>
        <p:nvGrpSpPr>
          <p:cNvPr id="255" name="Group255"/>
          <p:cNvGrpSpPr/>
          <p:nvPr/>
        </p:nvGrpSpPr>
        <p:grpSpPr>
          <a:xfrm>
            <a:off x="0" y="-1"/>
            <a:ext cx="365125" cy="6854825"/>
            <a:chOff x="0" y="-1"/>
            <a:chExt cx="365125" cy="6854825"/>
          </a:xfrm>
        </p:grpSpPr>
        <p:sp>
          <p:nvSpPr>
            <p:cNvPr id="256" name="Path256"/>
            <p:cNvSpPr/>
            <p:nvPr/>
          </p:nvSpPr>
          <p:spPr>
            <a:xfrm>
              <a:off x="0" y="-1"/>
              <a:ext cx="365125" cy="6854825"/>
            </a:xfrm>
            <a:custGeom>
              <a:avLst/>
              <a:gdLst/>
              <a:ahLst/>
              <a:cxnLst/>
              <a:rect l="l" t="t" r="r" b="b"/>
              <a:pathLst>
                <a:path w="365125" h="6854825">
                  <a:moveTo>
                    <a:pt x="0" y="6854825"/>
                  </a:moveTo>
                  <a:lnTo>
                    <a:pt x="365125" y="6854825"/>
                  </a:lnTo>
                  <a:lnTo>
                    <a:pt x="365125" y="0"/>
                  </a:lnTo>
                  <a:lnTo>
                    <a:pt x="0" y="0"/>
                  </a:lnTo>
                  <a:lnTo>
                    <a:pt x="0" y="6854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57" name="Path257"/>
            <p:cNvSpPr/>
            <p:nvPr/>
          </p:nvSpPr>
          <p:spPr>
            <a:xfrm>
              <a:off x="255588" y="5046663"/>
              <a:ext cx="73025" cy="1692275"/>
            </a:xfrm>
            <a:custGeom>
              <a:avLst/>
              <a:gdLst/>
              <a:ahLst/>
              <a:cxnLst/>
              <a:rect l="l" t="t" r="r" b="b"/>
              <a:pathLst>
                <a:path w="73025" h="1692275">
                  <a:moveTo>
                    <a:pt x="0" y="1692275"/>
                  </a:moveTo>
                  <a:lnTo>
                    <a:pt x="73025" y="1692275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692275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58" name="Path258"/>
            <p:cNvSpPr/>
            <p:nvPr/>
          </p:nvSpPr>
          <p:spPr>
            <a:xfrm>
              <a:off x="255588" y="4797425"/>
              <a:ext cx="73025" cy="228600"/>
            </a:xfrm>
            <a:custGeom>
              <a:avLst/>
              <a:gdLst/>
              <a:ahLst/>
              <a:cxnLst/>
              <a:rect l="l" t="t" r="r" b="b"/>
              <a:pathLst>
                <a:path w="73025" h="228600">
                  <a:moveTo>
                    <a:pt x="0" y="228600"/>
                  </a:moveTo>
                  <a:lnTo>
                    <a:pt x="73025" y="228600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FEB80A">
                <a:alpha val="100000"/>
              </a:srgbClr>
            </a:solidFill>
            <a:ln w="0" cap="sq">
              <a:solidFill>
                <a:srgbClr val="FEB80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59" name="Path259"/>
            <p:cNvSpPr/>
            <p:nvPr/>
          </p:nvSpPr>
          <p:spPr>
            <a:xfrm>
              <a:off x="255588" y="4637088"/>
              <a:ext cx="73025" cy="138112"/>
            </a:xfrm>
            <a:custGeom>
              <a:avLst/>
              <a:gdLst/>
              <a:ahLst/>
              <a:cxnLst/>
              <a:rect l="l" t="t" r="r" b="b"/>
              <a:pathLst>
                <a:path w="73025" h="138112">
                  <a:moveTo>
                    <a:pt x="0" y="138113"/>
                  </a:moveTo>
                  <a:lnTo>
                    <a:pt x="73025" y="1381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38113"/>
                  </a:lnTo>
                  <a:close/>
                </a:path>
              </a:pathLst>
            </a:custGeom>
            <a:solidFill>
              <a:srgbClr val="4E5B6F">
                <a:alpha val="100000"/>
              </a:srgbClr>
            </a:solidFill>
            <a:ln w="0" cap="sq">
              <a:solidFill>
                <a:srgbClr val="4E5B6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60" name="Path260"/>
            <p:cNvSpPr/>
            <p:nvPr/>
          </p:nvSpPr>
          <p:spPr>
            <a:xfrm>
              <a:off x="255588" y="4541838"/>
              <a:ext cx="73025" cy="74612"/>
            </a:xfrm>
            <a:custGeom>
              <a:avLst/>
              <a:gdLst/>
              <a:ahLst/>
              <a:cxnLst/>
              <a:rect l="l" t="t" r="r" b="b"/>
              <a:pathLst>
                <a:path w="73025" h="74612">
                  <a:moveTo>
                    <a:pt x="0" y="74613"/>
                  </a:moveTo>
                  <a:lnTo>
                    <a:pt x="73025" y="746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74613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61" name="Path261"/>
            <p:cNvSpPr/>
            <p:nvPr/>
          </p:nvSpPr>
          <p:spPr>
            <a:xfrm>
              <a:off x="309562" y="681101"/>
              <a:ext cx="46038" cy="365125"/>
            </a:xfrm>
            <a:custGeom>
              <a:avLst/>
              <a:gdLst/>
              <a:ahLst/>
              <a:cxnLst/>
              <a:rect l="l" t="t" r="r" b="b"/>
              <a:pathLst>
                <a:path w="46038" h="365125">
                  <a:moveTo>
                    <a:pt x="0" y="365125"/>
                  </a:moveTo>
                  <a:lnTo>
                    <a:pt x="46038" y="365125"/>
                  </a:lnTo>
                  <a:lnTo>
                    <a:pt x="460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62" name="Path262"/>
            <p:cNvSpPr/>
            <p:nvPr/>
          </p:nvSpPr>
          <p:spPr>
            <a:xfrm>
              <a:off x="268288" y="681101"/>
              <a:ext cx="28575" cy="365125"/>
            </a:xfrm>
            <a:custGeom>
              <a:avLst/>
              <a:gdLst/>
              <a:ahLst/>
              <a:cxnLst/>
              <a:rect l="l" t="t" r="r" b="b"/>
              <a:pathLst>
                <a:path w="28575" h="365125">
                  <a:moveTo>
                    <a:pt x="0" y="365125"/>
                  </a:moveTo>
                  <a:lnTo>
                    <a:pt x="28575" y="365125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63" name="Path263"/>
            <p:cNvSpPr/>
            <p:nvPr/>
          </p:nvSpPr>
          <p:spPr>
            <a:xfrm>
              <a:off x="249238" y="681101"/>
              <a:ext cx="9525" cy="365125"/>
            </a:xfrm>
            <a:custGeom>
              <a:avLst/>
              <a:gdLst/>
              <a:ahLst/>
              <a:cxnLst/>
              <a:rect l="l" t="t" r="r" b="b"/>
              <a:pathLst>
                <a:path w="9525" h="365125">
                  <a:moveTo>
                    <a:pt x="0" y="365125"/>
                  </a:moveTo>
                  <a:lnTo>
                    <a:pt x="9525" y="3651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64" name="Path264"/>
            <p:cNvSpPr/>
            <p:nvPr/>
          </p:nvSpPr>
          <p:spPr>
            <a:xfrm>
              <a:off x="222250" y="681101"/>
              <a:ext cx="7938" cy="365125"/>
            </a:xfrm>
            <a:custGeom>
              <a:avLst/>
              <a:gdLst/>
              <a:ahLst/>
              <a:cxnLst/>
              <a:rect l="l" t="t" r="r" b="b"/>
              <a:pathLst>
                <a:path w="7938" h="365125">
                  <a:moveTo>
                    <a:pt x="0" y="365125"/>
                  </a:moveTo>
                  <a:lnTo>
                    <a:pt x="7938" y="365125"/>
                  </a:lnTo>
                  <a:lnTo>
                    <a:pt x="79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65" name="Text Box265"/>
          <p:cNvSpPr txBox="1"/>
          <p:nvPr/>
        </p:nvSpPr>
        <p:spPr>
          <a:xfrm>
            <a:off x="1006145" y="660143"/>
            <a:ext cx="2717521" cy="5074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96"/>
              </a:lnSpc>
            </a:pPr>
            <a:r>
              <a:rPr lang="en-US" altLang="zh-CN" sz="4000" spc="-90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Destructor</a:t>
            </a:r>
            <a:endParaRPr lang="en-US" altLang="zh-CN" sz="4000">
              <a:latin typeface="Consolas"/>
              <a:ea typeface="Consolas"/>
              <a:cs typeface="Consolas"/>
            </a:endParaRPr>
          </a:p>
        </p:txBody>
      </p:sp>
      <p:sp>
        <p:nvSpPr>
          <p:cNvPr id="266" name="Text Box266"/>
          <p:cNvSpPr txBox="1"/>
          <p:nvPr/>
        </p:nvSpPr>
        <p:spPr>
          <a:xfrm>
            <a:off x="1074725" y="1815707"/>
            <a:ext cx="193194" cy="37385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944"/>
              </a:lnSpc>
            </a:pPr>
            <a:r>
              <a:rPr lang="en-US" altLang="zh-CN" sz="2650" spc="8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endParaRPr lang="en-US" altLang="zh-CN" sz="2650">
              <a:latin typeface="Wingdings"/>
              <a:ea typeface="Wingdings"/>
              <a:cs typeface="Wingdings"/>
            </a:endParaRPr>
          </a:p>
        </p:txBody>
      </p:sp>
      <p:sp>
        <p:nvSpPr>
          <p:cNvPr id="267" name="Text Box267"/>
          <p:cNvSpPr txBox="1"/>
          <p:nvPr/>
        </p:nvSpPr>
        <p:spPr>
          <a:xfrm>
            <a:off x="1074725" y="3826518"/>
            <a:ext cx="193054" cy="3735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941"/>
              </a:lnSpc>
            </a:pPr>
            <a:r>
              <a:rPr lang="en-US" altLang="zh-CN" sz="2650" spc="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endParaRPr lang="en-US" altLang="zh-CN" sz="2650">
              <a:latin typeface="Wingdings"/>
              <a:ea typeface="Wingdings"/>
              <a:cs typeface="Wingdings"/>
            </a:endParaRPr>
          </a:p>
        </p:txBody>
      </p:sp>
      <p:sp>
        <p:nvSpPr>
          <p:cNvPr id="268" name="Text Box268"/>
          <p:cNvSpPr txBox="1"/>
          <p:nvPr/>
        </p:nvSpPr>
        <p:spPr>
          <a:xfrm>
            <a:off x="1074725" y="4298958"/>
            <a:ext cx="193054" cy="3735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941"/>
              </a:lnSpc>
            </a:pPr>
            <a:r>
              <a:rPr lang="en-US" altLang="zh-CN" sz="2650" spc="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endParaRPr lang="en-US" altLang="zh-CN" sz="2650">
              <a:latin typeface="Wingdings"/>
              <a:ea typeface="Wingdings"/>
              <a:cs typeface="Wingdings"/>
            </a:endParaRPr>
          </a:p>
        </p:txBody>
      </p:sp>
      <p:sp>
        <p:nvSpPr>
          <p:cNvPr id="269" name="Text Box269"/>
          <p:cNvSpPr txBox="1"/>
          <p:nvPr/>
        </p:nvSpPr>
        <p:spPr>
          <a:xfrm>
            <a:off x="1074725" y="4771398"/>
            <a:ext cx="193054" cy="3735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941"/>
              </a:lnSpc>
            </a:pPr>
            <a:r>
              <a:rPr lang="en-US" altLang="zh-CN" sz="2650" spc="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endParaRPr lang="en-US" altLang="zh-CN" sz="2650">
              <a:latin typeface="Wingdings"/>
              <a:ea typeface="Wingdings"/>
              <a:cs typeface="Wingdings"/>
            </a:endParaRPr>
          </a:p>
        </p:txBody>
      </p:sp>
      <p:sp>
        <p:nvSpPr>
          <p:cNvPr id="270" name="Text Box270"/>
          <p:cNvSpPr txBox="1"/>
          <p:nvPr/>
        </p:nvSpPr>
        <p:spPr>
          <a:xfrm>
            <a:off x="1417574" y="1855723"/>
            <a:ext cx="6831011" cy="189158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979"/>
              </a:lnSpc>
            </a:pP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Destructor</a:t>
            </a:r>
            <a:r>
              <a:rPr lang="en-US" altLang="zh-CN" sz="2800" spc="1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is</a:t>
            </a:r>
            <a:r>
              <a:rPr lang="en-US" altLang="zh-CN" sz="2800" spc="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special</a:t>
            </a:r>
            <a:r>
              <a:rPr lang="en-US" altLang="zh-CN" sz="2800" spc="1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class</a:t>
            </a:r>
            <a:r>
              <a:rPr lang="en-US" altLang="zh-CN" sz="2800" spc="2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function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which</a:t>
            </a:r>
            <a:r>
              <a:rPr lang="en-US" altLang="zh-CN" sz="2800" spc="56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destroys</a:t>
            </a:r>
            <a:r>
              <a:rPr lang="en-US" altLang="zh-CN" sz="2800" spc="1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object</a:t>
            </a:r>
            <a:r>
              <a:rPr lang="en-US" altLang="zh-CN" sz="2800" spc="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as</a:t>
            </a:r>
            <a:r>
              <a:rPr lang="en-US" altLang="zh-CN" sz="2800" spc="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soon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as</a:t>
            </a:r>
            <a:r>
              <a:rPr lang="en-US" altLang="zh-CN" sz="2800" spc="1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4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scope</a:t>
            </a:r>
            <a:r>
              <a:rPr lang="en-US" altLang="zh-CN" sz="2800" spc="1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of</a:t>
            </a:r>
            <a:r>
              <a:rPr lang="en-US" altLang="zh-CN" sz="2800" spc="56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object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ends.</a:t>
            </a:r>
            <a:r>
              <a:rPr lang="en-US" altLang="zh-CN" sz="2800" spc="-17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</a:t>
            </a:r>
            <a:r>
              <a:rPr lang="en-US" altLang="zh-CN" sz="2800" spc="-1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destructor</a:t>
            </a:r>
            <a:r>
              <a:rPr lang="en-US" altLang="zh-CN" sz="2800" spc="1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is</a:t>
            </a:r>
            <a:r>
              <a:rPr lang="en-US" altLang="zh-CN" sz="2800" spc="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called</a:t>
            </a:r>
            <a:r>
              <a:rPr lang="en-US" altLang="zh-CN" sz="2800" spc="56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automatically</a:t>
            </a:r>
            <a:r>
              <a:rPr lang="en-US" altLang="zh-CN" sz="2800" spc="3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by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</a:t>
            </a:r>
            <a:r>
              <a:rPr lang="en-US" altLang="zh-CN" sz="2800" spc="-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compiler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when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object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goes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out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of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scope.</a:t>
            </a:r>
            <a:endParaRPr lang="en-US" altLang="zh-CN" sz="2800">
              <a:latin typeface="Corbel"/>
              <a:ea typeface="Corbel"/>
              <a:cs typeface="Corbel"/>
            </a:endParaRPr>
          </a:p>
        </p:txBody>
      </p:sp>
      <p:sp>
        <p:nvSpPr>
          <p:cNvPr id="271" name="Text Box271"/>
          <p:cNvSpPr txBox="1"/>
          <p:nvPr/>
        </p:nvSpPr>
        <p:spPr>
          <a:xfrm>
            <a:off x="1417574" y="3866487"/>
            <a:ext cx="5257582" cy="8275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58"/>
              </a:lnSpc>
            </a:pP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Destructor</a:t>
            </a:r>
            <a:r>
              <a:rPr lang="en-US" altLang="zh-CN" sz="2800" spc="1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don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not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have</a:t>
            </a:r>
            <a:r>
              <a:rPr lang="en-US" altLang="zh-CN" sz="2800" spc="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argumetns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Destructor</a:t>
            </a:r>
            <a:r>
              <a:rPr lang="en-US" altLang="zh-CN" sz="2800" spc="1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can</a:t>
            </a:r>
            <a:r>
              <a:rPr lang="en-US" altLang="zh-CN" sz="2800" spc="1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not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be</a:t>
            </a:r>
            <a:r>
              <a:rPr lang="en-US" altLang="zh-CN" sz="2800" spc="-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overloaded</a:t>
            </a:r>
            <a:endParaRPr lang="en-US" altLang="zh-CN" sz="2800">
              <a:latin typeface="Corbel"/>
              <a:ea typeface="Corbel"/>
              <a:cs typeface="Corbel"/>
            </a:endParaRPr>
          </a:p>
        </p:txBody>
      </p:sp>
      <p:sp>
        <p:nvSpPr>
          <p:cNvPr id="272" name="Text Box272"/>
          <p:cNvSpPr txBox="1"/>
          <p:nvPr/>
        </p:nvSpPr>
        <p:spPr>
          <a:xfrm>
            <a:off x="1417574" y="4811367"/>
            <a:ext cx="7063240" cy="112346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just" rtl="0">
              <a:lnSpc>
                <a:spcPts val="2949"/>
              </a:lnSpc>
            </a:pP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syntax</a:t>
            </a:r>
            <a:r>
              <a:rPr lang="en-US" altLang="zh-CN" sz="2800" spc="1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for</a:t>
            </a:r>
            <a:r>
              <a:rPr lang="en-US" altLang="zh-CN" sz="2800" spc="-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destructor</a:t>
            </a:r>
            <a:r>
              <a:rPr lang="en-US" altLang="zh-CN" sz="2800" spc="1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is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same</a:t>
            </a:r>
            <a:r>
              <a:rPr lang="en-US" altLang="zh-CN" sz="2800" spc="2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as</a:t>
            </a:r>
            <a:r>
              <a:rPr lang="en-US" altLang="zh-CN" sz="2800" spc="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that</a:t>
            </a:r>
            <a:r>
              <a:rPr lang="en-US" altLang="zh-CN" sz="2800" spc="1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for</a:t>
            </a:r>
            <a:r>
              <a:rPr lang="en-US" altLang="zh-CN" sz="2800" spc="-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1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constructor,</a:t>
            </a:r>
            <a:r>
              <a:rPr lang="en-US" altLang="zh-CN" sz="2800" spc="1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class</a:t>
            </a:r>
            <a:r>
              <a:rPr lang="en-US" altLang="zh-CN" sz="2800" spc="2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name</a:t>
            </a:r>
            <a:r>
              <a:rPr lang="en-US" altLang="zh-CN" sz="2800" spc="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is</a:t>
            </a:r>
            <a:r>
              <a:rPr lang="en-US" altLang="zh-CN" sz="2800" spc="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used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for</a:t>
            </a:r>
            <a:r>
              <a:rPr lang="en-US" altLang="zh-CN" sz="2800" spc="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name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of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14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destructor,</a:t>
            </a:r>
            <a:r>
              <a:rPr lang="en-US" altLang="zh-CN" sz="2800" spc="1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with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</a:t>
            </a:r>
            <a:r>
              <a:rPr lang="en-US" altLang="zh-CN" sz="2800" spc="1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b="1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tilde</a:t>
            </a:r>
            <a:r>
              <a:rPr lang="en-US" altLang="zh-CN" sz="2800" b="1" spc="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~</a:t>
            </a:r>
            <a:r>
              <a:rPr lang="en-US" altLang="zh-CN" sz="2800" spc="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sign</a:t>
            </a:r>
            <a:r>
              <a:rPr lang="en-US" altLang="zh-CN" sz="2800" spc="1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as</a:t>
            </a:r>
            <a:r>
              <a:rPr lang="en-US" altLang="zh-CN" sz="2800" spc="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prefix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to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it.</a:t>
            </a:r>
            <a:endParaRPr lang="en-US" altLang="zh-CN" sz="2800">
              <a:latin typeface="Corbel"/>
              <a:ea typeface="Corbel"/>
              <a:cs typeface="Corbel"/>
            </a:endParaRPr>
          </a:p>
        </p:txBody>
      </p:sp>
      <p:sp>
        <p:nvSpPr>
          <p:cNvPr id="273" name="Text Box273"/>
          <p:cNvSpPr txBox="1"/>
          <p:nvPr/>
        </p:nvSpPr>
        <p:spPr>
          <a:xfrm>
            <a:off x="5295265" y="6596408"/>
            <a:ext cx="1127797" cy="1402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104"/>
              </a:lnSpc>
            </a:pP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By:</a:t>
            </a:r>
            <a:r>
              <a:rPr lang="en-US" altLang="zh-CN" sz="1100" spc="-11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2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Kanika</a:t>
            </a:r>
            <a:r>
              <a:rPr lang="en-US" altLang="zh-CN" sz="1100" spc="-26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Sharma</a:t>
            </a:r>
            <a:endParaRPr lang="en-US" altLang="zh-CN" sz="1100">
              <a:latin typeface="Corbel"/>
              <a:ea typeface="Corbel"/>
              <a:cs typeface="Corbel"/>
            </a:endParaRPr>
          </a:p>
        </p:txBody>
      </p:sp>
      <p:sp>
        <p:nvSpPr>
          <p:cNvPr id="274" name="Text Box274"/>
          <p:cNvSpPr txBox="1"/>
          <p:nvPr/>
        </p:nvSpPr>
        <p:spPr>
          <a:xfrm>
            <a:off x="8703310" y="6584290"/>
            <a:ext cx="184558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12</a:t>
            </a:r>
            <a:endParaRPr lang="en-US" altLang="zh-CN" sz="1200">
              <a:latin typeface="Corbel"/>
              <a:ea typeface="Corbel"/>
              <a:cs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Image2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  <a:noFill/>
        </p:spPr>
      </p:pic>
      <p:grpSp>
        <p:nvGrpSpPr>
          <p:cNvPr id="276" name="Group276"/>
          <p:cNvGrpSpPr/>
          <p:nvPr/>
        </p:nvGrpSpPr>
        <p:grpSpPr>
          <a:xfrm>
            <a:off x="0" y="-1"/>
            <a:ext cx="365125" cy="6854825"/>
            <a:chOff x="0" y="-1"/>
            <a:chExt cx="365125" cy="6854825"/>
          </a:xfrm>
        </p:grpSpPr>
        <p:sp>
          <p:nvSpPr>
            <p:cNvPr id="277" name="Path277"/>
            <p:cNvSpPr/>
            <p:nvPr/>
          </p:nvSpPr>
          <p:spPr>
            <a:xfrm>
              <a:off x="0" y="-1"/>
              <a:ext cx="365125" cy="6854825"/>
            </a:xfrm>
            <a:custGeom>
              <a:avLst/>
              <a:gdLst/>
              <a:ahLst/>
              <a:cxnLst/>
              <a:rect l="l" t="t" r="r" b="b"/>
              <a:pathLst>
                <a:path w="365125" h="6854825">
                  <a:moveTo>
                    <a:pt x="0" y="6854825"/>
                  </a:moveTo>
                  <a:lnTo>
                    <a:pt x="365125" y="6854825"/>
                  </a:lnTo>
                  <a:lnTo>
                    <a:pt x="365125" y="0"/>
                  </a:lnTo>
                  <a:lnTo>
                    <a:pt x="0" y="0"/>
                  </a:lnTo>
                  <a:lnTo>
                    <a:pt x="0" y="6854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78" name="Path278"/>
            <p:cNvSpPr/>
            <p:nvPr/>
          </p:nvSpPr>
          <p:spPr>
            <a:xfrm>
              <a:off x="255588" y="5046663"/>
              <a:ext cx="73025" cy="1692275"/>
            </a:xfrm>
            <a:custGeom>
              <a:avLst/>
              <a:gdLst/>
              <a:ahLst/>
              <a:cxnLst/>
              <a:rect l="l" t="t" r="r" b="b"/>
              <a:pathLst>
                <a:path w="73025" h="1692275">
                  <a:moveTo>
                    <a:pt x="0" y="1692275"/>
                  </a:moveTo>
                  <a:lnTo>
                    <a:pt x="73025" y="1692275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692275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79" name="Path279"/>
            <p:cNvSpPr/>
            <p:nvPr/>
          </p:nvSpPr>
          <p:spPr>
            <a:xfrm>
              <a:off x="255588" y="4797425"/>
              <a:ext cx="73025" cy="228600"/>
            </a:xfrm>
            <a:custGeom>
              <a:avLst/>
              <a:gdLst/>
              <a:ahLst/>
              <a:cxnLst/>
              <a:rect l="l" t="t" r="r" b="b"/>
              <a:pathLst>
                <a:path w="73025" h="228600">
                  <a:moveTo>
                    <a:pt x="0" y="228600"/>
                  </a:moveTo>
                  <a:lnTo>
                    <a:pt x="73025" y="228600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FEB80A">
                <a:alpha val="100000"/>
              </a:srgbClr>
            </a:solidFill>
            <a:ln w="0" cap="sq">
              <a:solidFill>
                <a:srgbClr val="FEB80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80" name="Path280"/>
            <p:cNvSpPr/>
            <p:nvPr/>
          </p:nvSpPr>
          <p:spPr>
            <a:xfrm>
              <a:off x="255588" y="4637088"/>
              <a:ext cx="73025" cy="138112"/>
            </a:xfrm>
            <a:custGeom>
              <a:avLst/>
              <a:gdLst/>
              <a:ahLst/>
              <a:cxnLst/>
              <a:rect l="l" t="t" r="r" b="b"/>
              <a:pathLst>
                <a:path w="73025" h="138112">
                  <a:moveTo>
                    <a:pt x="0" y="138113"/>
                  </a:moveTo>
                  <a:lnTo>
                    <a:pt x="73025" y="1381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38113"/>
                  </a:lnTo>
                  <a:close/>
                </a:path>
              </a:pathLst>
            </a:custGeom>
            <a:solidFill>
              <a:srgbClr val="4E5B6F">
                <a:alpha val="100000"/>
              </a:srgbClr>
            </a:solidFill>
            <a:ln w="0" cap="sq">
              <a:solidFill>
                <a:srgbClr val="4E5B6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81" name="Path281"/>
            <p:cNvSpPr/>
            <p:nvPr/>
          </p:nvSpPr>
          <p:spPr>
            <a:xfrm>
              <a:off x="255588" y="4541838"/>
              <a:ext cx="73025" cy="74612"/>
            </a:xfrm>
            <a:custGeom>
              <a:avLst/>
              <a:gdLst/>
              <a:ahLst/>
              <a:cxnLst/>
              <a:rect l="l" t="t" r="r" b="b"/>
              <a:pathLst>
                <a:path w="73025" h="74612">
                  <a:moveTo>
                    <a:pt x="0" y="74613"/>
                  </a:moveTo>
                  <a:lnTo>
                    <a:pt x="73025" y="746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74613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82" name="Path282"/>
            <p:cNvSpPr/>
            <p:nvPr/>
          </p:nvSpPr>
          <p:spPr>
            <a:xfrm>
              <a:off x="309562" y="681101"/>
              <a:ext cx="46038" cy="365125"/>
            </a:xfrm>
            <a:custGeom>
              <a:avLst/>
              <a:gdLst/>
              <a:ahLst/>
              <a:cxnLst/>
              <a:rect l="l" t="t" r="r" b="b"/>
              <a:pathLst>
                <a:path w="46038" h="365125">
                  <a:moveTo>
                    <a:pt x="0" y="365125"/>
                  </a:moveTo>
                  <a:lnTo>
                    <a:pt x="46038" y="365125"/>
                  </a:lnTo>
                  <a:lnTo>
                    <a:pt x="460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83" name="Path283"/>
            <p:cNvSpPr/>
            <p:nvPr/>
          </p:nvSpPr>
          <p:spPr>
            <a:xfrm>
              <a:off x="268288" y="681101"/>
              <a:ext cx="28575" cy="365125"/>
            </a:xfrm>
            <a:custGeom>
              <a:avLst/>
              <a:gdLst/>
              <a:ahLst/>
              <a:cxnLst/>
              <a:rect l="l" t="t" r="r" b="b"/>
              <a:pathLst>
                <a:path w="28575" h="365125">
                  <a:moveTo>
                    <a:pt x="0" y="365125"/>
                  </a:moveTo>
                  <a:lnTo>
                    <a:pt x="28575" y="365125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84" name="Path284"/>
            <p:cNvSpPr/>
            <p:nvPr/>
          </p:nvSpPr>
          <p:spPr>
            <a:xfrm>
              <a:off x="249238" y="681101"/>
              <a:ext cx="9525" cy="365125"/>
            </a:xfrm>
            <a:custGeom>
              <a:avLst/>
              <a:gdLst/>
              <a:ahLst/>
              <a:cxnLst/>
              <a:rect l="l" t="t" r="r" b="b"/>
              <a:pathLst>
                <a:path w="9525" h="365125">
                  <a:moveTo>
                    <a:pt x="0" y="365125"/>
                  </a:moveTo>
                  <a:lnTo>
                    <a:pt x="9525" y="3651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85" name="Path285"/>
            <p:cNvSpPr/>
            <p:nvPr/>
          </p:nvSpPr>
          <p:spPr>
            <a:xfrm>
              <a:off x="222250" y="681101"/>
              <a:ext cx="7938" cy="365125"/>
            </a:xfrm>
            <a:custGeom>
              <a:avLst/>
              <a:gdLst/>
              <a:ahLst/>
              <a:cxnLst/>
              <a:rect l="l" t="t" r="r" b="b"/>
              <a:pathLst>
                <a:path w="7938" h="365125">
                  <a:moveTo>
                    <a:pt x="0" y="365125"/>
                  </a:moveTo>
                  <a:lnTo>
                    <a:pt x="7938" y="365125"/>
                  </a:lnTo>
                  <a:lnTo>
                    <a:pt x="79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86" name="Text Box286"/>
          <p:cNvSpPr txBox="1"/>
          <p:nvPr/>
        </p:nvSpPr>
        <p:spPr>
          <a:xfrm>
            <a:off x="472440" y="528217"/>
            <a:ext cx="7518360" cy="50779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98"/>
              </a:lnSpc>
            </a:pPr>
            <a:r>
              <a:rPr lang="en-US" altLang="zh-CN" sz="4000" spc="-90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Properties</a:t>
            </a:r>
            <a:r>
              <a:rPr lang="en-US" altLang="zh-CN" sz="4000" spc="-200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altLang="zh-CN" sz="4000" spc="-50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of</a:t>
            </a:r>
            <a:r>
              <a:rPr lang="en-US" altLang="zh-CN" sz="4000" spc="-200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altLang="zh-CN" sz="4000" spc="-92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Constructors</a:t>
            </a:r>
            <a:r>
              <a:rPr lang="en-US" altLang="zh-CN" sz="4000" spc="-196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altLang="zh-CN" sz="4000" spc="0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&amp;</a:t>
            </a:r>
            <a:endParaRPr lang="en-US" altLang="zh-CN" sz="4000">
              <a:latin typeface="Consolas"/>
              <a:ea typeface="Consolas"/>
              <a:cs typeface="Consolas"/>
            </a:endParaRPr>
          </a:p>
        </p:txBody>
      </p:sp>
      <p:sp>
        <p:nvSpPr>
          <p:cNvPr id="287" name="Text Box287"/>
          <p:cNvSpPr txBox="1"/>
          <p:nvPr/>
        </p:nvSpPr>
        <p:spPr>
          <a:xfrm>
            <a:off x="472440" y="1138043"/>
            <a:ext cx="2717521" cy="5074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96"/>
              </a:lnSpc>
            </a:pPr>
            <a:r>
              <a:rPr lang="en-US" altLang="zh-CN" sz="4000" spc="-90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Destructor</a:t>
            </a:r>
            <a:endParaRPr lang="en-US" altLang="zh-CN" sz="4000">
              <a:latin typeface="Consolas"/>
              <a:ea typeface="Consolas"/>
              <a:cs typeface="Consolas"/>
            </a:endParaRPr>
          </a:p>
        </p:txBody>
      </p:sp>
      <p:sp>
        <p:nvSpPr>
          <p:cNvPr id="288" name="Text Box288"/>
          <p:cNvSpPr txBox="1"/>
          <p:nvPr/>
        </p:nvSpPr>
        <p:spPr>
          <a:xfrm>
            <a:off x="1074725" y="1858379"/>
            <a:ext cx="193194" cy="37385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944"/>
              </a:lnSpc>
            </a:pPr>
            <a:r>
              <a:rPr lang="en-US" altLang="zh-CN" sz="2650" spc="8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endParaRPr lang="en-US" altLang="zh-CN" sz="2650">
              <a:latin typeface="Wingdings"/>
              <a:ea typeface="Wingdings"/>
              <a:cs typeface="Wingdings"/>
            </a:endParaRPr>
          </a:p>
        </p:txBody>
      </p:sp>
      <p:sp>
        <p:nvSpPr>
          <p:cNvPr id="289" name="Text Box289"/>
          <p:cNvSpPr txBox="1"/>
          <p:nvPr/>
        </p:nvSpPr>
        <p:spPr>
          <a:xfrm>
            <a:off x="1074725" y="2802009"/>
            <a:ext cx="193054" cy="3735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941"/>
              </a:lnSpc>
            </a:pPr>
            <a:r>
              <a:rPr lang="en-US" altLang="zh-CN" sz="2650" spc="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endParaRPr lang="en-US" altLang="zh-CN" sz="2650">
              <a:latin typeface="Wingdings"/>
              <a:ea typeface="Wingdings"/>
              <a:cs typeface="Wingdings"/>
            </a:endParaRPr>
          </a:p>
        </p:txBody>
      </p:sp>
      <p:sp>
        <p:nvSpPr>
          <p:cNvPr id="290" name="Text Box290"/>
          <p:cNvSpPr txBox="1"/>
          <p:nvPr/>
        </p:nvSpPr>
        <p:spPr>
          <a:xfrm>
            <a:off x="1074725" y="3744222"/>
            <a:ext cx="193054" cy="3735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941"/>
              </a:lnSpc>
            </a:pPr>
            <a:r>
              <a:rPr lang="en-US" altLang="zh-CN" sz="2650" spc="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endParaRPr lang="en-US" altLang="zh-CN" sz="2650">
              <a:latin typeface="Wingdings"/>
              <a:ea typeface="Wingdings"/>
              <a:cs typeface="Wingdings"/>
            </a:endParaRPr>
          </a:p>
        </p:txBody>
      </p:sp>
      <p:sp>
        <p:nvSpPr>
          <p:cNvPr id="291" name="Text Box291"/>
          <p:cNvSpPr txBox="1"/>
          <p:nvPr/>
        </p:nvSpPr>
        <p:spPr>
          <a:xfrm>
            <a:off x="1074725" y="4686055"/>
            <a:ext cx="193054" cy="3735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941"/>
              </a:lnSpc>
            </a:pPr>
            <a:r>
              <a:rPr lang="en-US" altLang="zh-CN" sz="2650" spc="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endParaRPr lang="en-US" altLang="zh-CN" sz="2650">
              <a:latin typeface="Wingdings"/>
              <a:ea typeface="Wingdings"/>
              <a:cs typeface="Wingdings"/>
            </a:endParaRPr>
          </a:p>
        </p:txBody>
      </p:sp>
      <p:sp>
        <p:nvSpPr>
          <p:cNvPr id="292" name="Text Box292"/>
          <p:cNvSpPr txBox="1"/>
          <p:nvPr/>
        </p:nvSpPr>
        <p:spPr>
          <a:xfrm>
            <a:off x="1417574" y="1898395"/>
            <a:ext cx="7129644" cy="17253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396"/>
              </a:lnSpc>
            </a:pPr>
            <a:r>
              <a:rPr lang="en-US" altLang="zh-CN" sz="28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</a:t>
            </a:r>
            <a:r>
              <a:rPr lang="en-US" altLang="zh-CN" sz="2800" spc="1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and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destructor</a:t>
            </a:r>
            <a:r>
              <a:rPr lang="en-US" altLang="zh-CN" sz="2800" spc="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can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not</a:t>
            </a:r>
            <a:r>
              <a:rPr lang="en-US" altLang="zh-CN" sz="2800" spc="-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be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inherited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although</a:t>
            </a:r>
            <a:r>
              <a:rPr lang="en-US" altLang="zh-CN" sz="2800" spc="2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they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can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be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call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in</a:t>
            </a:r>
            <a:r>
              <a:rPr lang="en-US" altLang="zh-CN" sz="2800" spc="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derived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class.</a:t>
            </a:r>
            <a:r>
              <a:rPr lang="en-US" altLang="zh-CN" sz="2800" spc="56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Destructor</a:t>
            </a:r>
            <a:r>
              <a:rPr lang="en-US" altLang="zh-CN" sz="2800" spc="1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can</a:t>
            </a:r>
            <a:r>
              <a:rPr lang="en-US" altLang="zh-CN" sz="2800" spc="1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be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virtual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but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</a:t>
            </a:r>
            <a:r>
              <a:rPr lang="en-US" altLang="zh-CN" sz="2800" spc="1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can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not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be.</a:t>
            </a:r>
            <a:endParaRPr lang="en-US" altLang="zh-CN" sz="2800">
              <a:latin typeface="Corbel"/>
              <a:ea typeface="Corbel"/>
              <a:cs typeface="Corbel"/>
            </a:endParaRPr>
          </a:p>
        </p:txBody>
      </p:sp>
      <p:sp>
        <p:nvSpPr>
          <p:cNvPr id="293" name="Text Box293"/>
          <p:cNvSpPr txBox="1"/>
          <p:nvPr/>
        </p:nvSpPr>
        <p:spPr>
          <a:xfrm>
            <a:off x="1417574" y="3784191"/>
            <a:ext cx="6595584" cy="7818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078"/>
              </a:lnSpc>
            </a:pPr>
            <a:r>
              <a:rPr lang="en-US" altLang="zh-CN" sz="2800" spc="-6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We</a:t>
            </a:r>
            <a:r>
              <a:rPr lang="en-US" altLang="zh-CN" sz="2800" spc="1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can</a:t>
            </a:r>
            <a:r>
              <a:rPr lang="en-US" altLang="zh-CN" sz="2800" spc="1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not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access</a:t>
            </a:r>
            <a:r>
              <a:rPr lang="en-US" altLang="zh-CN" sz="2800" spc="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address</a:t>
            </a:r>
            <a:r>
              <a:rPr lang="en-US" altLang="zh-CN" sz="2800" spc="2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of</a:t>
            </a:r>
            <a:r>
              <a:rPr lang="en-US" altLang="zh-CN" sz="2800" spc="-1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and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1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destructor.</a:t>
            </a:r>
            <a:endParaRPr lang="en-US" altLang="zh-CN" sz="2800">
              <a:latin typeface="Corbel"/>
              <a:ea typeface="Corbel"/>
              <a:cs typeface="Corbel"/>
            </a:endParaRPr>
          </a:p>
        </p:txBody>
      </p:sp>
      <p:sp>
        <p:nvSpPr>
          <p:cNvPr id="294" name="Text Box294"/>
          <p:cNvSpPr txBox="1"/>
          <p:nvPr/>
        </p:nvSpPr>
        <p:spPr>
          <a:xfrm>
            <a:off x="1417574" y="4726023"/>
            <a:ext cx="7205632" cy="12088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just" rtl="0">
              <a:lnSpc>
                <a:spcPts val="3173"/>
              </a:lnSpc>
            </a:pP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</a:t>
            </a:r>
            <a:r>
              <a:rPr lang="en-US" altLang="zh-CN" sz="2800" spc="2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and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destructor</a:t>
            </a:r>
            <a:r>
              <a:rPr lang="en-US" altLang="zh-CN" sz="2800" spc="1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can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1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make</a:t>
            </a:r>
            <a:r>
              <a:rPr lang="en-US" altLang="zh-CN" sz="2800" spc="2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implicit</a:t>
            </a:r>
            <a:r>
              <a:rPr lang="en-US" altLang="zh-CN" sz="2800" spc="2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call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to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operator</a:t>
            </a:r>
            <a:r>
              <a:rPr lang="en-US" altLang="zh-CN" sz="2800" spc="1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new</a:t>
            </a:r>
            <a:r>
              <a:rPr lang="en-US" altLang="zh-CN" sz="2800" spc="-1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and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delete</a:t>
            </a:r>
            <a:r>
              <a:rPr lang="en-US" altLang="zh-CN" sz="2800" spc="-1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if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memory</a:t>
            </a:r>
            <a:r>
              <a:rPr lang="en-US" altLang="zh-CN" sz="2800" spc="14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allocation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and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de-allocation</a:t>
            </a:r>
            <a:r>
              <a:rPr lang="en-US" altLang="zh-CN" sz="2800" spc="2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is</a:t>
            </a:r>
            <a:r>
              <a:rPr lang="en-US" altLang="zh-CN" sz="2800" spc="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required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for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and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object.</a:t>
            </a:r>
            <a:endParaRPr lang="en-US" altLang="zh-CN" sz="2800">
              <a:latin typeface="Corbel"/>
              <a:ea typeface="Corbel"/>
              <a:cs typeface="Corbel"/>
            </a:endParaRPr>
          </a:p>
        </p:txBody>
      </p:sp>
      <p:sp>
        <p:nvSpPr>
          <p:cNvPr id="295" name="Text Box295"/>
          <p:cNvSpPr txBox="1"/>
          <p:nvPr/>
        </p:nvSpPr>
        <p:spPr>
          <a:xfrm>
            <a:off x="5295265" y="6596408"/>
            <a:ext cx="1127797" cy="1402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104"/>
              </a:lnSpc>
            </a:pP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By:</a:t>
            </a:r>
            <a:r>
              <a:rPr lang="en-US" altLang="zh-CN" sz="1100" spc="-11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2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Kanika</a:t>
            </a:r>
            <a:r>
              <a:rPr lang="en-US" altLang="zh-CN" sz="1100" spc="-26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Sharma</a:t>
            </a:r>
            <a:endParaRPr lang="en-US" altLang="zh-CN" sz="1100">
              <a:latin typeface="Corbel"/>
              <a:ea typeface="Corbel"/>
              <a:cs typeface="Corbel"/>
            </a:endParaRPr>
          </a:p>
        </p:txBody>
      </p:sp>
      <p:sp>
        <p:nvSpPr>
          <p:cNvPr id="296" name="Text Box296"/>
          <p:cNvSpPr txBox="1"/>
          <p:nvPr/>
        </p:nvSpPr>
        <p:spPr>
          <a:xfrm>
            <a:off x="8703310" y="6584290"/>
            <a:ext cx="172668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-11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13</a:t>
            </a:r>
            <a:endParaRPr lang="en-US" altLang="zh-CN" sz="1200">
              <a:latin typeface="Corbel"/>
              <a:ea typeface="Corbel"/>
              <a:cs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Image2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  <a:noFill/>
        </p:spPr>
      </p:pic>
      <p:grpSp>
        <p:nvGrpSpPr>
          <p:cNvPr id="298" name="Group298"/>
          <p:cNvGrpSpPr/>
          <p:nvPr/>
        </p:nvGrpSpPr>
        <p:grpSpPr>
          <a:xfrm>
            <a:off x="0" y="-1"/>
            <a:ext cx="365125" cy="6854825"/>
            <a:chOff x="0" y="-1"/>
            <a:chExt cx="365125" cy="6854825"/>
          </a:xfrm>
        </p:grpSpPr>
        <p:sp>
          <p:nvSpPr>
            <p:cNvPr id="299" name="Path299"/>
            <p:cNvSpPr/>
            <p:nvPr/>
          </p:nvSpPr>
          <p:spPr>
            <a:xfrm>
              <a:off x="0" y="-1"/>
              <a:ext cx="365125" cy="6854825"/>
            </a:xfrm>
            <a:custGeom>
              <a:avLst/>
              <a:gdLst/>
              <a:ahLst/>
              <a:cxnLst/>
              <a:rect l="l" t="t" r="r" b="b"/>
              <a:pathLst>
                <a:path w="365125" h="6854825">
                  <a:moveTo>
                    <a:pt x="0" y="6854825"/>
                  </a:moveTo>
                  <a:lnTo>
                    <a:pt x="365125" y="6854825"/>
                  </a:lnTo>
                  <a:lnTo>
                    <a:pt x="365125" y="0"/>
                  </a:lnTo>
                  <a:lnTo>
                    <a:pt x="0" y="0"/>
                  </a:lnTo>
                  <a:lnTo>
                    <a:pt x="0" y="6854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0" name="Path300"/>
            <p:cNvSpPr/>
            <p:nvPr/>
          </p:nvSpPr>
          <p:spPr>
            <a:xfrm>
              <a:off x="255588" y="5046663"/>
              <a:ext cx="73025" cy="1692275"/>
            </a:xfrm>
            <a:custGeom>
              <a:avLst/>
              <a:gdLst/>
              <a:ahLst/>
              <a:cxnLst/>
              <a:rect l="l" t="t" r="r" b="b"/>
              <a:pathLst>
                <a:path w="73025" h="1692275">
                  <a:moveTo>
                    <a:pt x="0" y="1692275"/>
                  </a:moveTo>
                  <a:lnTo>
                    <a:pt x="73025" y="1692275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692275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1" name="Path301"/>
            <p:cNvSpPr/>
            <p:nvPr/>
          </p:nvSpPr>
          <p:spPr>
            <a:xfrm>
              <a:off x="255588" y="4797425"/>
              <a:ext cx="73025" cy="228600"/>
            </a:xfrm>
            <a:custGeom>
              <a:avLst/>
              <a:gdLst/>
              <a:ahLst/>
              <a:cxnLst/>
              <a:rect l="l" t="t" r="r" b="b"/>
              <a:pathLst>
                <a:path w="73025" h="228600">
                  <a:moveTo>
                    <a:pt x="0" y="228600"/>
                  </a:moveTo>
                  <a:lnTo>
                    <a:pt x="73025" y="228600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FEB80A">
                <a:alpha val="100000"/>
              </a:srgbClr>
            </a:solidFill>
            <a:ln w="0" cap="sq">
              <a:solidFill>
                <a:srgbClr val="FEB80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2" name="Path302"/>
            <p:cNvSpPr/>
            <p:nvPr/>
          </p:nvSpPr>
          <p:spPr>
            <a:xfrm>
              <a:off x="255588" y="4637088"/>
              <a:ext cx="73025" cy="138112"/>
            </a:xfrm>
            <a:custGeom>
              <a:avLst/>
              <a:gdLst/>
              <a:ahLst/>
              <a:cxnLst/>
              <a:rect l="l" t="t" r="r" b="b"/>
              <a:pathLst>
                <a:path w="73025" h="138112">
                  <a:moveTo>
                    <a:pt x="0" y="138113"/>
                  </a:moveTo>
                  <a:lnTo>
                    <a:pt x="73025" y="1381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38113"/>
                  </a:lnTo>
                  <a:close/>
                </a:path>
              </a:pathLst>
            </a:custGeom>
            <a:solidFill>
              <a:srgbClr val="4E5B6F">
                <a:alpha val="100000"/>
              </a:srgbClr>
            </a:solidFill>
            <a:ln w="0" cap="sq">
              <a:solidFill>
                <a:srgbClr val="4E5B6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3" name="Path303"/>
            <p:cNvSpPr/>
            <p:nvPr/>
          </p:nvSpPr>
          <p:spPr>
            <a:xfrm>
              <a:off x="255588" y="4541838"/>
              <a:ext cx="73025" cy="74612"/>
            </a:xfrm>
            <a:custGeom>
              <a:avLst/>
              <a:gdLst/>
              <a:ahLst/>
              <a:cxnLst/>
              <a:rect l="l" t="t" r="r" b="b"/>
              <a:pathLst>
                <a:path w="73025" h="74612">
                  <a:moveTo>
                    <a:pt x="0" y="74613"/>
                  </a:moveTo>
                  <a:lnTo>
                    <a:pt x="73025" y="746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74613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4" name="Path304"/>
            <p:cNvSpPr/>
            <p:nvPr/>
          </p:nvSpPr>
          <p:spPr>
            <a:xfrm>
              <a:off x="309562" y="681101"/>
              <a:ext cx="46038" cy="365125"/>
            </a:xfrm>
            <a:custGeom>
              <a:avLst/>
              <a:gdLst/>
              <a:ahLst/>
              <a:cxnLst/>
              <a:rect l="l" t="t" r="r" b="b"/>
              <a:pathLst>
                <a:path w="46038" h="365125">
                  <a:moveTo>
                    <a:pt x="0" y="365125"/>
                  </a:moveTo>
                  <a:lnTo>
                    <a:pt x="46038" y="365125"/>
                  </a:lnTo>
                  <a:lnTo>
                    <a:pt x="460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5" name="Path305"/>
            <p:cNvSpPr/>
            <p:nvPr/>
          </p:nvSpPr>
          <p:spPr>
            <a:xfrm>
              <a:off x="268288" y="681101"/>
              <a:ext cx="28575" cy="365125"/>
            </a:xfrm>
            <a:custGeom>
              <a:avLst/>
              <a:gdLst/>
              <a:ahLst/>
              <a:cxnLst/>
              <a:rect l="l" t="t" r="r" b="b"/>
              <a:pathLst>
                <a:path w="28575" h="365125">
                  <a:moveTo>
                    <a:pt x="0" y="365125"/>
                  </a:moveTo>
                  <a:lnTo>
                    <a:pt x="28575" y="365125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6" name="Path306"/>
            <p:cNvSpPr/>
            <p:nvPr/>
          </p:nvSpPr>
          <p:spPr>
            <a:xfrm>
              <a:off x="249238" y="681101"/>
              <a:ext cx="9525" cy="365125"/>
            </a:xfrm>
            <a:custGeom>
              <a:avLst/>
              <a:gdLst/>
              <a:ahLst/>
              <a:cxnLst/>
              <a:rect l="l" t="t" r="r" b="b"/>
              <a:pathLst>
                <a:path w="9525" h="365125">
                  <a:moveTo>
                    <a:pt x="0" y="365125"/>
                  </a:moveTo>
                  <a:lnTo>
                    <a:pt x="9525" y="3651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7" name="Path307"/>
            <p:cNvSpPr/>
            <p:nvPr/>
          </p:nvSpPr>
          <p:spPr>
            <a:xfrm>
              <a:off x="222250" y="681101"/>
              <a:ext cx="7938" cy="365125"/>
            </a:xfrm>
            <a:custGeom>
              <a:avLst/>
              <a:gdLst/>
              <a:ahLst/>
              <a:cxnLst/>
              <a:rect l="l" t="t" r="r" b="b"/>
              <a:pathLst>
                <a:path w="7938" h="365125">
                  <a:moveTo>
                    <a:pt x="0" y="365125"/>
                  </a:moveTo>
                  <a:lnTo>
                    <a:pt x="7938" y="365125"/>
                  </a:lnTo>
                  <a:lnTo>
                    <a:pt x="79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08" name="Text Box308"/>
          <p:cNvSpPr txBox="1"/>
          <p:nvPr/>
        </p:nvSpPr>
        <p:spPr>
          <a:xfrm>
            <a:off x="1006145" y="660143"/>
            <a:ext cx="3517621" cy="5074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96"/>
              </a:lnSpc>
            </a:pPr>
            <a:r>
              <a:rPr lang="en-US" altLang="zh-CN" sz="4000" spc="-67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Let</a:t>
            </a:r>
            <a:r>
              <a:rPr lang="en-US" altLang="zh-CN" sz="4000" spc="-199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altLang="zh-CN" sz="4000" spc="-51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us</a:t>
            </a:r>
            <a:r>
              <a:rPr lang="en-US" altLang="zh-CN" sz="4000" spc="-198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altLang="zh-CN" sz="4000" spc="-84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revise</a:t>
            </a:r>
            <a:endParaRPr lang="en-US" altLang="zh-CN" sz="4000">
              <a:latin typeface="Consolas"/>
              <a:ea typeface="Consolas"/>
              <a:cs typeface="Consolas"/>
            </a:endParaRPr>
          </a:p>
        </p:txBody>
      </p:sp>
      <p:sp>
        <p:nvSpPr>
          <p:cNvPr id="309" name="Text Box309"/>
          <p:cNvSpPr txBox="1"/>
          <p:nvPr/>
        </p:nvSpPr>
        <p:spPr>
          <a:xfrm>
            <a:off x="1074725" y="1860842"/>
            <a:ext cx="7491903" cy="9002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85521" indent="-385521" algn="l" rtl="0">
              <a:lnSpc>
                <a:spcPts val="3544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By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default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</a:t>
            </a:r>
            <a:r>
              <a:rPr lang="en-US" altLang="zh-CN" sz="3000" spc="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return</a:t>
            </a:r>
            <a:r>
              <a:rPr lang="en-US" altLang="zh-CN" sz="3000" spc="-2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type</a:t>
            </a:r>
            <a:r>
              <a:rPr lang="en-US" altLang="zh-CN" sz="3000" spc="-1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of</a:t>
            </a:r>
            <a:r>
              <a:rPr lang="en-US" altLang="zh-CN" sz="3000" spc="-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</a:t>
            </a:r>
            <a:r>
              <a:rPr lang="en-US" altLang="zh-CN" sz="3000" spc="-2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is__.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6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(a)</a:t>
            </a:r>
            <a:r>
              <a:rPr lang="en-US" altLang="zh-CN" sz="2600" spc="-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6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Int</a:t>
            </a:r>
            <a:endParaRPr lang="en-US" altLang="zh-CN" sz="2600">
              <a:latin typeface="Corbel"/>
              <a:ea typeface="Corbel"/>
              <a:cs typeface="Corbel"/>
            </a:endParaRPr>
          </a:p>
        </p:txBody>
      </p:sp>
      <p:sp>
        <p:nvSpPr>
          <p:cNvPr id="310" name="Text Box310"/>
          <p:cNvSpPr txBox="1"/>
          <p:nvPr/>
        </p:nvSpPr>
        <p:spPr>
          <a:xfrm>
            <a:off x="1460246" y="2905840"/>
            <a:ext cx="1102318" cy="3307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4"/>
              </a:lnSpc>
            </a:pPr>
            <a:r>
              <a:rPr lang="en-US" altLang="zh-CN" sz="2600" spc="-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(b)Float</a:t>
            </a:r>
            <a:endParaRPr lang="en-US" altLang="zh-CN" sz="2600">
              <a:latin typeface="Corbel"/>
              <a:ea typeface="Corbel"/>
              <a:cs typeface="Corbel"/>
            </a:endParaRPr>
          </a:p>
        </p:txBody>
      </p:sp>
      <p:sp>
        <p:nvSpPr>
          <p:cNvPr id="311" name="Text Box311"/>
          <p:cNvSpPr txBox="1"/>
          <p:nvPr/>
        </p:nvSpPr>
        <p:spPr>
          <a:xfrm>
            <a:off x="1460246" y="3381327"/>
            <a:ext cx="1070901" cy="3307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4"/>
              </a:lnSpc>
            </a:pPr>
            <a:r>
              <a:rPr lang="en-US" altLang="zh-CN" sz="2600" spc="-1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(c)</a:t>
            </a:r>
            <a:r>
              <a:rPr lang="en-US" altLang="zh-CN" sz="2600" spc="-114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600" spc="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Char</a:t>
            </a:r>
            <a:endParaRPr lang="en-US" altLang="zh-CN" sz="2600">
              <a:latin typeface="Corbel"/>
              <a:ea typeface="Corbel"/>
              <a:cs typeface="Corbel"/>
            </a:endParaRPr>
          </a:p>
        </p:txBody>
      </p:sp>
      <p:sp>
        <p:nvSpPr>
          <p:cNvPr id="312" name="Text Box312"/>
          <p:cNvSpPr txBox="1"/>
          <p:nvPr/>
        </p:nvSpPr>
        <p:spPr>
          <a:xfrm>
            <a:off x="1460246" y="3857196"/>
            <a:ext cx="2471119" cy="3307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4"/>
              </a:lnSpc>
            </a:pPr>
            <a:r>
              <a:rPr lang="en-US" altLang="zh-CN" sz="2600" spc="-1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(d)</a:t>
            </a:r>
            <a:r>
              <a:rPr lang="en-US" altLang="zh-CN" sz="2600" spc="-2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6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No</a:t>
            </a:r>
            <a:r>
              <a:rPr lang="en-US" altLang="zh-CN" sz="2600" spc="14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600" spc="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return</a:t>
            </a:r>
            <a:r>
              <a:rPr lang="en-US" altLang="zh-CN" sz="26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6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type</a:t>
            </a:r>
            <a:endParaRPr lang="en-US" altLang="zh-CN" sz="2600">
              <a:latin typeface="Corbel"/>
              <a:ea typeface="Corbel"/>
              <a:cs typeface="Corbel"/>
            </a:endParaRPr>
          </a:p>
        </p:txBody>
      </p:sp>
      <p:sp>
        <p:nvSpPr>
          <p:cNvPr id="313" name="Text Box313"/>
          <p:cNvSpPr txBox="1"/>
          <p:nvPr/>
        </p:nvSpPr>
        <p:spPr>
          <a:xfrm>
            <a:off x="5295265" y="6596408"/>
            <a:ext cx="1127797" cy="1402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104"/>
              </a:lnSpc>
            </a:pP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By:</a:t>
            </a:r>
            <a:r>
              <a:rPr lang="en-US" altLang="zh-CN" sz="1100" spc="-11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2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Kanika</a:t>
            </a:r>
            <a:r>
              <a:rPr lang="en-US" altLang="zh-CN" sz="1100" spc="-26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Sharma</a:t>
            </a:r>
            <a:endParaRPr lang="en-US" altLang="zh-CN" sz="1100">
              <a:latin typeface="Corbel"/>
              <a:ea typeface="Corbel"/>
              <a:cs typeface="Corbel"/>
            </a:endParaRPr>
          </a:p>
        </p:txBody>
      </p:sp>
      <p:sp>
        <p:nvSpPr>
          <p:cNvPr id="314" name="Text Box314"/>
          <p:cNvSpPr txBox="1"/>
          <p:nvPr/>
        </p:nvSpPr>
        <p:spPr>
          <a:xfrm>
            <a:off x="8703310" y="6584290"/>
            <a:ext cx="185472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14</a:t>
            </a:r>
            <a:endParaRPr lang="en-US" altLang="zh-CN" sz="1200">
              <a:latin typeface="Corbel"/>
              <a:ea typeface="Corbel"/>
              <a:cs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Image3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  <a:noFill/>
        </p:spPr>
      </p:pic>
      <p:grpSp>
        <p:nvGrpSpPr>
          <p:cNvPr id="316" name="Group316"/>
          <p:cNvGrpSpPr/>
          <p:nvPr/>
        </p:nvGrpSpPr>
        <p:grpSpPr>
          <a:xfrm>
            <a:off x="0" y="-1"/>
            <a:ext cx="365125" cy="6854825"/>
            <a:chOff x="0" y="-1"/>
            <a:chExt cx="365125" cy="6854825"/>
          </a:xfrm>
        </p:grpSpPr>
        <p:sp>
          <p:nvSpPr>
            <p:cNvPr id="317" name="Path317"/>
            <p:cNvSpPr/>
            <p:nvPr/>
          </p:nvSpPr>
          <p:spPr>
            <a:xfrm>
              <a:off x="0" y="-1"/>
              <a:ext cx="365125" cy="6854825"/>
            </a:xfrm>
            <a:custGeom>
              <a:avLst/>
              <a:gdLst/>
              <a:ahLst/>
              <a:cxnLst/>
              <a:rect l="l" t="t" r="r" b="b"/>
              <a:pathLst>
                <a:path w="365125" h="6854825">
                  <a:moveTo>
                    <a:pt x="0" y="6854825"/>
                  </a:moveTo>
                  <a:lnTo>
                    <a:pt x="365125" y="6854825"/>
                  </a:lnTo>
                  <a:lnTo>
                    <a:pt x="365125" y="0"/>
                  </a:lnTo>
                  <a:lnTo>
                    <a:pt x="0" y="0"/>
                  </a:lnTo>
                  <a:lnTo>
                    <a:pt x="0" y="6854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8" name="Path318"/>
            <p:cNvSpPr/>
            <p:nvPr/>
          </p:nvSpPr>
          <p:spPr>
            <a:xfrm>
              <a:off x="255588" y="5046663"/>
              <a:ext cx="73025" cy="1692275"/>
            </a:xfrm>
            <a:custGeom>
              <a:avLst/>
              <a:gdLst/>
              <a:ahLst/>
              <a:cxnLst/>
              <a:rect l="l" t="t" r="r" b="b"/>
              <a:pathLst>
                <a:path w="73025" h="1692275">
                  <a:moveTo>
                    <a:pt x="0" y="1692275"/>
                  </a:moveTo>
                  <a:lnTo>
                    <a:pt x="73025" y="1692275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692275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9" name="Path319"/>
            <p:cNvSpPr/>
            <p:nvPr/>
          </p:nvSpPr>
          <p:spPr>
            <a:xfrm>
              <a:off x="255588" y="4797425"/>
              <a:ext cx="73025" cy="228600"/>
            </a:xfrm>
            <a:custGeom>
              <a:avLst/>
              <a:gdLst/>
              <a:ahLst/>
              <a:cxnLst/>
              <a:rect l="l" t="t" r="r" b="b"/>
              <a:pathLst>
                <a:path w="73025" h="228600">
                  <a:moveTo>
                    <a:pt x="0" y="228600"/>
                  </a:moveTo>
                  <a:lnTo>
                    <a:pt x="73025" y="228600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FEB80A">
                <a:alpha val="100000"/>
              </a:srgbClr>
            </a:solidFill>
            <a:ln w="0" cap="sq">
              <a:solidFill>
                <a:srgbClr val="FEB80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0" name="Path320"/>
            <p:cNvSpPr/>
            <p:nvPr/>
          </p:nvSpPr>
          <p:spPr>
            <a:xfrm>
              <a:off x="255588" y="4637088"/>
              <a:ext cx="73025" cy="138112"/>
            </a:xfrm>
            <a:custGeom>
              <a:avLst/>
              <a:gdLst/>
              <a:ahLst/>
              <a:cxnLst/>
              <a:rect l="l" t="t" r="r" b="b"/>
              <a:pathLst>
                <a:path w="73025" h="138112">
                  <a:moveTo>
                    <a:pt x="0" y="138113"/>
                  </a:moveTo>
                  <a:lnTo>
                    <a:pt x="73025" y="1381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38113"/>
                  </a:lnTo>
                  <a:close/>
                </a:path>
              </a:pathLst>
            </a:custGeom>
            <a:solidFill>
              <a:srgbClr val="4E5B6F">
                <a:alpha val="100000"/>
              </a:srgbClr>
            </a:solidFill>
            <a:ln w="0" cap="sq">
              <a:solidFill>
                <a:srgbClr val="4E5B6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1" name="Path321"/>
            <p:cNvSpPr/>
            <p:nvPr/>
          </p:nvSpPr>
          <p:spPr>
            <a:xfrm>
              <a:off x="255588" y="4541838"/>
              <a:ext cx="73025" cy="74612"/>
            </a:xfrm>
            <a:custGeom>
              <a:avLst/>
              <a:gdLst/>
              <a:ahLst/>
              <a:cxnLst/>
              <a:rect l="l" t="t" r="r" b="b"/>
              <a:pathLst>
                <a:path w="73025" h="74612">
                  <a:moveTo>
                    <a:pt x="0" y="74613"/>
                  </a:moveTo>
                  <a:lnTo>
                    <a:pt x="73025" y="746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74613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2" name="Path322"/>
            <p:cNvSpPr/>
            <p:nvPr/>
          </p:nvSpPr>
          <p:spPr>
            <a:xfrm>
              <a:off x="309562" y="681101"/>
              <a:ext cx="46038" cy="365125"/>
            </a:xfrm>
            <a:custGeom>
              <a:avLst/>
              <a:gdLst/>
              <a:ahLst/>
              <a:cxnLst/>
              <a:rect l="l" t="t" r="r" b="b"/>
              <a:pathLst>
                <a:path w="46038" h="365125">
                  <a:moveTo>
                    <a:pt x="0" y="365125"/>
                  </a:moveTo>
                  <a:lnTo>
                    <a:pt x="46038" y="365125"/>
                  </a:lnTo>
                  <a:lnTo>
                    <a:pt x="460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3" name="Path323"/>
            <p:cNvSpPr/>
            <p:nvPr/>
          </p:nvSpPr>
          <p:spPr>
            <a:xfrm>
              <a:off x="268288" y="681101"/>
              <a:ext cx="28575" cy="365125"/>
            </a:xfrm>
            <a:custGeom>
              <a:avLst/>
              <a:gdLst/>
              <a:ahLst/>
              <a:cxnLst/>
              <a:rect l="l" t="t" r="r" b="b"/>
              <a:pathLst>
                <a:path w="28575" h="365125">
                  <a:moveTo>
                    <a:pt x="0" y="365125"/>
                  </a:moveTo>
                  <a:lnTo>
                    <a:pt x="28575" y="365125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4" name="Path324"/>
            <p:cNvSpPr/>
            <p:nvPr/>
          </p:nvSpPr>
          <p:spPr>
            <a:xfrm>
              <a:off x="249238" y="681101"/>
              <a:ext cx="9525" cy="365125"/>
            </a:xfrm>
            <a:custGeom>
              <a:avLst/>
              <a:gdLst/>
              <a:ahLst/>
              <a:cxnLst/>
              <a:rect l="l" t="t" r="r" b="b"/>
              <a:pathLst>
                <a:path w="9525" h="365125">
                  <a:moveTo>
                    <a:pt x="0" y="365125"/>
                  </a:moveTo>
                  <a:lnTo>
                    <a:pt x="9525" y="3651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5" name="Path325"/>
            <p:cNvSpPr/>
            <p:nvPr/>
          </p:nvSpPr>
          <p:spPr>
            <a:xfrm>
              <a:off x="222250" y="681101"/>
              <a:ext cx="7938" cy="365125"/>
            </a:xfrm>
            <a:custGeom>
              <a:avLst/>
              <a:gdLst/>
              <a:ahLst/>
              <a:cxnLst/>
              <a:rect l="l" t="t" r="r" b="b"/>
              <a:pathLst>
                <a:path w="7938" h="365125">
                  <a:moveTo>
                    <a:pt x="0" y="365125"/>
                  </a:moveTo>
                  <a:lnTo>
                    <a:pt x="7938" y="365125"/>
                  </a:lnTo>
                  <a:lnTo>
                    <a:pt x="79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26" name="Text Box326"/>
          <p:cNvSpPr txBox="1"/>
          <p:nvPr/>
        </p:nvSpPr>
        <p:spPr>
          <a:xfrm>
            <a:off x="1074725" y="1860842"/>
            <a:ext cx="6545503" cy="88108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849" indent="-342849" algn="l" rtl="0">
              <a:lnSpc>
                <a:spcPts val="3469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spc="-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Default</a:t>
            </a:r>
            <a:r>
              <a:rPr lang="en-US" altLang="zh-CN" sz="3000" spc="-10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</a:t>
            </a:r>
            <a:r>
              <a:rPr lang="en-US" altLang="zh-CN" sz="3000" spc="-1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have</a:t>
            </a:r>
            <a:r>
              <a:rPr lang="en-US" altLang="zh-CN" sz="3000" spc="61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__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number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of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arguments.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327" name="Text Box327"/>
          <p:cNvSpPr txBox="1"/>
          <p:nvPr/>
        </p:nvSpPr>
        <p:spPr>
          <a:xfrm>
            <a:off x="1920494" y="2906522"/>
            <a:ext cx="648081" cy="3810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000"/>
              </a:lnSpc>
            </a:pP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(a)2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328" name="Text Box328"/>
          <p:cNvSpPr txBox="1"/>
          <p:nvPr/>
        </p:nvSpPr>
        <p:spPr>
          <a:xfrm>
            <a:off x="1920494" y="3453792"/>
            <a:ext cx="635986" cy="3813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002"/>
              </a:lnSpc>
            </a:pPr>
            <a:r>
              <a:rPr lang="en-US" altLang="zh-CN" sz="3000" spc="-1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(b)3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329" name="Text Box329"/>
          <p:cNvSpPr txBox="1"/>
          <p:nvPr/>
        </p:nvSpPr>
        <p:spPr>
          <a:xfrm>
            <a:off x="1920494" y="3999611"/>
            <a:ext cx="596646" cy="3810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000"/>
              </a:lnSpc>
            </a:pPr>
            <a:r>
              <a:rPr lang="en-US" altLang="zh-CN" sz="3000" spc="-1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(c)1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330" name="Text Box330"/>
          <p:cNvSpPr txBox="1"/>
          <p:nvPr/>
        </p:nvSpPr>
        <p:spPr>
          <a:xfrm>
            <a:off x="1920494" y="4545203"/>
            <a:ext cx="735330" cy="3810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000"/>
              </a:lnSpc>
            </a:pPr>
            <a:r>
              <a:rPr lang="en-US" altLang="zh-CN" sz="3000" spc="-2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(d)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0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331" name="Text Box331"/>
          <p:cNvSpPr txBox="1"/>
          <p:nvPr/>
        </p:nvSpPr>
        <p:spPr>
          <a:xfrm>
            <a:off x="5295265" y="6596408"/>
            <a:ext cx="1127797" cy="1402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104"/>
              </a:lnSpc>
            </a:pP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By:</a:t>
            </a:r>
            <a:r>
              <a:rPr lang="en-US" altLang="zh-CN" sz="1100" spc="-11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2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Kanika</a:t>
            </a:r>
            <a:r>
              <a:rPr lang="en-US" altLang="zh-CN" sz="1100" spc="-26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Sharma</a:t>
            </a:r>
            <a:endParaRPr lang="en-US" altLang="zh-CN" sz="1100">
              <a:latin typeface="Corbel"/>
              <a:ea typeface="Corbel"/>
              <a:cs typeface="Corbel"/>
            </a:endParaRPr>
          </a:p>
        </p:txBody>
      </p:sp>
      <p:sp>
        <p:nvSpPr>
          <p:cNvPr id="332" name="Text Box332"/>
          <p:cNvSpPr txBox="1"/>
          <p:nvPr/>
        </p:nvSpPr>
        <p:spPr>
          <a:xfrm>
            <a:off x="8703310" y="6584290"/>
            <a:ext cx="179832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15</a:t>
            </a:r>
            <a:endParaRPr lang="en-US" altLang="zh-CN" sz="1200">
              <a:latin typeface="Corbel"/>
              <a:ea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Image3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  <a:noFill/>
        </p:spPr>
      </p:pic>
      <p:grpSp>
        <p:nvGrpSpPr>
          <p:cNvPr id="334" name="Group334"/>
          <p:cNvGrpSpPr/>
          <p:nvPr/>
        </p:nvGrpSpPr>
        <p:grpSpPr>
          <a:xfrm>
            <a:off x="0" y="-1"/>
            <a:ext cx="365125" cy="6854825"/>
            <a:chOff x="0" y="-1"/>
            <a:chExt cx="365125" cy="6854825"/>
          </a:xfrm>
        </p:grpSpPr>
        <p:sp>
          <p:nvSpPr>
            <p:cNvPr id="335" name="Path335"/>
            <p:cNvSpPr/>
            <p:nvPr/>
          </p:nvSpPr>
          <p:spPr>
            <a:xfrm>
              <a:off x="0" y="-1"/>
              <a:ext cx="365125" cy="6854825"/>
            </a:xfrm>
            <a:custGeom>
              <a:avLst/>
              <a:gdLst/>
              <a:ahLst/>
              <a:cxnLst/>
              <a:rect l="l" t="t" r="r" b="b"/>
              <a:pathLst>
                <a:path w="365125" h="6854825">
                  <a:moveTo>
                    <a:pt x="0" y="6854825"/>
                  </a:moveTo>
                  <a:lnTo>
                    <a:pt x="365125" y="6854825"/>
                  </a:lnTo>
                  <a:lnTo>
                    <a:pt x="365125" y="0"/>
                  </a:lnTo>
                  <a:lnTo>
                    <a:pt x="0" y="0"/>
                  </a:lnTo>
                  <a:lnTo>
                    <a:pt x="0" y="6854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6" name="Path336"/>
            <p:cNvSpPr/>
            <p:nvPr/>
          </p:nvSpPr>
          <p:spPr>
            <a:xfrm>
              <a:off x="255588" y="5046663"/>
              <a:ext cx="73025" cy="1692275"/>
            </a:xfrm>
            <a:custGeom>
              <a:avLst/>
              <a:gdLst/>
              <a:ahLst/>
              <a:cxnLst/>
              <a:rect l="l" t="t" r="r" b="b"/>
              <a:pathLst>
                <a:path w="73025" h="1692275">
                  <a:moveTo>
                    <a:pt x="0" y="1692275"/>
                  </a:moveTo>
                  <a:lnTo>
                    <a:pt x="73025" y="1692275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692275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7" name="Path337"/>
            <p:cNvSpPr/>
            <p:nvPr/>
          </p:nvSpPr>
          <p:spPr>
            <a:xfrm>
              <a:off x="255588" y="4797425"/>
              <a:ext cx="73025" cy="228600"/>
            </a:xfrm>
            <a:custGeom>
              <a:avLst/>
              <a:gdLst/>
              <a:ahLst/>
              <a:cxnLst/>
              <a:rect l="l" t="t" r="r" b="b"/>
              <a:pathLst>
                <a:path w="73025" h="228600">
                  <a:moveTo>
                    <a:pt x="0" y="228600"/>
                  </a:moveTo>
                  <a:lnTo>
                    <a:pt x="73025" y="228600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FEB80A">
                <a:alpha val="100000"/>
              </a:srgbClr>
            </a:solidFill>
            <a:ln w="0" cap="sq">
              <a:solidFill>
                <a:srgbClr val="FEB80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8" name="Path338"/>
            <p:cNvSpPr/>
            <p:nvPr/>
          </p:nvSpPr>
          <p:spPr>
            <a:xfrm>
              <a:off x="255588" y="4637088"/>
              <a:ext cx="73025" cy="138112"/>
            </a:xfrm>
            <a:custGeom>
              <a:avLst/>
              <a:gdLst/>
              <a:ahLst/>
              <a:cxnLst/>
              <a:rect l="l" t="t" r="r" b="b"/>
              <a:pathLst>
                <a:path w="73025" h="138112">
                  <a:moveTo>
                    <a:pt x="0" y="138113"/>
                  </a:moveTo>
                  <a:lnTo>
                    <a:pt x="73025" y="1381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38113"/>
                  </a:lnTo>
                  <a:close/>
                </a:path>
              </a:pathLst>
            </a:custGeom>
            <a:solidFill>
              <a:srgbClr val="4E5B6F">
                <a:alpha val="100000"/>
              </a:srgbClr>
            </a:solidFill>
            <a:ln w="0" cap="sq">
              <a:solidFill>
                <a:srgbClr val="4E5B6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9" name="Path339"/>
            <p:cNvSpPr/>
            <p:nvPr/>
          </p:nvSpPr>
          <p:spPr>
            <a:xfrm>
              <a:off x="255588" y="4541838"/>
              <a:ext cx="73025" cy="74612"/>
            </a:xfrm>
            <a:custGeom>
              <a:avLst/>
              <a:gdLst/>
              <a:ahLst/>
              <a:cxnLst/>
              <a:rect l="l" t="t" r="r" b="b"/>
              <a:pathLst>
                <a:path w="73025" h="74612">
                  <a:moveTo>
                    <a:pt x="0" y="74613"/>
                  </a:moveTo>
                  <a:lnTo>
                    <a:pt x="73025" y="746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74613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40" name="Path340"/>
            <p:cNvSpPr/>
            <p:nvPr/>
          </p:nvSpPr>
          <p:spPr>
            <a:xfrm>
              <a:off x="309562" y="681101"/>
              <a:ext cx="46038" cy="365125"/>
            </a:xfrm>
            <a:custGeom>
              <a:avLst/>
              <a:gdLst/>
              <a:ahLst/>
              <a:cxnLst/>
              <a:rect l="l" t="t" r="r" b="b"/>
              <a:pathLst>
                <a:path w="46038" h="365125">
                  <a:moveTo>
                    <a:pt x="0" y="365125"/>
                  </a:moveTo>
                  <a:lnTo>
                    <a:pt x="46038" y="365125"/>
                  </a:lnTo>
                  <a:lnTo>
                    <a:pt x="460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41" name="Path341"/>
            <p:cNvSpPr/>
            <p:nvPr/>
          </p:nvSpPr>
          <p:spPr>
            <a:xfrm>
              <a:off x="268288" y="681101"/>
              <a:ext cx="28575" cy="365125"/>
            </a:xfrm>
            <a:custGeom>
              <a:avLst/>
              <a:gdLst/>
              <a:ahLst/>
              <a:cxnLst/>
              <a:rect l="l" t="t" r="r" b="b"/>
              <a:pathLst>
                <a:path w="28575" h="365125">
                  <a:moveTo>
                    <a:pt x="0" y="365125"/>
                  </a:moveTo>
                  <a:lnTo>
                    <a:pt x="28575" y="365125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42" name="Path342"/>
            <p:cNvSpPr/>
            <p:nvPr/>
          </p:nvSpPr>
          <p:spPr>
            <a:xfrm>
              <a:off x="249238" y="681101"/>
              <a:ext cx="9525" cy="365125"/>
            </a:xfrm>
            <a:custGeom>
              <a:avLst/>
              <a:gdLst/>
              <a:ahLst/>
              <a:cxnLst/>
              <a:rect l="l" t="t" r="r" b="b"/>
              <a:pathLst>
                <a:path w="9525" h="365125">
                  <a:moveTo>
                    <a:pt x="0" y="365125"/>
                  </a:moveTo>
                  <a:lnTo>
                    <a:pt x="9525" y="3651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43" name="Path343"/>
            <p:cNvSpPr/>
            <p:nvPr/>
          </p:nvSpPr>
          <p:spPr>
            <a:xfrm>
              <a:off x="222250" y="681101"/>
              <a:ext cx="7938" cy="365125"/>
            </a:xfrm>
            <a:custGeom>
              <a:avLst/>
              <a:gdLst/>
              <a:ahLst/>
              <a:cxnLst/>
              <a:rect l="l" t="t" r="r" b="b"/>
              <a:pathLst>
                <a:path w="7938" h="365125">
                  <a:moveTo>
                    <a:pt x="0" y="365125"/>
                  </a:moveTo>
                  <a:lnTo>
                    <a:pt x="7938" y="365125"/>
                  </a:lnTo>
                  <a:lnTo>
                    <a:pt x="79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44" name="Text Box344"/>
          <p:cNvSpPr txBox="1"/>
          <p:nvPr/>
        </p:nvSpPr>
        <p:spPr>
          <a:xfrm>
            <a:off x="1074725" y="1860842"/>
            <a:ext cx="7531177" cy="133828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849" indent="-342849" algn="l" rtl="0">
              <a:lnSpc>
                <a:spcPts val="3513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b="1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If</a:t>
            </a:r>
            <a:r>
              <a:rPr lang="en-US" altLang="zh-CN" sz="3000" b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b="1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default</a:t>
            </a:r>
            <a:r>
              <a:rPr lang="en-US" altLang="zh-CN" sz="3000" b="1" spc="1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b="1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</a:t>
            </a:r>
            <a:r>
              <a:rPr lang="en-US" altLang="zh-CN" sz="3000" b="1" spc="14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b="1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is</a:t>
            </a:r>
            <a:r>
              <a:rPr lang="en-US" altLang="zh-CN" sz="3000" b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b="1" spc="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not</a:t>
            </a:r>
            <a:r>
              <a:rPr lang="en-US" altLang="zh-CN" sz="3000" b="1" spc="-1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b="1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defined,</a:t>
            </a:r>
            <a:r>
              <a:rPr lang="en-US" altLang="zh-CN" sz="3000" b="1" spc="1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b="1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then</a:t>
            </a:r>
            <a:r>
              <a:rPr lang="en-US" altLang="zh-CN" sz="3000" b="1" spc="61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b="1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how</a:t>
            </a:r>
            <a:r>
              <a:rPr lang="en-US" altLang="zh-CN" sz="3000" b="1" spc="-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b="1" spc="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</a:t>
            </a:r>
            <a:r>
              <a:rPr lang="en-US" altLang="zh-CN" sz="3000" b="1" spc="-2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b="1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objects</a:t>
            </a:r>
            <a:r>
              <a:rPr lang="en-US" altLang="zh-CN" sz="3000" b="1" spc="1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b="1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of</a:t>
            </a:r>
            <a:r>
              <a:rPr lang="en-US" altLang="zh-CN" sz="3000" b="1" spc="-1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b="1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</a:t>
            </a:r>
            <a:r>
              <a:rPr lang="en-US" altLang="zh-CN" sz="3000" b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b="1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class</a:t>
            </a:r>
            <a:r>
              <a:rPr lang="en-US" altLang="zh-CN" sz="3000" b="1" spc="1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b="1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will</a:t>
            </a:r>
            <a:r>
              <a:rPr lang="en-US" altLang="zh-CN" sz="3000" b="1" spc="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b="1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be</a:t>
            </a:r>
            <a:r>
              <a:rPr lang="en-US" altLang="zh-CN" sz="3000" b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b="1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created?</a:t>
            </a:r>
            <a:r>
              <a:rPr lang="en-US" altLang="zh-CN" sz="3000" b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b="1" spc="-3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a.</a:t>
            </a:r>
            <a:r>
              <a:rPr lang="en-US" altLang="zh-CN" sz="3000" b="1" spc="-22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compiler</a:t>
            </a:r>
            <a:r>
              <a:rPr lang="en-US" altLang="zh-CN" sz="3000" spc="-1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will</a:t>
            </a:r>
            <a:r>
              <a:rPr lang="en-US" altLang="zh-CN" sz="3000" spc="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generate</a:t>
            </a:r>
            <a:r>
              <a:rPr lang="en-US" altLang="zh-CN" sz="3000" spc="-1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error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345" name="Text Box345"/>
          <p:cNvSpPr txBox="1"/>
          <p:nvPr/>
        </p:nvSpPr>
        <p:spPr>
          <a:xfrm>
            <a:off x="1074725" y="3321489"/>
            <a:ext cx="5071694" cy="4236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336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b="1" spc="-3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b.</a:t>
            </a:r>
            <a:r>
              <a:rPr lang="en-US" altLang="zh-CN" sz="3000" b="1" spc="-1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Error</a:t>
            </a:r>
            <a:r>
              <a:rPr lang="en-US" altLang="zh-CN" sz="3000" spc="-1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will</a:t>
            </a:r>
            <a:r>
              <a:rPr lang="en-US" altLang="zh-CN" sz="3000" spc="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occur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at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run-time.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346" name="Text Box346"/>
          <p:cNvSpPr txBox="1"/>
          <p:nvPr/>
        </p:nvSpPr>
        <p:spPr>
          <a:xfrm>
            <a:off x="1074725" y="3868605"/>
            <a:ext cx="7523175" cy="8808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849" indent="-342849" algn="l" rtl="0">
              <a:lnSpc>
                <a:spcPts val="3468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b="1" spc="-3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c.</a:t>
            </a:r>
            <a:r>
              <a:rPr lang="en-US" altLang="zh-CN" sz="3000" b="1" spc="-12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Compiler</a:t>
            </a:r>
            <a:r>
              <a:rPr lang="en-US" altLang="zh-CN" sz="3000" spc="-1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provides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its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default</a:t>
            </a:r>
            <a:r>
              <a:rPr lang="en-US" altLang="zh-CN" sz="3000" spc="1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</a:t>
            </a:r>
            <a:r>
              <a:rPr lang="en-US" altLang="zh-CN" sz="3000" spc="-3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to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build</a:t>
            </a:r>
            <a:r>
              <a:rPr lang="en-US" altLang="zh-CN" sz="3000" spc="1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</a:t>
            </a:r>
            <a:r>
              <a:rPr lang="en-US" altLang="zh-CN" sz="3000" spc="-1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object.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347" name="Text Box347"/>
          <p:cNvSpPr txBox="1"/>
          <p:nvPr/>
        </p:nvSpPr>
        <p:spPr>
          <a:xfrm>
            <a:off x="1074725" y="4871651"/>
            <a:ext cx="2985084" cy="4236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336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b="1" spc="-4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d.</a:t>
            </a:r>
            <a:r>
              <a:rPr lang="en-US" altLang="zh-CN" sz="3000" b="1" spc="-1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None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of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these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348" name="Text Box348"/>
          <p:cNvSpPr txBox="1"/>
          <p:nvPr/>
        </p:nvSpPr>
        <p:spPr>
          <a:xfrm>
            <a:off x="5295265" y="6596408"/>
            <a:ext cx="1127797" cy="1402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104"/>
              </a:lnSpc>
            </a:pP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By:</a:t>
            </a:r>
            <a:r>
              <a:rPr lang="en-US" altLang="zh-CN" sz="1100" spc="-11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2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Kanika</a:t>
            </a:r>
            <a:r>
              <a:rPr lang="en-US" altLang="zh-CN" sz="1100" spc="-26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Sharma</a:t>
            </a:r>
            <a:endParaRPr lang="en-US" altLang="zh-CN" sz="1100">
              <a:latin typeface="Corbel"/>
              <a:ea typeface="Corbel"/>
              <a:cs typeface="Corbel"/>
            </a:endParaRPr>
          </a:p>
        </p:txBody>
      </p:sp>
      <p:sp>
        <p:nvSpPr>
          <p:cNvPr id="349" name="Text Box349"/>
          <p:cNvSpPr txBox="1"/>
          <p:nvPr/>
        </p:nvSpPr>
        <p:spPr>
          <a:xfrm>
            <a:off x="8703310" y="6584290"/>
            <a:ext cx="186538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16</a:t>
            </a:r>
            <a:endParaRPr lang="en-US" altLang="zh-CN" sz="1200">
              <a:latin typeface="Corbel"/>
              <a:ea typeface="Corbel"/>
              <a:cs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Image3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  <a:noFill/>
        </p:spPr>
      </p:pic>
      <p:grpSp>
        <p:nvGrpSpPr>
          <p:cNvPr id="351" name="Group351"/>
          <p:cNvGrpSpPr/>
          <p:nvPr/>
        </p:nvGrpSpPr>
        <p:grpSpPr>
          <a:xfrm>
            <a:off x="0" y="-1"/>
            <a:ext cx="365125" cy="6854825"/>
            <a:chOff x="0" y="-1"/>
            <a:chExt cx="365125" cy="6854825"/>
          </a:xfrm>
        </p:grpSpPr>
        <p:sp>
          <p:nvSpPr>
            <p:cNvPr id="352" name="Path352"/>
            <p:cNvSpPr/>
            <p:nvPr/>
          </p:nvSpPr>
          <p:spPr>
            <a:xfrm>
              <a:off x="0" y="-1"/>
              <a:ext cx="365125" cy="6854825"/>
            </a:xfrm>
            <a:custGeom>
              <a:avLst/>
              <a:gdLst/>
              <a:ahLst/>
              <a:cxnLst/>
              <a:rect l="l" t="t" r="r" b="b"/>
              <a:pathLst>
                <a:path w="365125" h="6854825">
                  <a:moveTo>
                    <a:pt x="0" y="6854825"/>
                  </a:moveTo>
                  <a:lnTo>
                    <a:pt x="365125" y="6854825"/>
                  </a:lnTo>
                  <a:lnTo>
                    <a:pt x="365125" y="0"/>
                  </a:lnTo>
                  <a:lnTo>
                    <a:pt x="0" y="0"/>
                  </a:lnTo>
                  <a:lnTo>
                    <a:pt x="0" y="6854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53" name="Path353"/>
            <p:cNvSpPr/>
            <p:nvPr/>
          </p:nvSpPr>
          <p:spPr>
            <a:xfrm>
              <a:off x="255588" y="5046663"/>
              <a:ext cx="73025" cy="1692275"/>
            </a:xfrm>
            <a:custGeom>
              <a:avLst/>
              <a:gdLst/>
              <a:ahLst/>
              <a:cxnLst/>
              <a:rect l="l" t="t" r="r" b="b"/>
              <a:pathLst>
                <a:path w="73025" h="1692275">
                  <a:moveTo>
                    <a:pt x="0" y="1692275"/>
                  </a:moveTo>
                  <a:lnTo>
                    <a:pt x="73025" y="1692275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692275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54" name="Path354"/>
            <p:cNvSpPr/>
            <p:nvPr/>
          </p:nvSpPr>
          <p:spPr>
            <a:xfrm>
              <a:off x="255588" y="4797425"/>
              <a:ext cx="73025" cy="228600"/>
            </a:xfrm>
            <a:custGeom>
              <a:avLst/>
              <a:gdLst/>
              <a:ahLst/>
              <a:cxnLst/>
              <a:rect l="l" t="t" r="r" b="b"/>
              <a:pathLst>
                <a:path w="73025" h="228600">
                  <a:moveTo>
                    <a:pt x="0" y="228600"/>
                  </a:moveTo>
                  <a:lnTo>
                    <a:pt x="73025" y="228600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FEB80A">
                <a:alpha val="100000"/>
              </a:srgbClr>
            </a:solidFill>
            <a:ln w="0" cap="sq">
              <a:solidFill>
                <a:srgbClr val="FEB80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55" name="Path355"/>
            <p:cNvSpPr/>
            <p:nvPr/>
          </p:nvSpPr>
          <p:spPr>
            <a:xfrm>
              <a:off x="255588" y="4637088"/>
              <a:ext cx="73025" cy="138112"/>
            </a:xfrm>
            <a:custGeom>
              <a:avLst/>
              <a:gdLst/>
              <a:ahLst/>
              <a:cxnLst/>
              <a:rect l="l" t="t" r="r" b="b"/>
              <a:pathLst>
                <a:path w="73025" h="138112">
                  <a:moveTo>
                    <a:pt x="0" y="138113"/>
                  </a:moveTo>
                  <a:lnTo>
                    <a:pt x="73025" y="1381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38113"/>
                  </a:lnTo>
                  <a:close/>
                </a:path>
              </a:pathLst>
            </a:custGeom>
            <a:solidFill>
              <a:srgbClr val="4E5B6F">
                <a:alpha val="100000"/>
              </a:srgbClr>
            </a:solidFill>
            <a:ln w="0" cap="sq">
              <a:solidFill>
                <a:srgbClr val="4E5B6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56" name="Path356"/>
            <p:cNvSpPr/>
            <p:nvPr/>
          </p:nvSpPr>
          <p:spPr>
            <a:xfrm>
              <a:off x="255588" y="4541838"/>
              <a:ext cx="73025" cy="74612"/>
            </a:xfrm>
            <a:custGeom>
              <a:avLst/>
              <a:gdLst/>
              <a:ahLst/>
              <a:cxnLst/>
              <a:rect l="l" t="t" r="r" b="b"/>
              <a:pathLst>
                <a:path w="73025" h="74612">
                  <a:moveTo>
                    <a:pt x="0" y="74613"/>
                  </a:moveTo>
                  <a:lnTo>
                    <a:pt x="73025" y="746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74613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57" name="Path357"/>
            <p:cNvSpPr/>
            <p:nvPr/>
          </p:nvSpPr>
          <p:spPr>
            <a:xfrm>
              <a:off x="309562" y="681101"/>
              <a:ext cx="46038" cy="365125"/>
            </a:xfrm>
            <a:custGeom>
              <a:avLst/>
              <a:gdLst/>
              <a:ahLst/>
              <a:cxnLst/>
              <a:rect l="l" t="t" r="r" b="b"/>
              <a:pathLst>
                <a:path w="46038" h="365125">
                  <a:moveTo>
                    <a:pt x="0" y="365125"/>
                  </a:moveTo>
                  <a:lnTo>
                    <a:pt x="46038" y="365125"/>
                  </a:lnTo>
                  <a:lnTo>
                    <a:pt x="460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58" name="Path358"/>
            <p:cNvSpPr/>
            <p:nvPr/>
          </p:nvSpPr>
          <p:spPr>
            <a:xfrm>
              <a:off x="268288" y="681101"/>
              <a:ext cx="28575" cy="365125"/>
            </a:xfrm>
            <a:custGeom>
              <a:avLst/>
              <a:gdLst/>
              <a:ahLst/>
              <a:cxnLst/>
              <a:rect l="l" t="t" r="r" b="b"/>
              <a:pathLst>
                <a:path w="28575" h="365125">
                  <a:moveTo>
                    <a:pt x="0" y="365125"/>
                  </a:moveTo>
                  <a:lnTo>
                    <a:pt x="28575" y="365125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59" name="Path359"/>
            <p:cNvSpPr/>
            <p:nvPr/>
          </p:nvSpPr>
          <p:spPr>
            <a:xfrm>
              <a:off x="249238" y="681101"/>
              <a:ext cx="9525" cy="365125"/>
            </a:xfrm>
            <a:custGeom>
              <a:avLst/>
              <a:gdLst/>
              <a:ahLst/>
              <a:cxnLst/>
              <a:rect l="l" t="t" r="r" b="b"/>
              <a:pathLst>
                <a:path w="9525" h="365125">
                  <a:moveTo>
                    <a:pt x="0" y="365125"/>
                  </a:moveTo>
                  <a:lnTo>
                    <a:pt x="9525" y="3651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60" name="Path360"/>
            <p:cNvSpPr/>
            <p:nvPr/>
          </p:nvSpPr>
          <p:spPr>
            <a:xfrm>
              <a:off x="222250" y="681101"/>
              <a:ext cx="7938" cy="365125"/>
            </a:xfrm>
            <a:custGeom>
              <a:avLst/>
              <a:gdLst/>
              <a:ahLst/>
              <a:cxnLst/>
              <a:rect l="l" t="t" r="r" b="b"/>
              <a:pathLst>
                <a:path w="7938" h="365125">
                  <a:moveTo>
                    <a:pt x="0" y="365125"/>
                  </a:moveTo>
                  <a:lnTo>
                    <a:pt x="7938" y="365125"/>
                  </a:lnTo>
                  <a:lnTo>
                    <a:pt x="79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61" name="Text Box361"/>
          <p:cNvSpPr txBox="1"/>
          <p:nvPr/>
        </p:nvSpPr>
        <p:spPr>
          <a:xfrm>
            <a:off x="1074725" y="1860842"/>
            <a:ext cx="7262190" cy="225306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849" indent="-342849" algn="l" rtl="0">
              <a:lnSpc>
                <a:spcPts val="3548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What</a:t>
            </a:r>
            <a:r>
              <a:rPr lang="en-US" altLang="zh-CN" sz="3000" spc="1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happens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when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class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with</a:t>
            </a:r>
            <a:r>
              <a:rPr lang="en-US" altLang="zh-CN" sz="3000" spc="6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parameterized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constructors</a:t>
            </a:r>
            <a:r>
              <a:rPr lang="en-US" altLang="zh-CN" sz="3000" spc="-3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and</a:t>
            </a:r>
            <a:r>
              <a:rPr lang="en-US" altLang="zh-CN" sz="3000" spc="1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having</a:t>
            </a:r>
            <a:r>
              <a:rPr lang="en-US" altLang="zh-CN" sz="3000" spc="2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no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default</a:t>
            </a:r>
            <a:r>
              <a:rPr lang="en-US" altLang="zh-CN" sz="3000" spc="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</a:t>
            </a:r>
            <a:r>
              <a:rPr lang="en-US" altLang="zh-CN" sz="3000" spc="-24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is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used</a:t>
            </a:r>
            <a:r>
              <a:rPr lang="en-US" altLang="zh-CN" sz="3000" spc="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in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program</a:t>
            </a:r>
            <a:r>
              <a:rPr lang="en-US" altLang="zh-CN" sz="3000" spc="-14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and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we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create</a:t>
            </a:r>
            <a:r>
              <a:rPr lang="en-US" altLang="zh-CN" sz="3000" spc="-1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an</a:t>
            </a:r>
            <a:r>
              <a:rPr lang="en-US" altLang="zh-CN" sz="3000" spc="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object</a:t>
            </a:r>
            <a:r>
              <a:rPr lang="en-US" altLang="zh-CN" sz="3000" spc="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that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needs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</a:t>
            </a:r>
            <a:r>
              <a:rPr lang="en-US" altLang="zh-CN" sz="3000" spc="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zero-</a:t>
            </a:r>
            <a:r>
              <a:rPr lang="en-US" altLang="zh-CN" sz="3000" spc="6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argument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constructor?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362" name="Text Box362"/>
          <p:cNvSpPr txBox="1"/>
          <p:nvPr/>
        </p:nvSpPr>
        <p:spPr>
          <a:xfrm>
            <a:off x="1074725" y="4278503"/>
            <a:ext cx="3496006" cy="3810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000"/>
              </a:lnSpc>
            </a:pPr>
            <a:r>
              <a:rPr lang="en-US" altLang="zh-CN" sz="3000" b="1" spc="-3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A.</a:t>
            </a:r>
            <a:r>
              <a:rPr lang="en-US" altLang="zh-CN" sz="30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Compile-time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2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error.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363" name="Text Box363"/>
          <p:cNvSpPr txBox="1"/>
          <p:nvPr/>
        </p:nvSpPr>
        <p:spPr>
          <a:xfrm>
            <a:off x="1074725" y="4825619"/>
            <a:ext cx="3539821" cy="3810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000"/>
              </a:lnSpc>
            </a:pPr>
            <a:r>
              <a:rPr lang="en-US" altLang="zh-CN" sz="3000" b="1" spc="-3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B.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Preprocessing</a:t>
            </a:r>
            <a:r>
              <a:rPr lang="en-US" altLang="zh-CN" sz="3000" spc="-2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2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error.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364" name="Text Box364"/>
          <p:cNvSpPr txBox="1"/>
          <p:nvPr/>
        </p:nvSpPr>
        <p:spPr>
          <a:xfrm>
            <a:off x="1074725" y="5371491"/>
            <a:ext cx="2648280" cy="3810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000"/>
              </a:lnSpc>
            </a:pPr>
            <a:r>
              <a:rPr lang="en-US" altLang="zh-CN" sz="3000" b="1" spc="-3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C.</a:t>
            </a:r>
            <a:r>
              <a:rPr lang="en-US" altLang="zh-CN" sz="3000" spc="-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Runtime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2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error.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365" name="Text Box365"/>
          <p:cNvSpPr txBox="1"/>
          <p:nvPr/>
        </p:nvSpPr>
        <p:spPr>
          <a:xfrm>
            <a:off x="1074725" y="5917082"/>
            <a:ext cx="3468193" cy="3810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000"/>
              </a:lnSpc>
            </a:pPr>
            <a:r>
              <a:rPr lang="en-US" altLang="zh-CN" sz="3000" b="1" spc="-7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D.</a:t>
            </a:r>
            <a:r>
              <a:rPr lang="en-US" altLang="zh-CN" sz="3000" spc="-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Runtime</a:t>
            </a:r>
            <a:r>
              <a:rPr lang="en-US" altLang="zh-CN" sz="3000" spc="-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exception.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366" name="Text Box366"/>
          <p:cNvSpPr txBox="1"/>
          <p:nvPr/>
        </p:nvSpPr>
        <p:spPr>
          <a:xfrm>
            <a:off x="5295265" y="6596408"/>
            <a:ext cx="1127797" cy="1402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104"/>
              </a:lnSpc>
            </a:pP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By:</a:t>
            </a:r>
            <a:r>
              <a:rPr lang="en-US" altLang="zh-CN" sz="1100" spc="-11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2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Kanika</a:t>
            </a:r>
            <a:r>
              <a:rPr lang="en-US" altLang="zh-CN" sz="1100" spc="-26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Sharma</a:t>
            </a:r>
            <a:endParaRPr lang="en-US" altLang="zh-CN" sz="1100">
              <a:latin typeface="Corbel"/>
              <a:ea typeface="Corbel"/>
              <a:cs typeface="Corbel"/>
            </a:endParaRPr>
          </a:p>
        </p:txBody>
      </p:sp>
      <p:sp>
        <p:nvSpPr>
          <p:cNvPr id="367" name="Text Box367"/>
          <p:cNvSpPr txBox="1"/>
          <p:nvPr/>
        </p:nvSpPr>
        <p:spPr>
          <a:xfrm>
            <a:off x="8703310" y="6584290"/>
            <a:ext cx="168860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-11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17</a:t>
            </a:r>
            <a:endParaRPr lang="en-US" altLang="zh-CN" sz="1200">
              <a:latin typeface="Corbel"/>
              <a:ea typeface="Corbel"/>
              <a:cs typeface="Cor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Image3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  <a:noFill/>
        </p:spPr>
      </p:pic>
      <p:grpSp>
        <p:nvGrpSpPr>
          <p:cNvPr id="369" name="Group369"/>
          <p:cNvGrpSpPr/>
          <p:nvPr/>
        </p:nvGrpSpPr>
        <p:grpSpPr>
          <a:xfrm>
            <a:off x="0" y="-1"/>
            <a:ext cx="365125" cy="6854825"/>
            <a:chOff x="0" y="-1"/>
            <a:chExt cx="365125" cy="6854825"/>
          </a:xfrm>
        </p:grpSpPr>
        <p:sp>
          <p:nvSpPr>
            <p:cNvPr id="370" name="Path370"/>
            <p:cNvSpPr/>
            <p:nvPr/>
          </p:nvSpPr>
          <p:spPr>
            <a:xfrm>
              <a:off x="0" y="-1"/>
              <a:ext cx="365125" cy="6854825"/>
            </a:xfrm>
            <a:custGeom>
              <a:avLst/>
              <a:gdLst/>
              <a:ahLst/>
              <a:cxnLst/>
              <a:rect l="l" t="t" r="r" b="b"/>
              <a:pathLst>
                <a:path w="365125" h="6854825">
                  <a:moveTo>
                    <a:pt x="0" y="6854825"/>
                  </a:moveTo>
                  <a:lnTo>
                    <a:pt x="365125" y="6854825"/>
                  </a:lnTo>
                  <a:lnTo>
                    <a:pt x="365125" y="0"/>
                  </a:lnTo>
                  <a:lnTo>
                    <a:pt x="0" y="0"/>
                  </a:lnTo>
                  <a:lnTo>
                    <a:pt x="0" y="6854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71" name="Path371"/>
            <p:cNvSpPr/>
            <p:nvPr/>
          </p:nvSpPr>
          <p:spPr>
            <a:xfrm>
              <a:off x="255588" y="5046663"/>
              <a:ext cx="73025" cy="1692275"/>
            </a:xfrm>
            <a:custGeom>
              <a:avLst/>
              <a:gdLst/>
              <a:ahLst/>
              <a:cxnLst/>
              <a:rect l="l" t="t" r="r" b="b"/>
              <a:pathLst>
                <a:path w="73025" h="1692275">
                  <a:moveTo>
                    <a:pt x="0" y="1692275"/>
                  </a:moveTo>
                  <a:lnTo>
                    <a:pt x="73025" y="1692275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692275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72" name="Path372"/>
            <p:cNvSpPr/>
            <p:nvPr/>
          </p:nvSpPr>
          <p:spPr>
            <a:xfrm>
              <a:off x="255588" y="4797425"/>
              <a:ext cx="73025" cy="228600"/>
            </a:xfrm>
            <a:custGeom>
              <a:avLst/>
              <a:gdLst/>
              <a:ahLst/>
              <a:cxnLst/>
              <a:rect l="l" t="t" r="r" b="b"/>
              <a:pathLst>
                <a:path w="73025" h="228600">
                  <a:moveTo>
                    <a:pt x="0" y="228600"/>
                  </a:moveTo>
                  <a:lnTo>
                    <a:pt x="73025" y="228600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FEB80A">
                <a:alpha val="100000"/>
              </a:srgbClr>
            </a:solidFill>
            <a:ln w="0" cap="sq">
              <a:solidFill>
                <a:srgbClr val="FEB80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73" name="Path373"/>
            <p:cNvSpPr/>
            <p:nvPr/>
          </p:nvSpPr>
          <p:spPr>
            <a:xfrm>
              <a:off x="255588" y="4637088"/>
              <a:ext cx="73025" cy="138112"/>
            </a:xfrm>
            <a:custGeom>
              <a:avLst/>
              <a:gdLst/>
              <a:ahLst/>
              <a:cxnLst/>
              <a:rect l="l" t="t" r="r" b="b"/>
              <a:pathLst>
                <a:path w="73025" h="138112">
                  <a:moveTo>
                    <a:pt x="0" y="138113"/>
                  </a:moveTo>
                  <a:lnTo>
                    <a:pt x="73025" y="1381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38113"/>
                  </a:lnTo>
                  <a:close/>
                </a:path>
              </a:pathLst>
            </a:custGeom>
            <a:solidFill>
              <a:srgbClr val="4E5B6F">
                <a:alpha val="100000"/>
              </a:srgbClr>
            </a:solidFill>
            <a:ln w="0" cap="sq">
              <a:solidFill>
                <a:srgbClr val="4E5B6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74" name="Path374"/>
            <p:cNvSpPr/>
            <p:nvPr/>
          </p:nvSpPr>
          <p:spPr>
            <a:xfrm>
              <a:off x="255588" y="4541838"/>
              <a:ext cx="73025" cy="74612"/>
            </a:xfrm>
            <a:custGeom>
              <a:avLst/>
              <a:gdLst/>
              <a:ahLst/>
              <a:cxnLst/>
              <a:rect l="l" t="t" r="r" b="b"/>
              <a:pathLst>
                <a:path w="73025" h="74612">
                  <a:moveTo>
                    <a:pt x="0" y="74613"/>
                  </a:moveTo>
                  <a:lnTo>
                    <a:pt x="73025" y="746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74613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75" name="Path375"/>
            <p:cNvSpPr/>
            <p:nvPr/>
          </p:nvSpPr>
          <p:spPr>
            <a:xfrm>
              <a:off x="309562" y="681101"/>
              <a:ext cx="46038" cy="365125"/>
            </a:xfrm>
            <a:custGeom>
              <a:avLst/>
              <a:gdLst/>
              <a:ahLst/>
              <a:cxnLst/>
              <a:rect l="l" t="t" r="r" b="b"/>
              <a:pathLst>
                <a:path w="46038" h="365125">
                  <a:moveTo>
                    <a:pt x="0" y="365125"/>
                  </a:moveTo>
                  <a:lnTo>
                    <a:pt x="46038" y="365125"/>
                  </a:lnTo>
                  <a:lnTo>
                    <a:pt x="460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76" name="Path376"/>
            <p:cNvSpPr/>
            <p:nvPr/>
          </p:nvSpPr>
          <p:spPr>
            <a:xfrm>
              <a:off x="268288" y="681101"/>
              <a:ext cx="28575" cy="365125"/>
            </a:xfrm>
            <a:custGeom>
              <a:avLst/>
              <a:gdLst/>
              <a:ahLst/>
              <a:cxnLst/>
              <a:rect l="l" t="t" r="r" b="b"/>
              <a:pathLst>
                <a:path w="28575" h="365125">
                  <a:moveTo>
                    <a:pt x="0" y="365125"/>
                  </a:moveTo>
                  <a:lnTo>
                    <a:pt x="28575" y="365125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77" name="Path377"/>
            <p:cNvSpPr/>
            <p:nvPr/>
          </p:nvSpPr>
          <p:spPr>
            <a:xfrm>
              <a:off x="249238" y="681101"/>
              <a:ext cx="9525" cy="365125"/>
            </a:xfrm>
            <a:custGeom>
              <a:avLst/>
              <a:gdLst/>
              <a:ahLst/>
              <a:cxnLst/>
              <a:rect l="l" t="t" r="r" b="b"/>
              <a:pathLst>
                <a:path w="9525" h="365125">
                  <a:moveTo>
                    <a:pt x="0" y="365125"/>
                  </a:moveTo>
                  <a:lnTo>
                    <a:pt x="9525" y="3651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78" name="Path378"/>
            <p:cNvSpPr/>
            <p:nvPr/>
          </p:nvSpPr>
          <p:spPr>
            <a:xfrm>
              <a:off x="222250" y="681101"/>
              <a:ext cx="7938" cy="365125"/>
            </a:xfrm>
            <a:custGeom>
              <a:avLst/>
              <a:gdLst/>
              <a:ahLst/>
              <a:cxnLst/>
              <a:rect l="l" t="t" r="r" b="b"/>
              <a:pathLst>
                <a:path w="7938" h="365125">
                  <a:moveTo>
                    <a:pt x="0" y="365125"/>
                  </a:moveTo>
                  <a:lnTo>
                    <a:pt x="7938" y="365125"/>
                  </a:lnTo>
                  <a:lnTo>
                    <a:pt x="79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79" name="Text Box379"/>
          <p:cNvSpPr txBox="1"/>
          <p:nvPr/>
        </p:nvSpPr>
        <p:spPr>
          <a:xfrm>
            <a:off x="1074725" y="1860842"/>
            <a:ext cx="5862207" cy="969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817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spc="-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Can</a:t>
            </a:r>
            <a:r>
              <a:rPr lang="en-US" altLang="zh-CN" sz="3000" spc="1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class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have</a:t>
            </a:r>
            <a:r>
              <a:rPr lang="en-US" altLang="zh-CN" sz="3000" spc="1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virtual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destructor?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b="1" spc="-3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A.</a:t>
            </a:r>
            <a:r>
              <a:rPr lang="en-US" altLang="zh-CN" sz="3000" spc="-7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Yes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380" name="Text Box380"/>
          <p:cNvSpPr txBox="1"/>
          <p:nvPr/>
        </p:nvSpPr>
        <p:spPr>
          <a:xfrm>
            <a:off x="1074725" y="2953824"/>
            <a:ext cx="1198194" cy="4236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336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b="1" spc="-3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B.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No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381" name="Text Box381"/>
          <p:cNvSpPr txBox="1"/>
          <p:nvPr/>
        </p:nvSpPr>
        <p:spPr>
          <a:xfrm>
            <a:off x="5295265" y="6596408"/>
            <a:ext cx="1127797" cy="1402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104"/>
              </a:lnSpc>
            </a:pP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By:</a:t>
            </a:r>
            <a:r>
              <a:rPr lang="en-US" altLang="zh-CN" sz="1100" spc="-11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2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Kanika</a:t>
            </a:r>
            <a:r>
              <a:rPr lang="en-US" altLang="zh-CN" sz="1100" spc="-26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Sharma</a:t>
            </a:r>
            <a:endParaRPr lang="en-US" altLang="zh-CN" sz="1100">
              <a:latin typeface="Corbel"/>
              <a:ea typeface="Corbel"/>
              <a:cs typeface="Corbel"/>
            </a:endParaRPr>
          </a:p>
        </p:txBody>
      </p:sp>
      <p:sp>
        <p:nvSpPr>
          <p:cNvPr id="382" name="Text Box382"/>
          <p:cNvSpPr txBox="1"/>
          <p:nvPr/>
        </p:nvSpPr>
        <p:spPr>
          <a:xfrm>
            <a:off x="8703310" y="6584290"/>
            <a:ext cx="185166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18</a:t>
            </a:r>
            <a:endParaRPr lang="en-US" altLang="zh-CN" sz="1200">
              <a:latin typeface="Corbel"/>
              <a:ea typeface="Corbel"/>
              <a:cs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Image3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  <a:noFill/>
        </p:spPr>
      </p:pic>
      <p:grpSp>
        <p:nvGrpSpPr>
          <p:cNvPr id="384" name="Group384"/>
          <p:cNvGrpSpPr/>
          <p:nvPr/>
        </p:nvGrpSpPr>
        <p:grpSpPr>
          <a:xfrm>
            <a:off x="0" y="-1"/>
            <a:ext cx="365125" cy="6854825"/>
            <a:chOff x="0" y="-1"/>
            <a:chExt cx="365125" cy="6854825"/>
          </a:xfrm>
        </p:grpSpPr>
        <p:sp>
          <p:nvSpPr>
            <p:cNvPr id="385" name="Path385"/>
            <p:cNvSpPr/>
            <p:nvPr/>
          </p:nvSpPr>
          <p:spPr>
            <a:xfrm>
              <a:off x="0" y="-1"/>
              <a:ext cx="365125" cy="6854825"/>
            </a:xfrm>
            <a:custGeom>
              <a:avLst/>
              <a:gdLst/>
              <a:ahLst/>
              <a:cxnLst/>
              <a:rect l="l" t="t" r="r" b="b"/>
              <a:pathLst>
                <a:path w="365125" h="6854825">
                  <a:moveTo>
                    <a:pt x="0" y="6854825"/>
                  </a:moveTo>
                  <a:lnTo>
                    <a:pt x="365125" y="6854825"/>
                  </a:lnTo>
                  <a:lnTo>
                    <a:pt x="365125" y="0"/>
                  </a:lnTo>
                  <a:lnTo>
                    <a:pt x="0" y="0"/>
                  </a:lnTo>
                  <a:lnTo>
                    <a:pt x="0" y="6854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86" name="Path386"/>
            <p:cNvSpPr/>
            <p:nvPr/>
          </p:nvSpPr>
          <p:spPr>
            <a:xfrm>
              <a:off x="255588" y="5046663"/>
              <a:ext cx="73025" cy="1692275"/>
            </a:xfrm>
            <a:custGeom>
              <a:avLst/>
              <a:gdLst/>
              <a:ahLst/>
              <a:cxnLst/>
              <a:rect l="l" t="t" r="r" b="b"/>
              <a:pathLst>
                <a:path w="73025" h="1692275">
                  <a:moveTo>
                    <a:pt x="0" y="1692275"/>
                  </a:moveTo>
                  <a:lnTo>
                    <a:pt x="73025" y="1692275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692275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87" name="Path387"/>
            <p:cNvSpPr/>
            <p:nvPr/>
          </p:nvSpPr>
          <p:spPr>
            <a:xfrm>
              <a:off x="255588" y="4797425"/>
              <a:ext cx="73025" cy="228600"/>
            </a:xfrm>
            <a:custGeom>
              <a:avLst/>
              <a:gdLst/>
              <a:ahLst/>
              <a:cxnLst/>
              <a:rect l="l" t="t" r="r" b="b"/>
              <a:pathLst>
                <a:path w="73025" h="228600">
                  <a:moveTo>
                    <a:pt x="0" y="228600"/>
                  </a:moveTo>
                  <a:lnTo>
                    <a:pt x="73025" y="228600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FEB80A">
                <a:alpha val="100000"/>
              </a:srgbClr>
            </a:solidFill>
            <a:ln w="0" cap="sq">
              <a:solidFill>
                <a:srgbClr val="FEB80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88" name="Path388"/>
            <p:cNvSpPr/>
            <p:nvPr/>
          </p:nvSpPr>
          <p:spPr>
            <a:xfrm>
              <a:off x="255588" y="4637088"/>
              <a:ext cx="73025" cy="138112"/>
            </a:xfrm>
            <a:custGeom>
              <a:avLst/>
              <a:gdLst/>
              <a:ahLst/>
              <a:cxnLst/>
              <a:rect l="l" t="t" r="r" b="b"/>
              <a:pathLst>
                <a:path w="73025" h="138112">
                  <a:moveTo>
                    <a:pt x="0" y="138113"/>
                  </a:moveTo>
                  <a:lnTo>
                    <a:pt x="73025" y="1381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38113"/>
                  </a:lnTo>
                  <a:close/>
                </a:path>
              </a:pathLst>
            </a:custGeom>
            <a:solidFill>
              <a:srgbClr val="4E5B6F">
                <a:alpha val="100000"/>
              </a:srgbClr>
            </a:solidFill>
            <a:ln w="0" cap="sq">
              <a:solidFill>
                <a:srgbClr val="4E5B6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89" name="Path389"/>
            <p:cNvSpPr/>
            <p:nvPr/>
          </p:nvSpPr>
          <p:spPr>
            <a:xfrm>
              <a:off x="255588" y="4541838"/>
              <a:ext cx="73025" cy="74612"/>
            </a:xfrm>
            <a:custGeom>
              <a:avLst/>
              <a:gdLst/>
              <a:ahLst/>
              <a:cxnLst/>
              <a:rect l="l" t="t" r="r" b="b"/>
              <a:pathLst>
                <a:path w="73025" h="74612">
                  <a:moveTo>
                    <a:pt x="0" y="74613"/>
                  </a:moveTo>
                  <a:lnTo>
                    <a:pt x="73025" y="746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74613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90" name="Path390"/>
            <p:cNvSpPr/>
            <p:nvPr/>
          </p:nvSpPr>
          <p:spPr>
            <a:xfrm>
              <a:off x="309562" y="681101"/>
              <a:ext cx="46038" cy="365125"/>
            </a:xfrm>
            <a:custGeom>
              <a:avLst/>
              <a:gdLst/>
              <a:ahLst/>
              <a:cxnLst/>
              <a:rect l="l" t="t" r="r" b="b"/>
              <a:pathLst>
                <a:path w="46038" h="365125">
                  <a:moveTo>
                    <a:pt x="0" y="365125"/>
                  </a:moveTo>
                  <a:lnTo>
                    <a:pt x="46038" y="365125"/>
                  </a:lnTo>
                  <a:lnTo>
                    <a:pt x="460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91" name="Path391"/>
            <p:cNvSpPr/>
            <p:nvPr/>
          </p:nvSpPr>
          <p:spPr>
            <a:xfrm>
              <a:off x="268288" y="681101"/>
              <a:ext cx="28575" cy="365125"/>
            </a:xfrm>
            <a:custGeom>
              <a:avLst/>
              <a:gdLst/>
              <a:ahLst/>
              <a:cxnLst/>
              <a:rect l="l" t="t" r="r" b="b"/>
              <a:pathLst>
                <a:path w="28575" h="365125">
                  <a:moveTo>
                    <a:pt x="0" y="365125"/>
                  </a:moveTo>
                  <a:lnTo>
                    <a:pt x="28575" y="365125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92" name="Path392"/>
            <p:cNvSpPr/>
            <p:nvPr/>
          </p:nvSpPr>
          <p:spPr>
            <a:xfrm>
              <a:off x="249238" y="681101"/>
              <a:ext cx="9525" cy="365125"/>
            </a:xfrm>
            <a:custGeom>
              <a:avLst/>
              <a:gdLst/>
              <a:ahLst/>
              <a:cxnLst/>
              <a:rect l="l" t="t" r="r" b="b"/>
              <a:pathLst>
                <a:path w="9525" h="365125">
                  <a:moveTo>
                    <a:pt x="0" y="365125"/>
                  </a:moveTo>
                  <a:lnTo>
                    <a:pt x="9525" y="3651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93" name="Path393"/>
            <p:cNvSpPr/>
            <p:nvPr/>
          </p:nvSpPr>
          <p:spPr>
            <a:xfrm>
              <a:off x="222250" y="681101"/>
              <a:ext cx="7938" cy="365125"/>
            </a:xfrm>
            <a:custGeom>
              <a:avLst/>
              <a:gdLst/>
              <a:ahLst/>
              <a:cxnLst/>
              <a:rect l="l" t="t" r="r" b="b"/>
              <a:pathLst>
                <a:path w="7938" h="365125">
                  <a:moveTo>
                    <a:pt x="0" y="365125"/>
                  </a:moveTo>
                  <a:lnTo>
                    <a:pt x="7938" y="365125"/>
                  </a:lnTo>
                  <a:lnTo>
                    <a:pt x="79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94" name="Text Box394"/>
          <p:cNvSpPr txBox="1"/>
          <p:nvPr/>
        </p:nvSpPr>
        <p:spPr>
          <a:xfrm>
            <a:off x="1074725" y="1860842"/>
            <a:ext cx="6853760" cy="88108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849" indent="-342849" algn="l" rtl="0">
              <a:lnSpc>
                <a:spcPts val="3469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Destructor</a:t>
            </a:r>
            <a:r>
              <a:rPr lang="en-US" altLang="zh-CN" sz="3000" spc="-2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has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same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name</a:t>
            </a:r>
            <a:r>
              <a:rPr lang="en-US" altLang="zh-CN" sz="3000" spc="1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as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</a:t>
            </a:r>
            <a:r>
              <a:rPr lang="en-US" altLang="zh-CN" sz="3000" spc="6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</a:t>
            </a:r>
            <a:r>
              <a:rPr lang="en-US" altLang="zh-CN" sz="3000" spc="-24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and</a:t>
            </a:r>
            <a:r>
              <a:rPr lang="en-US" altLang="zh-CN" sz="3000" spc="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it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is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preceded</a:t>
            </a:r>
            <a:r>
              <a:rPr lang="en-US" altLang="zh-CN" sz="3000" spc="-1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by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______</a:t>
            </a:r>
            <a:r>
              <a:rPr lang="en-US" altLang="zh-CN" sz="3000" spc="-1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.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395" name="Text Box395"/>
          <p:cNvSpPr txBox="1"/>
          <p:nvPr/>
        </p:nvSpPr>
        <p:spPr>
          <a:xfrm>
            <a:off x="1074725" y="2863908"/>
            <a:ext cx="842721" cy="4236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336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b="1" spc="-3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A.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!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396" name="Text Box396"/>
          <p:cNvSpPr txBox="1"/>
          <p:nvPr/>
        </p:nvSpPr>
        <p:spPr>
          <a:xfrm>
            <a:off x="1074725" y="3411131"/>
            <a:ext cx="892381" cy="4239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338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b="1" spc="-3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B.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?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397" name="Text Box397"/>
          <p:cNvSpPr txBox="1"/>
          <p:nvPr/>
        </p:nvSpPr>
        <p:spPr>
          <a:xfrm>
            <a:off x="1074725" y="3956997"/>
            <a:ext cx="910158" cy="4236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336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b="1" spc="-3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C.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~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398" name="Text Box398"/>
          <p:cNvSpPr txBox="1"/>
          <p:nvPr/>
        </p:nvSpPr>
        <p:spPr>
          <a:xfrm>
            <a:off x="1074725" y="4502589"/>
            <a:ext cx="940638" cy="4236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336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b="1" spc="-7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D.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$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399" name="Text Box399"/>
          <p:cNvSpPr txBox="1"/>
          <p:nvPr/>
        </p:nvSpPr>
        <p:spPr>
          <a:xfrm>
            <a:off x="5295265" y="6596408"/>
            <a:ext cx="1127797" cy="1402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104"/>
              </a:lnSpc>
            </a:pP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By:</a:t>
            </a:r>
            <a:r>
              <a:rPr lang="en-US" altLang="zh-CN" sz="1100" spc="-11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2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Kanika</a:t>
            </a:r>
            <a:r>
              <a:rPr lang="en-US" altLang="zh-CN" sz="1100" spc="-26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Sharma</a:t>
            </a:r>
            <a:endParaRPr lang="en-US" altLang="zh-CN" sz="1100">
              <a:latin typeface="Corbel"/>
              <a:ea typeface="Corbel"/>
              <a:cs typeface="Corbel"/>
            </a:endParaRPr>
          </a:p>
        </p:txBody>
      </p:sp>
      <p:sp>
        <p:nvSpPr>
          <p:cNvPr id="400" name="Text Box400"/>
          <p:cNvSpPr txBox="1"/>
          <p:nvPr/>
        </p:nvSpPr>
        <p:spPr>
          <a:xfrm>
            <a:off x="8703310" y="6584290"/>
            <a:ext cx="186538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19</a:t>
            </a:r>
            <a:endParaRPr lang="en-US" altLang="zh-CN" sz="1200">
              <a:latin typeface="Corbel"/>
              <a:ea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  <a:noFill/>
        </p:spPr>
      </p:pic>
      <p:grpSp>
        <p:nvGrpSpPr>
          <p:cNvPr id="20" name="Group20"/>
          <p:cNvGrpSpPr/>
          <p:nvPr/>
        </p:nvGrpSpPr>
        <p:grpSpPr>
          <a:xfrm>
            <a:off x="0" y="-1"/>
            <a:ext cx="365125" cy="6854825"/>
            <a:chOff x="0" y="-1"/>
            <a:chExt cx="365125" cy="6854825"/>
          </a:xfrm>
        </p:grpSpPr>
        <p:sp>
          <p:nvSpPr>
            <p:cNvPr id="21" name="Path21"/>
            <p:cNvSpPr/>
            <p:nvPr/>
          </p:nvSpPr>
          <p:spPr>
            <a:xfrm>
              <a:off x="0" y="-1"/>
              <a:ext cx="365125" cy="6854825"/>
            </a:xfrm>
            <a:custGeom>
              <a:avLst/>
              <a:gdLst/>
              <a:ahLst/>
              <a:cxnLst/>
              <a:rect l="l" t="t" r="r" b="b"/>
              <a:pathLst>
                <a:path w="365125" h="6854825">
                  <a:moveTo>
                    <a:pt x="0" y="6854825"/>
                  </a:moveTo>
                  <a:lnTo>
                    <a:pt x="365125" y="6854825"/>
                  </a:lnTo>
                  <a:lnTo>
                    <a:pt x="365125" y="0"/>
                  </a:lnTo>
                  <a:lnTo>
                    <a:pt x="0" y="0"/>
                  </a:lnTo>
                  <a:lnTo>
                    <a:pt x="0" y="6854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2" name="Path22"/>
            <p:cNvSpPr/>
            <p:nvPr/>
          </p:nvSpPr>
          <p:spPr>
            <a:xfrm>
              <a:off x="255588" y="5046663"/>
              <a:ext cx="73025" cy="1692275"/>
            </a:xfrm>
            <a:custGeom>
              <a:avLst/>
              <a:gdLst/>
              <a:ahLst/>
              <a:cxnLst/>
              <a:rect l="l" t="t" r="r" b="b"/>
              <a:pathLst>
                <a:path w="73025" h="1692275">
                  <a:moveTo>
                    <a:pt x="0" y="1692275"/>
                  </a:moveTo>
                  <a:lnTo>
                    <a:pt x="73025" y="1692275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692275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3" name="Path23"/>
            <p:cNvSpPr/>
            <p:nvPr/>
          </p:nvSpPr>
          <p:spPr>
            <a:xfrm>
              <a:off x="255588" y="4797425"/>
              <a:ext cx="73025" cy="228600"/>
            </a:xfrm>
            <a:custGeom>
              <a:avLst/>
              <a:gdLst/>
              <a:ahLst/>
              <a:cxnLst/>
              <a:rect l="l" t="t" r="r" b="b"/>
              <a:pathLst>
                <a:path w="73025" h="228600">
                  <a:moveTo>
                    <a:pt x="0" y="228600"/>
                  </a:moveTo>
                  <a:lnTo>
                    <a:pt x="73025" y="228600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FEB80A">
                <a:alpha val="100000"/>
              </a:srgbClr>
            </a:solidFill>
            <a:ln w="0" cap="sq">
              <a:solidFill>
                <a:srgbClr val="FEB80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4" name="Path24"/>
            <p:cNvSpPr/>
            <p:nvPr/>
          </p:nvSpPr>
          <p:spPr>
            <a:xfrm>
              <a:off x="255588" y="4637088"/>
              <a:ext cx="73025" cy="138112"/>
            </a:xfrm>
            <a:custGeom>
              <a:avLst/>
              <a:gdLst/>
              <a:ahLst/>
              <a:cxnLst/>
              <a:rect l="l" t="t" r="r" b="b"/>
              <a:pathLst>
                <a:path w="73025" h="138112">
                  <a:moveTo>
                    <a:pt x="0" y="138113"/>
                  </a:moveTo>
                  <a:lnTo>
                    <a:pt x="73025" y="1381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38113"/>
                  </a:lnTo>
                  <a:close/>
                </a:path>
              </a:pathLst>
            </a:custGeom>
            <a:solidFill>
              <a:srgbClr val="4E5B6F">
                <a:alpha val="100000"/>
              </a:srgbClr>
            </a:solidFill>
            <a:ln w="0" cap="sq">
              <a:solidFill>
                <a:srgbClr val="4E5B6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5" name="Path25"/>
            <p:cNvSpPr/>
            <p:nvPr/>
          </p:nvSpPr>
          <p:spPr>
            <a:xfrm>
              <a:off x="255588" y="4541838"/>
              <a:ext cx="73025" cy="74612"/>
            </a:xfrm>
            <a:custGeom>
              <a:avLst/>
              <a:gdLst/>
              <a:ahLst/>
              <a:cxnLst/>
              <a:rect l="l" t="t" r="r" b="b"/>
              <a:pathLst>
                <a:path w="73025" h="74612">
                  <a:moveTo>
                    <a:pt x="0" y="74613"/>
                  </a:moveTo>
                  <a:lnTo>
                    <a:pt x="73025" y="746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74613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6" name="Path26"/>
            <p:cNvSpPr/>
            <p:nvPr/>
          </p:nvSpPr>
          <p:spPr>
            <a:xfrm>
              <a:off x="309562" y="681101"/>
              <a:ext cx="46038" cy="365125"/>
            </a:xfrm>
            <a:custGeom>
              <a:avLst/>
              <a:gdLst/>
              <a:ahLst/>
              <a:cxnLst/>
              <a:rect l="l" t="t" r="r" b="b"/>
              <a:pathLst>
                <a:path w="46038" h="365125">
                  <a:moveTo>
                    <a:pt x="0" y="365125"/>
                  </a:moveTo>
                  <a:lnTo>
                    <a:pt x="46038" y="365125"/>
                  </a:lnTo>
                  <a:lnTo>
                    <a:pt x="460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7" name="Path27"/>
            <p:cNvSpPr/>
            <p:nvPr/>
          </p:nvSpPr>
          <p:spPr>
            <a:xfrm>
              <a:off x="268288" y="681101"/>
              <a:ext cx="28575" cy="365125"/>
            </a:xfrm>
            <a:custGeom>
              <a:avLst/>
              <a:gdLst/>
              <a:ahLst/>
              <a:cxnLst/>
              <a:rect l="l" t="t" r="r" b="b"/>
              <a:pathLst>
                <a:path w="28575" h="365125">
                  <a:moveTo>
                    <a:pt x="0" y="365125"/>
                  </a:moveTo>
                  <a:lnTo>
                    <a:pt x="28575" y="365125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8" name="Path28"/>
            <p:cNvSpPr/>
            <p:nvPr/>
          </p:nvSpPr>
          <p:spPr>
            <a:xfrm>
              <a:off x="249238" y="681101"/>
              <a:ext cx="9525" cy="365125"/>
            </a:xfrm>
            <a:custGeom>
              <a:avLst/>
              <a:gdLst/>
              <a:ahLst/>
              <a:cxnLst/>
              <a:rect l="l" t="t" r="r" b="b"/>
              <a:pathLst>
                <a:path w="9525" h="365125">
                  <a:moveTo>
                    <a:pt x="0" y="365125"/>
                  </a:moveTo>
                  <a:lnTo>
                    <a:pt x="9525" y="3651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" name="Path29"/>
            <p:cNvSpPr/>
            <p:nvPr/>
          </p:nvSpPr>
          <p:spPr>
            <a:xfrm>
              <a:off x="222250" y="681101"/>
              <a:ext cx="7938" cy="365125"/>
            </a:xfrm>
            <a:custGeom>
              <a:avLst/>
              <a:gdLst/>
              <a:ahLst/>
              <a:cxnLst/>
              <a:rect l="l" t="t" r="r" b="b"/>
              <a:pathLst>
                <a:path w="7938" h="365125">
                  <a:moveTo>
                    <a:pt x="0" y="365125"/>
                  </a:moveTo>
                  <a:lnTo>
                    <a:pt x="7938" y="365125"/>
                  </a:lnTo>
                  <a:lnTo>
                    <a:pt x="79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0" name="Text Box30"/>
          <p:cNvSpPr txBox="1"/>
          <p:nvPr/>
        </p:nvSpPr>
        <p:spPr>
          <a:xfrm>
            <a:off x="1006145" y="660143"/>
            <a:ext cx="2184121" cy="5074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96"/>
              </a:lnSpc>
            </a:pPr>
            <a:r>
              <a:rPr lang="en-US" altLang="zh-CN" sz="4000" spc="-88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Contents</a:t>
            </a:r>
            <a:endParaRPr lang="en-US" altLang="zh-CN" sz="4000">
              <a:latin typeface="Consolas"/>
              <a:ea typeface="Consolas"/>
              <a:cs typeface="Consolas"/>
            </a:endParaRPr>
          </a:p>
        </p:txBody>
      </p:sp>
      <p:sp>
        <p:nvSpPr>
          <p:cNvPr id="31" name="Text Box31"/>
          <p:cNvSpPr txBox="1"/>
          <p:nvPr/>
        </p:nvSpPr>
        <p:spPr>
          <a:xfrm>
            <a:off x="1074725" y="1860842"/>
            <a:ext cx="2404152" cy="4239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338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Constructors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32" name="Text Box32"/>
          <p:cNvSpPr txBox="1"/>
          <p:nvPr/>
        </p:nvSpPr>
        <p:spPr>
          <a:xfrm>
            <a:off x="1074725" y="2406708"/>
            <a:ext cx="3778707" cy="4236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336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spc="-3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Types</a:t>
            </a:r>
            <a:r>
              <a:rPr lang="en-US" altLang="zh-CN" sz="3000" spc="-14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of</a:t>
            </a:r>
            <a:r>
              <a:rPr lang="en-US" altLang="zh-CN" sz="3000" spc="-12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Constructors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33" name="Text Box33"/>
          <p:cNvSpPr txBox="1"/>
          <p:nvPr/>
        </p:nvSpPr>
        <p:spPr>
          <a:xfrm>
            <a:off x="1074725" y="2953824"/>
            <a:ext cx="4252671" cy="4236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336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</a:t>
            </a:r>
            <a:r>
              <a:rPr lang="en-US" altLang="zh-CN" sz="3000" spc="-13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Overloading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34" name="Text Box34"/>
          <p:cNvSpPr txBox="1"/>
          <p:nvPr/>
        </p:nvSpPr>
        <p:spPr>
          <a:xfrm>
            <a:off x="1074725" y="3499523"/>
            <a:ext cx="5674223" cy="969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817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spc="-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Default</a:t>
            </a:r>
            <a:r>
              <a:rPr lang="en-US" altLang="zh-CN" sz="3000" spc="1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arguments</a:t>
            </a:r>
            <a:r>
              <a:rPr lang="en-US" altLang="zh-CN" sz="3000" spc="-1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to</a:t>
            </a:r>
            <a:r>
              <a:rPr lang="en-US" altLang="zh-CN" sz="3000" spc="-10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Destructor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35" name="Text Box35"/>
          <p:cNvSpPr txBox="1"/>
          <p:nvPr/>
        </p:nvSpPr>
        <p:spPr>
          <a:xfrm>
            <a:off x="5295265" y="6596408"/>
            <a:ext cx="1127797" cy="1402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104"/>
              </a:lnSpc>
            </a:pP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By:</a:t>
            </a:r>
            <a:r>
              <a:rPr lang="en-US" altLang="zh-CN" sz="1100" spc="-11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2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Kanika</a:t>
            </a:r>
            <a:r>
              <a:rPr lang="en-US" altLang="zh-CN" sz="1100" spc="-26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Sharma</a:t>
            </a:r>
            <a:endParaRPr lang="en-US" altLang="zh-CN" sz="1100">
              <a:latin typeface="Corbel"/>
              <a:ea typeface="Corbel"/>
              <a:cs typeface="Corbel"/>
            </a:endParaRPr>
          </a:p>
        </p:txBody>
      </p:sp>
      <p:sp>
        <p:nvSpPr>
          <p:cNvPr id="36" name="Text Box36"/>
          <p:cNvSpPr txBox="1"/>
          <p:nvPr/>
        </p:nvSpPr>
        <p:spPr>
          <a:xfrm>
            <a:off x="8703310" y="6584290"/>
            <a:ext cx="115976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2</a:t>
            </a:r>
            <a:endParaRPr lang="en-US" altLang="zh-CN" sz="1200">
              <a:latin typeface="Corbel"/>
              <a:ea typeface="Corbel"/>
              <a:cs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Image4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  <a:noFill/>
        </p:spPr>
      </p:pic>
      <p:grpSp>
        <p:nvGrpSpPr>
          <p:cNvPr id="402" name="Group402"/>
          <p:cNvGrpSpPr/>
          <p:nvPr/>
        </p:nvGrpSpPr>
        <p:grpSpPr>
          <a:xfrm>
            <a:off x="0" y="-1"/>
            <a:ext cx="365125" cy="6854825"/>
            <a:chOff x="0" y="-1"/>
            <a:chExt cx="365125" cy="6854825"/>
          </a:xfrm>
        </p:grpSpPr>
        <p:sp>
          <p:nvSpPr>
            <p:cNvPr id="403" name="Path403"/>
            <p:cNvSpPr/>
            <p:nvPr/>
          </p:nvSpPr>
          <p:spPr>
            <a:xfrm>
              <a:off x="0" y="-1"/>
              <a:ext cx="365125" cy="6854825"/>
            </a:xfrm>
            <a:custGeom>
              <a:avLst/>
              <a:gdLst/>
              <a:ahLst/>
              <a:cxnLst/>
              <a:rect l="l" t="t" r="r" b="b"/>
              <a:pathLst>
                <a:path w="365125" h="6854825">
                  <a:moveTo>
                    <a:pt x="0" y="6854825"/>
                  </a:moveTo>
                  <a:lnTo>
                    <a:pt x="365125" y="6854825"/>
                  </a:lnTo>
                  <a:lnTo>
                    <a:pt x="365125" y="0"/>
                  </a:lnTo>
                  <a:lnTo>
                    <a:pt x="0" y="0"/>
                  </a:lnTo>
                  <a:lnTo>
                    <a:pt x="0" y="6854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04" name="Path404"/>
            <p:cNvSpPr/>
            <p:nvPr/>
          </p:nvSpPr>
          <p:spPr>
            <a:xfrm>
              <a:off x="255588" y="5046663"/>
              <a:ext cx="73025" cy="1692275"/>
            </a:xfrm>
            <a:custGeom>
              <a:avLst/>
              <a:gdLst/>
              <a:ahLst/>
              <a:cxnLst/>
              <a:rect l="l" t="t" r="r" b="b"/>
              <a:pathLst>
                <a:path w="73025" h="1692275">
                  <a:moveTo>
                    <a:pt x="0" y="1692275"/>
                  </a:moveTo>
                  <a:lnTo>
                    <a:pt x="73025" y="1692275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692275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05" name="Path405"/>
            <p:cNvSpPr/>
            <p:nvPr/>
          </p:nvSpPr>
          <p:spPr>
            <a:xfrm>
              <a:off x="255588" y="4797425"/>
              <a:ext cx="73025" cy="228600"/>
            </a:xfrm>
            <a:custGeom>
              <a:avLst/>
              <a:gdLst/>
              <a:ahLst/>
              <a:cxnLst/>
              <a:rect l="l" t="t" r="r" b="b"/>
              <a:pathLst>
                <a:path w="73025" h="228600">
                  <a:moveTo>
                    <a:pt x="0" y="228600"/>
                  </a:moveTo>
                  <a:lnTo>
                    <a:pt x="73025" y="228600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FEB80A">
                <a:alpha val="100000"/>
              </a:srgbClr>
            </a:solidFill>
            <a:ln w="0" cap="sq">
              <a:solidFill>
                <a:srgbClr val="FEB80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06" name="Path406"/>
            <p:cNvSpPr/>
            <p:nvPr/>
          </p:nvSpPr>
          <p:spPr>
            <a:xfrm>
              <a:off x="255588" y="4637088"/>
              <a:ext cx="73025" cy="138112"/>
            </a:xfrm>
            <a:custGeom>
              <a:avLst/>
              <a:gdLst/>
              <a:ahLst/>
              <a:cxnLst/>
              <a:rect l="l" t="t" r="r" b="b"/>
              <a:pathLst>
                <a:path w="73025" h="138112">
                  <a:moveTo>
                    <a:pt x="0" y="138113"/>
                  </a:moveTo>
                  <a:lnTo>
                    <a:pt x="73025" y="1381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38113"/>
                  </a:lnTo>
                  <a:close/>
                </a:path>
              </a:pathLst>
            </a:custGeom>
            <a:solidFill>
              <a:srgbClr val="4E5B6F">
                <a:alpha val="100000"/>
              </a:srgbClr>
            </a:solidFill>
            <a:ln w="0" cap="sq">
              <a:solidFill>
                <a:srgbClr val="4E5B6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07" name="Path407"/>
            <p:cNvSpPr/>
            <p:nvPr/>
          </p:nvSpPr>
          <p:spPr>
            <a:xfrm>
              <a:off x="255588" y="4541838"/>
              <a:ext cx="73025" cy="74612"/>
            </a:xfrm>
            <a:custGeom>
              <a:avLst/>
              <a:gdLst/>
              <a:ahLst/>
              <a:cxnLst/>
              <a:rect l="l" t="t" r="r" b="b"/>
              <a:pathLst>
                <a:path w="73025" h="74612">
                  <a:moveTo>
                    <a:pt x="0" y="74613"/>
                  </a:moveTo>
                  <a:lnTo>
                    <a:pt x="73025" y="746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74613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08" name="Path408"/>
            <p:cNvSpPr/>
            <p:nvPr/>
          </p:nvSpPr>
          <p:spPr>
            <a:xfrm>
              <a:off x="309562" y="681101"/>
              <a:ext cx="46038" cy="365125"/>
            </a:xfrm>
            <a:custGeom>
              <a:avLst/>
              <a:gdLst/>
              <a:ahLst/>
              <a:cxnLst/>
              <a:rect l="l" t="t" r="r" b="b"/>
              <a:pathLst>
                <a:path w="46038" h="365125">
                  <a:moveTo>
                    <a:pt x="0" y="365125"/>
                  </a:moveTo>
                  <a:lnTo>
                    <a:pt x="46038" y="365125"/>
                  </a:lnTo>
                  <a:lnTo>
                    <a:pt x="460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09" name="Path409"/>
            <p:cNvSpPr/>
            <p:nvPr/>
          </p:nvSpPr>
          <p:spPr>
            <a:xfrm>
              <a:off x="268288" y="681101"/>
              <a:ext cx="28575" cy="365125"/>
            </a:xfrm>
            <a:custGeom>
              <a:avLst/>
              <a:gdLst/>
              <a:ahLst/>
              <a:cxnLst/>
              <a:rect l="l" t="t" r="r" b="b"/>
              <a:pathLst>
                <a:path w="28575" h="365125">
                  <a:moveTo>
                    <a:pt x="0" y="365125"/>
                  </a:moveTo>
                  <a:lnTo>
                    <a:pt x="28575" y="365125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10" name="Path410"/>
            <p:cNvSpPr/>
            <p:nvPr/>
          </p:nvSpPr>
          <p:spPr>
            <a:xfrm>
              <a:off x="249238" y="681101"/>
              <a:ext cx="9525" cy="365125"/>
            </a:xfrm>
            <a:custGeom>
              <a:avLst/>
              <a:gdLst/>
              <a:ahLst/>
              <a:cxnLst/>
              <a:rect l="l" t="t" r="r" b="b"/>
              <a:pathLst>
                <a:path w="9525" h="365125">
                  <a:moveTo>
                    <a:pt x="0" y="365125"/>
                  </a:moveTo>
                  <a:lnTo>
                    <a:pt x="9525" y="3651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11" name="Path411"/>
            <p:cNvSpPr/>
            <p:nvPr/>
          </p:nvSpPr>
          <p:spPr>
            <a:xfrm>
              <a:off x="222250" y="681101"/>
              <a:ext cx="7938" cy="365125"/>
            </a:xfrm>
            <a:custGeom>
              <a:avLst/>
              <a:gdLst/>
              <a:ahLst/>
              <a:cxnLst/>
              <a:rect l="l" t="t" r="r" b="b"/>
              <a:pathLst>
                <a:path w="7938" h="365125">
                  <a:moveTo>
                    <a:pt x="0" y="365125"/>
                  </a:moveTo>
                  <a:lnTo>
                    <a:pt x="7938" y="365125"/>
                  </a:lnTo>
                  <a:lnTo>
                    <a:pt x="79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412" name="Text Box412"/>
          <p:cNvSpPr txBox="1"/>
          <p:nvPr/>
        </p:nvSpPr>
        <p:spPr>
          <a:xfrm>
            <a:off x="1074725" y="1860842"/>
            <a:ext cx="6893256" cy="88108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849" indent="-342849" algn="l" rtl="0">
              <a:lnSpc>
                <a:spcPts val="3469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Which</a:t>
            </a:r>
            <a:r>
              <a:rPr lang="en-US" altLang="zh-CN" sz="3000" spc="1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</a:t>
            </a:r>
            <a:r>
              <a:rPr lang="en-US" altLang="zh-CN" sz="3000" spc="-2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function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is</a:t>
            </a:r>
            <a:r>
              <a:rPr lang="en-US" altLang="zh-CN" sz="3000" spc="1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designed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to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copy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objects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of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</a:t>
            </a:r>
            <a:r>
              <a:rPr lang="en-US" altLang="zh-CN" sz="3000" spc="-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same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class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type?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413" name="Text Box413"/>
          <p:cNvSpPr txBox="1"/>
          <p:nvPr/>
        </p:nvSpPr>
        <p:spPr>
          <a:xfrm>
            <a:off x="1074725" y="2863908"/>
            <a:ext cx="3679647" cy="4236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336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b="1" spc="-3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A.</a:t>
            </a:r>
            <a:r>
              <a:rPr lang="en-US" altLang="zh-CN" sz="30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Create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414" name="Text Box414"/>
          <p:cNvSpPr txBox="1"/>
          <p:nvPr/>
        </p:nvSpPr>
        <p:spPr>
          <a:xfrm>
            <a:off x="1074725" y="3411131"/>
            <a:ext cx="3681626" cy="4239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338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b="1" spc="-3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B.</a:t>
            </a:r>
            <a:r>
              <a:rPr lang="en-US" altLang="zh-CN" sz="30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Object</a:t>
            </a:r>
            <a:r>
              <a:rPr lang="en-US" altLang="zh-CN" sz="3000" spc="-1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415" name="Text Box415"/>
          <p:cNvSpPr txBox="1"/>
          <p:nvPr/>
        </p:nvSpPr>
        <p:spPr>
          <a:xfrm>
            <a:off x="1074725" y="3956997"/>
            <a:ext cx="4000830" cy="4236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336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b="1" spc="-3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C.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Dynamic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416" name="Text Box416"/>
          <p:cNvSpPr txBox="1"/>
          <p:nvPr/>
        </p:nvSpPr>
        <p:spPr>
          <a:xfrm>
            <a:off x="1074725" y="4502589"/>
            <a:ext cx="3444570" cy="4236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336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b="1" spc="-7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D.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Copy</a:t>
            </a:r>
            <a:r>
              <a:rPr lang="en-US" altLang="zh-CN" sz="3000" spc="-1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417" name="Text Box417"/>
          <p:cNvSpPr txBox="1"/>
          <p:nvPr/>
        </p:nvSpPr>
        <p:spPr>
          <a:xfrm>
            <a:off x="5295265" y="6596408"/>
            <a:ext cx="1127797" cy="1402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104"/>
              </a:lnSpc>
            </a:pP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By:</a:t>
            </a:r>
            <a:r>
              <a:rPr lang="en-US" altLang="zh-CN" sz="1100" spc="-11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2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Kanika</a:t>
            </a:r>
            <a:r>
              <a:rPr lang="en-US" altLang="zh-CN" sz="1100" spc="-26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Sharma</a:t>
            </a:r>
            <a:endParaRPr lang="en-US" altLang="zh-CN" sz="1100">
              <a:latin typeface="Corbel"/>
              <a:ea typeface="Corbel"/>
              <a:cs typeface="Corbel"/>
            </a:endParaRPr>
          </a:p>
        </p:txBody>
      </p:sp>
      <p:sp>
        <p:nvSpPr>
          <p:cNvPr id="418" name="Text Box418"/>
          <p:cNvSpPr txBox="1"/>
          <p:nvPr/>
        </p:nvSpPr>
        <p:spPr>
          <a:xfrm>
            <a:off x="8703310" y="6584290"/>
            <a:ext cx="191110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-1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20</a:t>
            </a:r>
            <a:endParaRPr lang="en-US" altLang="zh-CN" sz="1200">
              <a:latin typeface="Corbel"/>
              <a:ea typeface="Corbel"/>
              <a:cs typeface="Corbe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Image4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  <a:noFill/>
        </p:spPr>
      </p:pic>
      <p:grpSp>
        <p:nvGrpSpPr>
          <p:cNvPr id="420" name="Group420"/>
          <p:cNvGrpSpPr/>
          <p:nvPr/>
        </p:nvGrpSpPr>
        <p:grpSpPr>
          <a:xfrm>
            <a:off x="0" y="-1"/>
            <a:ext cx="365125" cy="6854825"/>
            <a:chOff x="0" y="-1"/>
            <a:chExt cx="365125" cy="6854825"/>
          </a:xfrm>
        </p:grpSpPr>
        <p:sp>
          <p:nvSpPr>
            <p:cNvPr id="421" name="Path421"/>
            <p:cNvSpPr/>
            <p:nvPr/>
          </p:nvSpPr>
          <p:spPr>
            <a:xfrm>
              <a:off x="0" y="-1"/>
              <a:ext cx="365125" cy="6854825"/>
            </a:xfrm>
            <a:custGeom>
              <a:avLst/>
              <a:gdLst/>
              <a:ahLst/>
              <a:cxnLst/>
              <a:rect l="l" t="t" r="r" b="b"/>
              <a:pathLst>
                <a:path w="365125" h="6854825">
                  <a:moveTo>
                    <a:pt x="0" y="6854825"/>
                  </a:moveTo>
                  <a:lnTo>
                    <a:pt x="365125" y="6854825"/>
                  </a:lnTo>
                  <a:lnTo>
                    <a:pt x="365125" y="0"/>
                  </a:lnTo>
                  <a:lnTo>
                    <a:pt x="0" y="0"/>
                  </a:lnTo>
                  <a:lnTo>
                    <a:pt x="0" y="6854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22" name="Path422"/>
            <p:cNvSpPr/>
            <p:nvPr/>
          </p:nvSpPr>
          <p:spPr>
            <a:xfrm>
              <a:off x="255588" y="5046663"/>
              <a:ext cx="73025" cy="1692275"/>
            </a:xfrm>
            <a:custGeom>
              <a:avLst/>
              <a:gdLst/>
              <a:ahLst/>
              <a:cxnLst/>
              <a:rect l="l" t="t" r="r" b="b"/>
              <a:pathLst>
                <a:path w="73025" h="1692275">
                  <a:moveTo>
                    <a:pt x="0" y="1692275"/>
                  </a:moveTo>
                  <a:lnTo>
                    <a:pt x="73025" y="1692275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692275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23" name="Path423"/>
            <p:cNvSpPr/>
            <p:nvPr/>
          </p:nvSpPr>
          <p:spPr>
            <a:xfrm>
              <a:off x="255588" y="4797425"/>
              <a:ext cx="73025" cy="228600"/>
            </a:xfrm>
            <a:custGeom>
              <a:avLst/>
              <a:gdLst/>
              <a:ahLst/>
              <a:cxnLst/>
              <a:rect l="l" t="t" r="r" b="b"/>
              <a:pathLst>
                <a:path w="73025" h="228600">
                  <a:moveTo>
                    <a:pt x="0" y="228600"/>
                  </a:moveTo>
                  <a:lnTo>
                    <a:pt x="73025" y="228600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FEB80A">
                <a:alpha val="100000"/>
              </a:srgbClr>
            </a:solidFill>
            <a:ln w="0" cap="sq">
              <a:solidFill>
                <a:srgbClr val="FEB80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24" name="Path424"/>
            <p:cNvSpPr/>
            <p:nvPr/>
          </p:nvSpPr>
          <p:spPr>
            <a:xfrm>
              <a:off x="255588" y="4637088"/>
              <a:ext cx="73025" cy="138112"/>
            </a:xfrm>
            <a:custGeom>
              <a:avLst/>
              <a:gdLst/>
              <a:ahLst/>
              <a:cxnLst/>
              <a:rect l="l" t="t" r="r" b="b"/>
              <a:pathLst>
                <a:path w="73025" h="138112">
                  <a:moveTo>
                    <a:pt x="0" y="138113"/>
                  </a:moveTo>
                  <a:lnTo>
                    <a:pt x="73025" y="1381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38113"/>
                  </a:lnTo>
                  <a:close/>
                </a:path>
              </a:pathLst>
            </a:custGeom>
            <a:solidFill>
              <a:srgbClr val="4E5B6F">
                <a:alpha val="100000"/>
              </a:srgbClr>
            </a:solidFill>
            <a:ln w="0" cap="sq">
              <a:solidFill>
                <a:srgbClr val="4E5B6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25" name="Path425"/>
            <p:cNvSpPr/>
            <p:nvPr/>
          </p:nvSpPr>
          <p:spPr>
            <a:xfrm>
              <a:off x="255588" y="4541838"/>
              <a:ext cx="73025" cy="74612"/>
            </a:xfrm>
            <a:custGeom>
              <a:avLst/>
              <a:gdLst/>
              <a:ahLst/>
              <a:cxnLst/>
              <a:rect l="l" t="t" r="r" b="b"/>
              <a:pathLst>
                <a:path w="73025" h="74612">
                  <a:moveTo>
                    <a:pt x="0" y="74613"/>
                  </a:moveTo>
                  <a:lnTo>
                    <a:pt x="73025" y="746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74613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26" name="Path426"/>
            <p:cNvSpPr/>
            <p:nvPr/>
          </p:nvSpPr>
          <p:spPr>
            <a:xfrm>
              <a:off x="309562" y="681101"/>
              <a:ext cx="46038" cy="365125"/>
            </a:xfrm>
            <a:custGeom>
              <a:avLst/>
              <a:gdLst/>
              <a:ahLst/>
              <a:cxnLst/>
              <a:rect l="l" t="t" r="r" b="b"/>
              <a:pathLst>
                <a:path w="46038" h="365125">
                  <a:moveTo>
                    <a:pt x="0" y="365125"/>
                  </a:moveTo>
                  <a:lnTo>
                    <a:pt x="46038" y="365125"/>
                  </a:lnTo>
                  <a:lnTo>
                    <a:pt x="460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27" name="Path427"/>
            <p:cNvSpPr/>
            <p:nvPr/>
          </p:nvSpPr>
          <p:spPr>
            <a:xfrm>
              <a:off x="268288" y="681101"/>
              <a:ext cx="28575" cy="365125"/>
            </a:xfrm>
            <a:custGeom>
              <a:avLst/>
              <a:gdLst/>
              <a:ahLst/>
              <a:cxnLst/>
              <a:rect l="l" t="t" r="r" b="b"/>
              <a:pathLst>
                <a:path w="28575" h="365125">
                  <a:moveTo>
                    <a:pt x="0" y="365125"/>
                  </a:moveTo>
                  <a:lnTo>
                    <a:pt x="28575" y="365125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28" name="Path428"/>
            <p:cNvSpPr/>
            <p:nvPr/>
          </p:nvSpPr>
          <p:spPr>
            <a:xfrm>
              <a:off x="249238" y="681101"/>
              <a:ext cx="9525" cy="365125"/>
            </a:xfrm>
            <a:custGeom>
              <a:avLst/>
              <a:gdLst/>
              <a:ahLst/>
              <a:cxnLst/>
              <a:rect l="l" t="t" r="r" b="b"/>
              <a:pathLst>
                <a:path w="9525" h="365125">
                  <a:moveTo>
                    <a:pt x="0" y="365125"/>
                  </a:moveTo>
                  <a:lnTo>
                    <a:pt x="9525" y="3651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29" name="Path429"/>
            <p:cNvSpPr/>
            <p:nvPr/>
          </p:nvSpPr>
          <p:spPr>
            <a:xfrm>
              <a:off x="222250" y="681101"/>
              <a:ext cx="7938" cy="365125"/>
            </a:xfrm>
            <a:custGeom>
              <a:avLst/>
              <a:gdLst/>
              <a:ahLst/>
              <a:cxnLst/>
              <a:rect l="l" t="t" r="r" b="b"/>
              <a:pathLst>
                <a:path w="7938" h="365125">
                  <a:moveTo>
                    <a:pt x="0" y="365125"/>
                  </a:moveTo>
                  <a:lnTo>
                    <a:pt x="7938" y="365125"/>
                  </a:lnTo>
                  <a:lnTo>
                    <a:pt x="79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430" name="Text Box430"/>
          <p:cNvSpPr txBox="1"/>
          <p:nvPr/>
        </p:nvSpPr>
        <p:spPr>
          <a:xfrm>
            <a:off x="1074725" y="1860842"/>
            <a:ext cx="7386283" cy="88108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849" indent="-342849" algn="l" rtl="0">
              <a:lnSpc>
                <a:spcPts val="3469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Copy</a:t>
            </a:r>
            <a:r>
              <a:rPr lang="en-US" altLang="zh-CN" sz="3000" spc="-1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</a:t>
            </a:r>
            <a:r>
              <a:rPr lang="en-US" altLang="zh-CN" sz="3000" spc="-2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must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receive</a:t>
            </a:r>
            <a:r>
              <a:rPr lang="en-US" altLang="zh-CN" sz="3000" spc="-2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its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arguments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by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__________</a:t>
            </a:r>
            <a:r>
              <a:rPr lang="en-US" altLang="zh-CN" sz="3000" spc="-1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.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431" name="Text Box431"/>
          <p:cNvSpPr txBox="1"/>
          <p:nvPr/>
        </p:nvSpPr>
        <p:spPr>
          <a:xfrm>
            <a:off x="1074725" y="2863908"/>
            <a:ext cx="7246443" cy="97118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824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b="1" spc="-3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A.</a:t>
            </a:r>
            <a:r>
              <a:rPr lang="en-US" altLang="zh-CN" sz="30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either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pass-by-value</a:t>
            </a:r>
            <a:r>
              <a:rPr lang="en-US" altLang="zh-CN" sz="3000" spc="2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or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pass-by-reference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b="1" spc="-3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B.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only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pass-by-value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432" name="Text Box432"/>
          <p:cNvSpPr txBox="1"/>
          <p:nvPr/>
        </p:nvSpPr>
        <p:spPr>
          <a:xfrm>
            <a:off x="1074725" y="3956997"/>
            <a:ext cx="4304868" cy="4236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336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b="1" spc="-3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C.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only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pass-by-reference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433" name="Text Box433"/>
          <p:cNvSpPr txBox="1"/>
          <p:nvPr/>
        </p:nvSpPr>
        <p:spPr>
          <a:xfrm>
            <a:off x="1074725" y="4502589"/>
            <a:ext cx="3952824" cy="4236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336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b="1" spc="-7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D.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only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pass</a:t>
            </a:r>
            <a:r>
              <a:rPr lang="en-US" altLang="zh-CN" sz="3000" spc="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by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address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434" name="Text Box434"/>
          <p:cNvSpPr txBox="1"/>
          <p:nvPr/>
        </p:nvSpPr>
        <p:spPr>
          <a:xfrm>
            <a:off x="5295265" y="6596408"/>
            <a:ext cx="1127797" cy="1402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104"/>
              </a:lnSpc>
            </a:pP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By:</a:t>
            </a:r>
            <a:r>
              <a:rPr lang="en-US" altLang="zh-CN" sz="1100" spc="-11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2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Kanika</a:t>
            </a:r>
            <a:r>
              <a:rPr lang="en-US" altLang="zh-CN" sz="1100" spc="-26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Sharma</a:t>
            </a:r>
            <a:endParaRPr lang="en-US" altLang="zh-CN" sz="1100">
              <a:latin typeface="Corbel"/>
              <a:ea typeface="Corbel"/>
              <a:cs typeface="Corbel"/>
            </a:endParaRPr>
          </a:p>
        </p:txBody>
      </p:sp>
      <p:sp>
        <p:nvSpPr>
          <p:cNvPr id="435" name="Text Box435"/>
          <p:cNvSpPr txBox="1"/>
          <p:nvPr/>
        </p:nvSpPr>
        <p:spPr>
          <a:xfrm>
            <a:off x="8703310" y="6584290"/>
            <a:ext cx="184100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21</a:t>
            </a:r>
            <a:endParaRPr lang="en-US" altLang="zh-CN" sz="1200">
              <a:latin typeface="Corbel"/>
              <a:ea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  <a:noFill/>
        </p:spPr>
      </p:pic>
      <p:grpSp>
        <p:nvGrpSpPr>
          <p:cNvPr id="38" name="Group38"/>
          <p:cNvGrpSpPr/>
          <p:nvPr/>
        </p:nvGrpSpPr>
        <p:grpSpPr>
          <a:xfrm>
            <a:off x="0" y="-1"/>
            <a:ext cx="365125" cy="6854825"/>
            <a:chOff x="0" y="-1"/>
            <a:chExt cx="365125" cy="6854825"/>
          </a:xfrm>
        </p:grpSpPr>
        <p:sp>
          <p:nvSpPr>
            <p:cNvPr id="39" name="Path39"/>
            <p:cNvSpPr/>
            <p:nvPr/>
          </p:nvSpPr>
          <p:spPr>
            <a:xfrm>
              <a:off x="0" y="-1"/>
              <a:ext cx="365125" cy="6854825"/>
            </a:xfrm>
            <a:custGeom>
              <a:avLst/>
              <a:gdLst/>
              <a:ahLst/>
              <a:cxnLst/>
              <a:rect l="l" t="t" r="r" b="b"/>
              <a:pathLst>
                <a:path w="365125" h="6854825">
                  <a:moveTo>
                    <a:pt x="0" y="6854825"/>
                  </a:moveTo>
                  <a:lnTo>
                    <a:pt x="365125" y="6854825"/>
                  </a:lnTo>
                  <a:lnTo>
                    <a:pt x="365125" y="0"/>
                  </a:lnTo>
                  <a:lnTo>
                    <a:pt x="0" y="0"/>
                  </a:lnTo>
                  <a:lnTo>
                    <a:pt x="0" y="6854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0" name="Path40"/>
            <p:cNvSpPr/>
            <p:nvPr/>
          </p:nvSpPr>
          <p:spPr>
            <a:xfrm>
              <a:off x="255588" y="5046663"/>
              <a:ext cx="73025" cy="1692275"/>
            </a:xfrm>
            <a:custGeom>
              <a:avLst/>
              <a:gdLst/>
              <a:ahLst/>
              <a:cxnLst/>
              <a:rect l="l" t="t" r="r" b="b"/>
              <a:pathLst>
                <a:path w="73025" h="1692275">
                  <a:moveTo>
                    <a:pt x="0" y="1692275"/>
                  </a:moveTo>
                  <a:lnTo>
                    <a:pt x="73025" y="1692275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692275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1" name="Path41"/>
            <p:cNvSpPr/>
            <p:nvPr/>
          </p:nvSpPr>
          <p:spPr>
            <a:xfrm>
              <a:off x="255588" y="4797425"/>
              <a:ext cx="73025" cy="228600"/>
            </a:xfrm>
            <a:custGeom>
              <a:avLst/>
              <a:gdLst/>
              <a:ahLst/>
              <a:cxnLst/>
              <a:rect l="l" t="t" r="r" b="b"/>
              <a:pathLst>
                <a:path w="73025" h="228600">
                  <a:moveTo>
                    <a:pt x="0" y="228600"/>
                  </a:moveTo>
                  <a:lnTo>
                    <a:pt x="73025" y="228600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FEB80A">
                <a:alpha val="100000"/>
              </a:srgbClr>
            </a:solidFill>
            <a:ln w="0" cap="sq">
              <a:solidFill>
                <a:srgbClr val="FEB80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2" name="Path42"/>
            <p:cNvSpPr/>
            <p:nvPr/>
          </p:nvSpPr>
          <p:spPr>
            <a:xfrm>
              <a:off x="255588" y="4637088"/>
              <a:ext cx="73025" cy="138112"/>
            </a:xfrm>
            <a:custGeom>
              <a:avLst/>
              <a:gdLst/>
              <a:ahLst/>
              <a:cxnLst/>
              <a:rect l="l" t="t" r="r" b="b"/>
              <a:pathLst>
                <a:path w="73025" h="138112">
                  <a:moveTo>
                    <a:pt x="0" y="138113"/>
                  </a:moveTo>
                  <a:lnTo>
                    <a:pt x="73025" y="1381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38113"/>
                  </a:lnTo>
                  <a:close/>
                </a:path>
              </a:pathLst>
            </a:custGeom>
            <a:solidFill>
              <a:srgbClr val="4E5B6F">
                <a:alpha val="100000"/>
              </a:srgbClr>
            </a:solidFill>
            <a:ln w="0" cap="sq">
              <a:solidFill>
                <a:srgbClr val="4E5B6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3" name="Path43"/>
            <p:cNvSpPr/>
            <p:nvPr/>
          </p:nvSpPr>
          <p:spPr>
            <a:xfrm>
              <a:off x="255588" y="4541838"/>
              <a:ext cx="73025" cy="74612"/>
            </a:xfrm>
            <a:custGeom>
              <a:avLst/>
              <a:gdLst/>
              <a:ahLst/>
              <a:cxnLst/>
              <a:rect l="l" t="t" r="r" b="b"/>
              <a:pathLst>
                <a:path w="73025" h="74612">
                  <a:moveTo>
                    <a:pt x="0" y="74613"/>
                  </a:moveTo>
                  <a:lnTo>
                    <a:pt x="73025" y="746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74613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4" name="Path44"/>
            <p:cNvSpPr/>
            <p:nvPr/>
          </p:nvSpPr>
          <p:spPr>
            <a:xfrm>
              <a:off x="309562" y="681101"/>
              <a:ext cx="46038" cy="365125"/>
            </a:xfrm>
            <a:custGeom>
              <a:avLst/>
              <a:gdLst/>
              <a:ahLst/>
              <a:cxnLst/>
              <a:rect l="l" t="t" r="r" b="b"/>
              <a:pathLst>
                <a:path w="46038" h="365125">
                  <a:moveTo>
                    <a:pt x="0" y="365125"/>
                  </a:moveTo>
                  <a:lnTo>
                    <a:pt x="46038" y="365125"/>
                  </a:lnTo>
                  <a:lnTo>
                    <a:pt x="460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5" name="Path45"/>
            <p:cNvSpPr/>
            <p:nvPr/>
          </p:nvSpPr>
          <p:spPr>
            <a:xfrm>
              <a:off x="268288" y="681101"/>
              <a:ext cx="28575" cy="365125"/>
            </a:xfrm>
            <a:custGeom>
              <a:avLst/>
              <a:gdLst/>
              <a:ahLst/>
              <a:cxnLst/>
              <a:rect l="l" t="t" r="r" b="b"/>
              <a:pathLst>
                <a:path w="28575" h="365125">
                  <a:moveTo>
                    <a:pt x="0" y="365125"/>
                  </a:moveTo>
                  <a:lnTo>
                    <a:pt x="28575" y="365125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6" name="Path46"/>
            <p:cNvSpPr/>
            <p:nvPr/>
          </p:nvSpPr>
          <p:spPr>
            <a:xfrm>
              <a:off x="249238" y="681101"/>
              <a:ext cx="9525" cy="365125"/>
            </a:xfrm>
            <a:custGeom>
              <a:avLst/>
              <a:gdLst/>
              <a:ahLst/>
              <a:cxnLst/>
              <a:rect l="l" t="t" r="r" b="b"/>
              <a:pathLst>
                <a:path w="9525" h="365125">
                  <a:moveTo>
                    <a:pt x="0" y="365125"/>
                  </a:moveTo>
                  <a:lnTo>
                    <a:pt x="9525" y="3651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7" name="Path47"/>
            <p:cNvSpPr/>
            <p:nvPr/>
          </p:nvSpPr>
          <p:spPr>
            <a:xfrm>
              <a:off x="222250" y="681101"/>
              <a:ext cx="7938" cy="365125"/>
            </a:xfrm>
            <a:custGeom>
              <a:avLst/>
              <a:gdLst/>
              <a:ahLst/>
              <a:cxnLst/>
              <a:rect l="l" t="t" r="r" b="b"/>
              <a:pathLst>
                <a:path w="7938" h="365125">
                  <a:moveTo>
                    <a:pt x="0" y="365125"/>
                  </a:moveTo>
                  <a:lnTo>
                    <a:pt x="7938" y="365125"/>
                  </a:lnTo>
                  <a:lnTo>
                    <a:pt x="79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48" name="Text Box48"/>
          <p:cNvSpPr txBox="1"/>
          <p:nvPr/>
        </p:nvSpPr>
        <p:spPr>
          <a:xfrm>
            <a:off x="1006145" y="660143"/>
            <a:ext cx="2984221" cy="5074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96"/>
              </a:lnSpc>
            </a:pPr>
            <a:r>
              <a:rPr lang="en-US" altLang="zh-CN" sz="4000" spc="-91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Constructor</a:t>
            </a:r>
            <a:endParaRPr lang="en-US" altLang="zh-CN" sz="4000">
              <a:latin typeface="Consolas"/>
              <a:ea typeface="Consolas"/>
              <a:cs typeface="Consolas"/>
            </a:endParaRPr>
          </a:p>
        </p:txBody>
      </p:sp>
      <p:sp>
        <p:nvSpPr>
          <p:cNvPr id="49" name="Text Box49"/>
          <p:cNvSpPr txBox="1"/>
          <p:nvPr/>
        </p:nvSpPr>
        <p:spPr>
          <a:xfrm>
            <a:off x="1074725" y="1858379"/>
            <a:ext cx="7367385" cy="124877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849" indent="-342849" algn="l" rtl="0">
              <a:lnSpc>
                <a:spcPts val="3278"/>
              </a:lnSpc>
            </a:pPr>
            <a:r>
              <a:rPr lang="en-US" altLang="zh-CN" sz="2650" spc="8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650" spc="-118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28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Constructors</a:t>
            </a:r>
            <a:r>
              <a:rPr lang="en-US" altLang="zh-CN" sz="2800" spc="14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are</a:t>
            </a:r>
            <a:r>
              <a:rPr lang="en-US" altLang="zh-CN" sz="2800" spc="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</a:t>
            </a:r>
            <a:r>
              <a:rPr lang="en-US" altLang="zh-CN" sz="2800" spc="-1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special</a:t>
            </a:r>
            <a:r>
              <a:rPr lang="en-US" altLang="zh-CN" sz="2800" spc="1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type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of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member</a:t>
            </a:r>
            <a:r>
              <a:rPr lang="en-US" altLang="zh-CN" sz="2800" spc="56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function</a:t>
            </a:r>
            <a:r>
              <a:rPr lang="en-US" altLang="zh-CN" sz="2800" spc="1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that</a:t>
            </a:r>
            <a:r>
              <a:rPr lang="en-US" altLang="zh-CN" sz="2800" spc="1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initializes</a:t>
            </a:r>
            <a:r>
              <a:rPr lang="en-US" altLang="zh-CN" sz="2800" spc="2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object</a:t>
            </a:r>
            <a:r>
              <a:rPr lang="en-US" altLang="zh-CN" sz="2800" spc="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automatically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when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it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4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is</a:t>
            </a:r>
            <a:r>
              <a:rPr lang="en-US" altLang="zh-CN" sz="2800" spc="14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created.</a:t>
            </a:r>
            <a:endParaRPr lang="en-US" altLang="zh-CN" sz="2800">
              <a:latin typeface="Corbel"/>
              <a:ea typeface="Corbel"/>
              <a:cs typeface="Corbel"/>
            </a:endParaRPr>
          </a:p>
        </p:txBody>
      </p:sp>
      <p:sp>
        <p:nvSpPr>
          <p:cNvPr id="50" name="Text Box50"/>
          <p:cNvSpPr txBox="1"/>
          <p:nvPr/>
        </p:nvSpPr>
        <p:spPr>
          <a:xfrm>
            <a:off x="1074725" y="3228729"/>
            <a:ext cx="7358151" cy="82216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849" indent="-342849" algn="l" rtl="0">
              <a:lnSpc>
                <a:spcPts val="3237"/>
              </a:lnSpc>
            </a:pPr>
            <a:r>
              <a:rPr lang="en-US" altLang="zh-CN" sz="2650" spc="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650" spc="-117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</a:t>
            </a:r>
            <a:r>
              <a:rPr lang="en-US" altLang="zh-CN" sz="2800" spc="-12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Compiler</a:t>
            </a:r>
            <a:r>
              <a:rPr lang="en-US" altLang="zh-CN" sz="2800" spc="2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calls</a:t>
            </a:r>
            <a:r>
              <a:rPr lang="en-US" altLang="zh-CN" sz="2800" spc="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</a:t>
            </a:r>
            <a:r>
              <a:rPr lang="en-US" altLang="zh-CN" sz="2800" spc="-10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</a:t>
            </a:r>
            <a:r>
              <a:rPr lang="en-US" altLang="zh-CN" sz="2800" spc="2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whenever</a:t>
            </a:r>
            <a:r>
              <a:rPr lang="en-US" altLang="zh-CN" sz="2800" spc="-2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an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object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is</a:t>
            </a:r>
            <a:r>
              <a:rPr lang="en-US" altLang="zh-CN" sz="2800" spc="1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created.</a:t>
            </a:r>
            <a:endParaRPr lang="en-US" altLang="zh-CN" sz="2800">
              <a:latin typeface="Corbel"/>
              <a:ea typeface="Corbel"/>
              <a:cs typeface="Corbel"/>
            </a:endParaRPr>
          </a:p>
        </p:txBody>
      </p:sp>
      <p:sp>
        <p:nvSpPr>
          <p:cNvPr id="51" name="Text Box51"/>
          <p:cNvSpPr txBox="1"/>
          <p:nvPr/>
        </p:nvSpPr>
        <p:spPr>
          <a:xfrm>
            <a:off x="1074725" y="4170942"/>
            <a:ext cx="7413191" cy="8217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849" indent="-342849" algn="l" rtl="0">
              <a:lnSpc>
                <a:spcPts val="3235"/>
              </a:lnSpc>
            </a:pPr>
            <a:r>
              <a:rPr lang="en-US" altLang="zh-CN" sz="2650" spc="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650" spc="-117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Constructors</a:t>
            </a:r>
            <a:r>
              <a:rPr lang="en-US" altLang="zh-CN" sz="2800" spc="24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initialize</a:t>
            </a:r>
            <a:r>
              <a:rPr lang="en-US" altLang="zh-CN" sz="2800" spc="2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values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to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object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members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after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storage</a:t>
            </a:r>
            <a:r>
              <a:rPr lang="en-US" altLang="zh-CN" sz="2800" spc="2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is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allocated</a:t>
            </a:r>
            <a:r>
              <a:rPr lang="en-US" altLang="zh-CN" sz="2800" spc="2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to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</a:t>
            </a:r>
            <a:r>
              <a:rPr lang="en-US" altLang="zh-CN" sz="2800" spc="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object.</a:t>
            </a:r>
            <a:endParaRPr lang="en-US" altLang="zh-CN" sz="2800">
              <a:latin typeface="Corbel"/>
              <a:ea typeface="Corbel"/>
              <a:cs typeface="Corbel"/>
            </a:endParaRPr>
          </a:p>
        </p:txBody>
      </p:sp>
      <p:sp>
        <p:nvSpPr>
          <p:cNvPr id="52" name="Text Box52"/>
          <p:cNvSpPr txBox="1"/>
          <p:nvPr/>
        </p:nvSpPr>
        <p:spPr>
          <a:xfrm>
            <a:off x="1074725" y="5112754"/>
            <a:ext cx="7442683" cy="91199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591"/>
              </a:lnSpc>
            </a:pPr>
            <a:r>
              <a:rPr lang="en-US" altLang="zh-CN" sz="2650" spc="8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650" spc="-118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2800" spc="-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They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4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are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having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same</a:t>
            </a:r>
            <a:r>
              <a:rPr lang="en-US" altLang="zh-CN" sz="2800" spc="1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name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as</a:t>
            </a:r>
            <a:r>
              <a:rPr lang="en-US" altLang="zh-CN" sz="2800" spc="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</a:t>
            </a:r>
            <a:r>
              <a:rPr lang="en-US" altLang="zh-CN" sz="2800" spc="1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class</a:t>
            </a:r>
            <a:r>
              <a:rPr lang="en-US" altLang="zh-CN" sz="2800" spc="2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name.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650" spc="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650" spc="-117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2800" spc="-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They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do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not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have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-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any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return</a:t>
            </a:r>
            <a:r>
              <a:rPr lang="en-US" altLang="zh-CN" sz="28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type.</a:t>
            </a:r>
            <a:endParaRPr lang="en-US" altLang="zh-CN" sz="2800">
              <a:latin typeface="Corbel"/>
              <a:ea typeface="Corbel"/>
              <a:cs typeface="Corbel"/>
            </a:endParaRPr>
          </a:p>
        </p:txBody>
      </p:sp>
      <p:sp>
        <p:nvSpPr>
          <p:cNvPr id="53" name="Text Box53"/>
          <p:cNvSpPr txBox="1"/>
          <p:nvPr/>
        </p:nvSpPr>
        <p:spPr>
          <a:xfrm>
            <a:off x="5295265" y="6596408"/>
            <a:ext cx="1127797" cy="1402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104"/>
              </a:lnSpc>
            </a:pP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By:</a:t>
            </a:r>
            <a:r>
              <a:rPr lang="en-US" altLang="zh-CN" sz="1100" spc="-11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2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Kanika</a:t>
            </a:r>
            <a:r>
              <a:rPr lang="en-US" altLang="zh-CN" sz="1100" spc="-26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Sharma</a:t>
            </a:r>
            <a:endParaRPr lang="en-US" altLang="zh-CN" sz="1100">
              <a:latin typeface="Corbel"/>
              <a:ea typeface="Corbel"/>
              <a:cs typeface="Corbel"/>
            </a:endParaRPr>
          </a:p>
        </p:txBody>
      </p:sp>
      <p:sp>
        <p:nvSpPr>
          <p:cNvPr id="54" name="Text Box54"/>
          <p:cNvSpPr txBox="1"/>
          <p:nvPr/>
        </p:nvSpPr>
        <p:spPr>
          <a:xfrm>
            <a:off x="8703310" y="6584290"/>
            <a:ext cx="107138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3</a:t>
            </a:r>
            <a:endParaRPr lang="en-US" altLang="zh-CN" sz="1200">
              <a:latin typeface="Corbel"/>
              <a:ea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  <a:noFill/>
        </p:spPr>
      </p:pic>
      <p:grpSp>
        <p:nvGrpSpPr>
          <p:cNvPr id="56" name="Group56"/>
          <p:cNvGrpSpPr/>
          <p:nvPr/>
        </p:nvGrpSpPr>
        <p:grpSpPr>
          <a:xfrm>
            <a:off x="0" y="-1"/>
            <a:ext cx="365125" cy="6854825"/>
            <a:chOff x="0" y="-1"/>
            <a:chExt cx="365125" cy="6854825"/>
          </a:xfrm>
        </p:grpSpPr>
        <p:sp>
          <p:nvSpPr>
            <p:cNvPr id="57" name="Path57"/>
            <p:cNvSpPr/>
            <p:nvPr/>
          </p:nvSpPr>
          <p:spPr>
            <a:xfrm>
              <a:off x="0" y="-1"/>
              <a:ext cx="365125" cy="6854825"/>
            </a:xfrm>
            <a:custGeom>
              <a:avLst/>
              <a:gdLst/>
              <a:ahLst/>
              <a:cxnLst/>
              <a:rect l="l" t="t" r="r" b="b"/>
              <a:pathLst>
                <a:path w="365125" h="6854825">
                  <a:moveTo>
                    <a:pt x="0" y="6854825"/>
                  </a:moveTo>
                  <a:lnTo>
                    <a:pt x="365125" y="6854825"/>
                  </a:lnTo>
                  <a:lnTo>
                    <a:pt x="365125" y="0"/>
                  </a:lnTo>
                  <a:lnTo>
                    <a:pt x="0" y="0"/>
                  </a:lnTo>
                  <a:lnTo>
                    <a:pt x="0" y="6854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58" name="Path58"/>
            <p:cNvSpPr/>
            <p:nvPr/>
          </p:nvSpPr>
          <p:spPr>
            <a:xfrm>
              <a:off x="255588" y="5046663"/>
              <a:ext cx="73025" cy="1692275"/>
            </a:xfrm>
            <a:custGeom>
              <a:avLst/>
              <a:gdLst/>
              <a:ahLst/>
              <a:cxnLst/>
              <a:rect l="l" t="t" r="r" b="b"/>
              <a:pathLst>
                <a:path w="73025" h="1692275">
                  <a:moveTo>
                    <a:pt x="0" y="1692275"/>
                  </a:moveTo>
                  <a:lnTo>
                    <a:pt x="73025" y="1692275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692275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59" name="Path59"/>
            <p:cNvSpPr/>
            <p:nvPr/>
          </p:nvSpPr>
          <p:spPr>
            <a:xfrm>
              <a:off x="255588" y="4797425"/>
              <a:ext cx="73025" cy="228600"/>
            </a:xfrm>
            <a:custGeom>
              <a:avLst/>
              <a:gdLst/>
              <a:ahLst/>
              <a:cxnLst/>
              <a:rect l="l" t="t" r="r" b="b"/>
              <a:pathLst>
                <a:path w="73025" h="228600">
                  <a:moveTo>
                    <a:pt x="0" y="228600"/>
                  </a:moveTo>
                  <a:lnTo>
                    <a:pt x="73025" y="228600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FEB80A">
                <a:alpha val="100000"/>
              </a:srgbClr>
            </a:solidFill>
            <a:ln w="0" cap="sq">
              <a:solidFill>
                <a:srgbClr val="FEB80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0" name="Path60"/>
            <p:cNvSpPr/>
            <p:nvPr/>
          </p:nvSpPr>
          <p:spPr>
            <a:xfrm>
              <a:off x="255588" y="4637088"/>
              <a:ext cx="73025" cy="138112"/>
            </a:xfrm>
            <a:custGeom>
              <a:avLst/>
              <a:gdLst/>
              <a:ahLst/>
              <a:cxnLst/>
              <a:rect l="l" t="t" r="r" b="b"/>
              <a:pathLst>
                <a:path w="73025" h="138112">
                  <a:moveTo>
                    <a:pt x="0" y="138113"/>
                  </a:moveTo>
                  <a:lnTo>
                    <a:pt x="73025" y="1381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38113"/>
                  </a:lnTo>
                  <a:close/>
                </a:path>
              </a:pathLst>
            </a:custGeom>
            <a:solidFill>
              <a:srgbClr val="4E5B6F">
                <a:alpha val="100000"/>
              </a:srgbClr>
            </a:solidFill>
            <a:ln w="0" cap="sq">
              <a:solidFill>
                <a:srgbClr val="4E5B6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1" name="Path61"/>
            <p:cNvSpPr/>
            <p:nvPr/>
          </p:nvSpPr>
          <p:spPr>
            <a:xfrm>
              <a:off x="255588" y="4541838"/>
              <a:ext cx="73025" cy="74612"/>
            </a:xfrm>
            <a:custGeom>
              <a:avLst/>
              <a:gdLst/>
              <a:ahLst/>
              <a:cxnLst/>
              <a:rect l="l" t="t" r="r" b="b"/>
              <a:pathLst>
                <a:path w="73025" h="74612">
                  <a:moveTo>
                    <a:pt x="0" y="74613"/>
                  </a:moveTo>
                  <a:lnTo>
                    <a:pt x="73025" y="746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74613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2" name="Path62"/>
            <p:cNvSpPr/>
            <p:nvPr/>
          </p:nvSpPr>
          <p:spPr>
            <a:xfrm>
              <a:off x="309562" y="681101"/>
              <a:ext cx="46038" cy="365125"/>
            </a:xfrm>
            <a:custGeom>
              <a:avLst/>
              <a:gdLst/>
              <a:ahLst/>
              <a:cxnLst/>
              <a:rect l="l" t="t" r="r" b="b"/>
              <a:pathLst>
                <a:path w="46038" h="365125">
                  <a:moveTo>
                    <a:pt x="0" y="365125"/>
                  </a:moveTo>
                  <a:lnTo>
                    <a:pt x="46038" y="365125"/>
                  </a:lnTo>
                  <a:lnTo>
                    <a:pt x="460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3" name="Path63"/>
            <p:cNvSpPr/>
            <p:nvPr/>
          </p:nvSpPr>
          <p:spPr>
            <a:xfrm>
              <a:off x="268288" y="681101"/>
              <a:ext cx="28575" cy="365125"/>
            </a:xfrm>
            <a:custGeom>
              <a:avLst/>
              <a:gdLst/>
              <a:ahLst/>
              <a:cxnLst/>
              <a:rect l="l" t="t" r="r" b="b"/>
              <a:pathLst>
                <a:path w="28575" h="365125">
                  <a:moveTo>
                    <a:pt x="0" y="365125"/>
                  </a:moveTo>
                  <a:lnTo>
                    <a:pt x="28575" y="365125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4" name="Path64"/>
            <p:cNvSpPr/>
            <p:nvPr/>
          </p:nvSpPr>
          <p:spPr>
            <a:xfrm>
              <a:off x="249238" y="681101"/>
              <a:ext cx="9525" cy="365125"/>
            </a:xfrm>
            <a:custGeom>
              <a:avLst/>
              <a:gdLst/>
              <a:ahLst/>
              <a:cxnLst/>
              <a:rect l="l" t="t" r="r" b="b"/>
              <a:pathLst>
                <a:path w="9525" h="365125">
                  <a:moveTo>
                    <a:pt x="0" y="365125"/>
                  </a:moveTo>
                  <a:lnTo>
                    <a:pt x="9525" y="3651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5" name="Path65"/>
            <p:cNvSpPr/>
            <p:nvPr/>
          </p:nvSpPr>
          <p:spPr>
            <a:xfrm>
              <a:off x="222250" y="681101"/>
              <a:ext cx="7938" cy="365125"/>
            </a:xfrm>
            <a:custGeom>
              <a:avLst/>
              <a:gdLst/>
              <a:ahLst/>
              <a:cxnLst/>
              <a:rect l="l" t="t" r="r" b="b"/>
              <a:pathLst>
                <a:path w="7938" h="365125">
                  <a:moveTo>
                    <a:pt x="0" y="365125"/>
                  </a:moveTo>
                  <a:lnTo>
                    <a:pt x="7938" y="365125"/>
                  </a:lnTo>
                  <a:lnTo>
                    <a:pt x="79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66" name="Group66"/>
          <p:cNvGrpSpPr/>
          <p:nvPr/>
        </p:nvGrpSpPr>
        <p:grpSpPr>
          <a:xfrm>
            <a:off x="2138172" y="1757172"/>
            <a:ext cx="6544056" cy="4029456"/>
            <a:chOff x="2138172" y="1757172"/>
            <a:chExt cx="6544056" cy="4029456"/>
          </a:xfrm>
        </p:grpSpPr>
        <p:pic>
          <p:nvPicPr>
            <p:cNvPr id="67" name="Image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6372" y="1757172"/>
              <a:ext cx="3267456" cy="1286256"/>
            </a:xfrm>
            <a:prstGeom prst="rect">
              <a:avLst/>
            </a:prstGeom>
            <a:noFill/>
          </p:spPr>
        </p:pic>
        <p:sp>
          <p:nvSpPr>
            <p:cNvPr id="68" name="Path68"/>
            <p:cNvSpPr/>
            <p:nvPr/>
          </p:nvSpPr>
          <p:spPr>
            <a:xfrm>
              <a:off x="3036000" y="1816800"/>
              <a:ext cx="3148200" cy="1167000"/>
            </a:xfrm>
            <a:custGeom>
              <a:avLst/>
              <a:gdLst/>
              <a:ahLst/>
              <a:cxnLst/>
              <a:rect l="l" t="t" r="r" b="b"/>
              <a:pathLst>
                <a:path w="3148200" h="1167000">
                  <a:moveTo>
                    <a:pt x="12000" y="202500"/>
                  </a:moveTo>
                  <a:cubicBezTo>
                    <a:pt x="12000" y="97344"/>
                    <a:pt x="97344" y="12000"/>
                    <a:pt x="202500" y="12000"/>
                  </a:cubicBezTo>
                  <a:lnTo>
                    <a:pt x="2945700" y="12000"/>
                  </a:lnTo>
                  <a:cubicBezTo>
                    <a:pt x="3050856" y="12000"/>
                    <a:pt x="3136200" y="97344"/>
                    <a:pt x="3136200" y="202500"/>
                  </a:cubicBezTo>
                  <a:lnTo>
                    <a:pt x="3136200" y="964500"/>
                  </a:lnTo>
                  <a:cubicBezTo>
                    <a:pt x="3136200" y="1069656"/>
                    <a:pt x="3050856" y="1155000"/>
                    <a:pt x="2945700" y="1155000"/>
                  </a:cubicBezTo>
                  <a:lnTo>
                    <a:pt x="202500" y="1155000"/>
                  </a:lnTo>
                  <a:cubicBezTo>
                    <a:pt x="97344" y="1155000"/>
                    <a:pt x="12000" y="1069656"/>
                    <a:pt x="12000" y="964500"/>
                  </a:cubicBezTo>
                  <a:lnTo>
                    <a:pt x="12000" y="202500"/>
                  </a:lnTo>
                  <a:close/>
                </a:path>
              </a:pathLst>
            </a:custGeom>
            <a:solidFill/>
            <a:ln w="12000" cap="sq">
              <a:solidFill>
                <a:srgbClr val="00ADDC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9" name="Text Box69"/>
            <p:cNvSpPr txBox="1"/>
            <p:nvPr/>
          </p:nvSpPr>
          <p:spPr>
            <a:xfrm>
              <a:off x="4049522" y="2306830"/>
              <a:ext cx="1185820" cy="228905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802"/>
                </a:lnSpc>
              </a:pPr>
              <a:r>
                <a:rPr lang="en-US" altLang="zh-CN" sz="1800" spc="1" dirty="0">
                  <a:solidFill>
                    <a:srgbClr val="000000"/>
                  </a:solidFill>
                  <a:latin typeface="Corbel"/>
                  <a:ea typeface="Corbel"/>
                  <a:cs typeface="Corbel"/>
                </a:rPr>
                <a:t>Constructor</a:t>
              </a:r>
              <a:endParaRPr lang="en-US" altLang="zh-CN" sz="1800">
                <a:latin typeface="Corbel"/>
                <a:ea typeface="Corbel"/>
                <a:cs typeface="Corbel"/>
              </a:endParaRPr>
            </a:p>
          </p:txBody>
        </p:sp>
        <p:pic>
          <p:nvPicPr>
            <p:cNvPr id="70" name="Image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4828" y="2967228"/>
              <a:ext cx="1533144" cy="1456944"/>
            </a:xfrm>
            <a:prstGeom prst="rect">
              <a:avLst/>
            </a:prstGeom>
            <a:noFill/>
          </p:spPr>
        </p:pic>
        <p:pic>
          <p:nvPicPr>
            <p:cNvPr id="71" name="Image7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37532" y="2904744"/>
              <a:ext cx="173736" cy="1659636"/>
            </a:xfrm>
            <a:prstGeom prst="rect">
              <a:avLst/>
            </a:prstGeom>
            <a:noFill/>
          </p:spPr>
        </p:pic>
        <p:pic>
          <p:nvPicPr>
            <p:cNvPr id="72" name="Image7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08676" y="2889504"/>
              <a:ext cx="2365248" cy="1688592"/>
            </a:xfrm>
            <a:prstGeom prst="rect">
              <a:avLst/>
            </a:prstGeom>
            <a:noFill/>
          </p:spPr>
        </p:pic>
        <p:pic>
          <p:nvPicPr>
            <p:cNvPr id="73" name="Image7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38172" y="4347972"/>
              <a:ext cx="1972056" cy="1362456"/>
            </a:xfrm>
            <a:prstGeom prst="rect">
              <a:avLst/>
            </a:prstGeom>
            <a:noFill/>
          </p:spPr>
        </p:pic>
        <p:sp>
          <p:nvSpPr>
            <p:cNvPr id="74" name="Path74"/>
            <p:cNvSpPr/>
            <p:nvPr/>
          </p:nvSpPr>
          <p:spPr>
            <a:xfrm>
              <a:off x="2197800" y="4407600"/>
              <a:ext cx="1852800" cy="1243200"/>
            </a:xfrm>
            <a:custGeom>
              <a:avLst/>
              <a:gdLst/>
              <a:ahLst/>
              <a:cxnLst/>
              <a:rect l="l" t="t" r="r" b="b"/>
              <a:pathLst>
                <a:path w="1852800" h="1243200">
                  <a:moveTo>
                    <a:pt x="12000" y="215200"/>
                  </a:moveTo>
                  <a:cubicBezTo>
                    <a:pt x="12000" y="102932"/>
                    <a:pt x="102932" y="12000"/>
                    <a:pt x="215200" y="12000"/>
                  </a:cubicBezTo>
                  <a:lnTo>
                    <a:pt x="1637600" y="12000"/>
                  </a:lnTo>
                  <a:cubicBezTo>
                    <a:pt x="1749868" y="12000"/>
                    <a:pt x="1840800" y="102932"/>
                    <a:pt x="1840800" y="215200"/>
                  </a:cubicBezTo>
                  <a:lnTo>
                    <a:pt x="1840800" y="1028000"/>
                  </a:lnTo>
                  <a:cubicBezTo>
                    <a:pt x="1840800" y="1140268"/>
                    <a:pt x="1749868" y="1231200"/>
                    <a:pt x="1637600" y="1231200"/>
                  </a:cubicBezTo>
                  <a:lnTo>
                    <a:pt x="215200" y="1231200"/>
                  </a:lnTo>
                  <a:cubicBezTo>
                    <a:pt x="102932" y="1231200"/>
                    <a:pt x="12000" y="1140268"/>
                    <a:pt x="12000" y="1028000"/>
                  </a:cubicBezTo>
                  <a:lnTo>
                    <a:pt x="12000" y="215200"/>
                  </a:lnTo>
                  <a:close/>
                </a:path>
              </a:pathLst>
            </a:custGeom>
            <a:solidFill/>
            <a:ln w="12000" cap="sq">
              <a:solidFill>
                <a:srgbClr val="00ADDC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5" name="Text Box75"/>
            <p:cNvSpPr txBox="1"/>
            <p:nvPr/>
          </p:nvSpPr>
          <p:spPr>
            <a:xfrm>
              <a:off x="2771521" y="4936211"/>
              <a:ext cx="766902" cy="228600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800"/>
                </a:lnSpc>
              </a:pPr>
              <a:r>
                <a:rPr lang="en-US" altLang="zh-CN" sz="1800" spc="1" dirty="0">
                  <a:solidFill>
                    <a:srgbClr val="000000"/>
                  </a:solidFill>
                  <a:latin typeface="Corbel"/>
                  <a:ea typeface="Corbel"/>
                  <a:cs typeface="Corbel"/>
                </a:rPr>
                <a:t>Default</a:t>
              </a:r>
              <a:endParaRPr lang="en-US" altLang="zh-CN" sz="1800">
                <a:latin typeface="Corbel"/>
                <a:ea typeface="Corbel"/>
                <a:cs typeface="Corbel"/>
              </a:endParaRPr>
            </a:p>
          </p:txBody>
        </p:sp>
        <p:pic>
          <p:nvPicPr>
            <p:cNvPr id="76" name="Image7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10172" y="4424172"/>
              <a:ext cx="1972056" cy="1362456"/>
            </a:xfrm>
            <a:prstGeom prst="rect">
              <a:avLst/>
            </a:prstGeom>
            <a:noFill/>
          </p:spPr>
        </p:pic>
        <p:sp>
          <p:nvSpPr>
            <p:cNvPr id="77" name="Path77"/>
            <p:cNvSpPr/>
            <p:nvPr/>
          </p:nvSpPr>
          <p:spPr>
            <a:xfrm>
              <a:off x="6769800" y="4483800"/>
              <a:ext cx="1852800" cy="1243200"/>
            </a:xfrm>
            <a:custGeom>
              <a:avLst/>
              <a:gdLst/>
              <a:ahLst/>
              <a:cxnLst/>
              <a:rect l="l" t="t" r="r" b="b"/>
              <a:pathLst>
                <a:path w="1852800" h="1243200">
                  <a:moveTo>
                    <a:pt x="12000" y="215200"/>
                  </a:moveTo>
                  <a:cubicBezTo>
                    <a:pt x="12000" y="102932"/>
                    <a:pt x="102932" y="12000"/>
                    <a:pt x="215200" y="12000"/>
                  </a:cubicBezTo>
                  <a:lnTo>
                    <a:pt x="1637600" y="12000"/>
                  </a:lnTo>
                  <a:cubicBezTo>
                    <a:pt x="1749868" y="12000"/>
                    <a:pt x="1840800" y="102932"/>
                    <a:pt x="1840800" y="215200"/>
                  </a:cubicBezTo>
                  <a:lnTo>
                    <a:pt x="1840800" y="1028000"/>
                  </a:lnTo>
                  <a:cubicBezTo>
                    <a:pt x="1840800" y="1140217"/>
                    <a:pt x="1749868" y="1231200"/>
                    <a:pt x="1637600" y="1231200"/>
                  </a:cubicBezTo>
                  <a:lnTo>
                    <a:pt x="215200" y="1231200"/>
                  </a:lnTo>
                  <a:cubicBezTo>
                    <a:pt x="102932" y="1231200"/>
                    <a:pt x="12000" y="1140217"/>
                    <a:pt x="12000" y="1028000"/>
                  </a:cubicBezTo>
                  <a:lnTo>
                    <a:pt x="12000" y="215200"/>
                  </a:lnTo>
                  <a:close/>
                </a:path>
              </a:pathLst>
            </a:custGeom>
            <a:solidFill/>
            <a:ln w="12000" cap="sq">
              <a:solidFill>
                <a:srgbClr val="00ADDC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8" name="Text Box78"/>
            <p:cNvSpPr txBox="1"/>
            <p:nvPr/>
          </p:nvSpPr>
          <p:spPr>
            <a:xfrm>
              <a:off x="7452614" y="5012411"/>
              <a:ext cx="550875" cy="228600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800"/>
                </a:lnSpc>
              </a:pPr>
              <a:r>
                <a:rPr lang="en-US" altLang="zh-CN" sz="1800" spc="0" dirty="0">
                  <a:solidFill>
                    <a:srgbClr val="000000"/>
                  </a:solidFill>
                  <a:latin typeface="Corbel"/>
                  <a:ea typeface="Corbel"/>
                  <a:cs typeface="Corbel"/>
                </a:rPr>
                <a:t>Copy</a:t>
              </a:r>
              <a:endParaRPr lang="en-US" altLang="zh-CN" sz="1800">
                <a:latin typeface="Corbel"/>
                <a:ea typeface="Corbel"/>
                <a:cs typeface="Corbel"/>
              </a:endParaRPr>
            </a:p>
          </p:txBody>
        </p:sp>
        <p:pic>
          <p:nvPicPr>
            <p:cNvPr id="79" name="Image7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47972" y="4424172"/>
              <a:ext cx="1972056" cy="1362456"/>
            </a:xfrm>
            <a:prstGeom prst="rect">
              <a:avLst/>
            </a:prstGeom>
            <a:noFill/>
          </p:spPr>
        </p:pic>
        <p:sp>
          <p:nvSpPr>
            <p:cNvPr id="80" name="Path80"/>
            <p:cNvSpPr/>
            <p:nvPr/>
          </p:nvSpPr>
          <p:spPr>
            <a:xfrm>
              <a:off x="4407600" y="4483800"/>
              <a:ext cx="1852800" cy="1243200"/>
            </a:xfrm>
            <a:custGeom>
              <a:avLst/>
              <a:gdLst/>
              <a:ahLst/>
              <a:cxnLst/>
              <a:rect l="l" t="t" r="r" b="b"/>
              <a:pathLst>
                <a:path w="1852800" h="1243200">
                  <a:moveTo>
                    <a:pt x="12000" y="215200"/>
                  </a:moveTo>
                  <a:cubicBezTo>
                    <a:pt x="12000" y="102932"/>
                    <a:pt x="102932" y="12000"/>
                    <a:pt x="215200" y="12000"/>
                  </a:cubicBezTo>
                  <a:lnTo>
                    <a:pt x="1637600" y="12000"/>
                  </a:lnTo>
                  <a:cubicBezTo>
                    <a:pt x="1749868" y="12000"/>
                    <a:pt x="1840800" y="102932"/>
                    <a:pt x="1840800" y="215200"/>
                  </a:cubicBezTo>
                  <a:lnTo>
                    <a:pt x="1840800" y="1028000"/>
                  </a:lnTo>
                  <a:cubicBezTo>
                    <a:pt x="1840800" y="1140217"/>
                    <a:pt x="1749868" y="1231200"/>
                    <a:pt x="1637600" y="1231200"/>
                  </a:cubicBezTo>
                  <a:lnTo>
                    <a:pt x="215200" y="1231200"/>
                  </a:lnTo>
                  <a:cubicBezTo>
                    <a:pt x="102932" y="1231200"/>
                    <a:pt x="12000" y="1140217"/>
                    <a:pt x="12000" y="1028000"/>
                  </a:cubicBezTo>
                  <a:lnTo>
                    <a:pt x="12000" y="215200"/>
                  </a:lnTo>
                  <a:close/>
                </a:path>
              </a:pathLst>
            </a:custGeom>
            <a:solidFill/>
            <a:ln w="12000" cap="sq">
              <a:solidFill>
                <a:srgbClr val="00ADDC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1" name="Text Box81"/>
            <p:cNvSpPr txBox="1"/>
            <p:nvPr/>
          </p:nvSpPr>
          <p:spPr>
            <a:xfrm>
              <a:off x="4637278" y="5012411"/>
              <a:ext cx="1457732" cy="228600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800"/>
                </a:lnSpc>
              </a:pPr>
              <a:r>
                <a:rPr lang="en-US" altLang="zh-CN" sz="1800" spc="0" dirty="0">
                  <a:solidFill>
                    <a:srgbClr val="000000"/>
                  </a:solidFill>
                  <a:latin typeface="Corbel"/>
                  <a:ea typeface="Corbel"/>
                  <a:cs typeface="Corbel"/>
                </a:rPr>
                <a:t>Parameterized</a:t>
              </a:r>
              <a:endParaRPr lang="en-US" altLang="zh-CN" sz="1800">
                <a:latin typeface="Corbel"/>
                <a:ea typeface="Corbel"/>
                <a:cs typeface="Corbel"/>
              </a:endParaRPr>
            </a:p>
          </p:txBody>
        </p:sp>
      </p:grpSp>
      <p:sp>
        <p:nvSpPr>
          <p:cNvPr id="82" name="Text Box82"/>
          <p:cNvSpPr txBox="1"/>
          <p:nvPr/>
        </p:nvSpPr>
        <p:spPr>
          <a:xfrm>
            <a:off x="1006145" y="660143"/>
            <a:ext cx="5651221" cy="5074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96"/>
              </a:lnSpc>
            </a:pPr>
            <a:r>
              <a:rPr lang="en-US" altLang="zh-CN" sz="4000" spc="-80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Types</a:t>
            </a:r>
            <a:r>
              <a:rPr lang="en-US" altLang="zh-CN" sz="4000" spc="-200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altLang="zh-CN" sz="4000" spc="-51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of</a:t>
            </a:r>
            <a:r>
              <a:rPr lang="en-US" altLang="zh-CN" sz="4000" spc="-198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altLang="zh-CN" sz="4000" spc="-92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constructors</a:t>
            </a:r>
            <a:endParaRPr lang="en-US" altLang="zh-CN" sz="4000">
              <a:latin typeface="Consolas"/>
              <a:ea typeface="Consolas"/>
              <a:cs typeface="Consolas"/>
            </a:endParaRPr>
          </a:p>
        </p:txBody>
      </p:sp>
      <p:sp>
        <p:nvSpPr>
          <p:cNvPr id="83" name="Text Box83"/>
          <p:cNvSpPr txBox="1"/>
          <p:nvPr/>
        </p:nvSpPr>
        <p:spPr>
          <a:xfrm>
            <a:off x="5295265" y="6596408"/>
            <a:ext cx="1127797" cy="1402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104"/>
              </a:lnSpc>
            </a:pP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By:</a:t>
            </a:r>
            <a:r>
              <a:rPr lang="en-US" altLang="zh-CN" sz="1100" spc="-11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2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Kanika</a:t>
            </a:r>
            <a:r>
              <a:rPr lang="en-US" altLang="zh-CN" sz="1100" spc="-26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Sharma</a:t>
            </a:r>
            <a:endParaRPr lang="en-US" altLang="zh-CN" sz="1100">
              <a:latin typeface="Corbel"/>
              <a:ea typeface="Corbel"/>
              <a:cs typeface="Corbel"/>
            </a:endParaRPr>
          </a:p>
        </p:txBody>
      </p:sp>
      <p:sp>
        <p:nvSpPr>
          <p:cNvPr id="84" name="Text Box84"/>
          <p:cNvSpPr txBox="1"/>
          <p:nvPr/>
        </p:nvSpPr>
        <p:spPr>
          <a:xfrm>
            <a:off x="8703310" y="6584290"/>
            <a:ext cx="116890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4</a:t>
            </a:r>
            <a:endParaRPr lang="en-US" altLang="zh-CN" sz="1200">
              <a:latin typeface="Corbel"/>
              <a:ea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  <a:noFill/>
        </p:spPr>
      </p:pic>
      <p:grpSp>
        <p:nvGrpSpPr>
          <p:cNvPr id="86" name="Group86"/>
          <p:cNvGrpSpPr/>
          <p:nvPr/>
        </p:nvGrpSpPr>
        <p:grpSpPr>
          <a:xfrm>
            <a:off x="0" y="-1"/>
            <a:ext cx="365125" cy="6854825"/>
            <a:chOff x="0" y="-1"/>
            <a:chExt cx="365125" cy="6854825"/>
          </a:xfrm>
        </p:grpSpPr>
        <p:sp>
          <p:nvSpPr>
            <p:cNvPr id="87" name="Path87"/>
            <p:cNvSpPr/>
            <p:nvPr/>
          </p:nvSpPr>
          <p:spPr>
            <a:xfrm>
              <a:off x="0" y="-1"/>
              <a:ext cx="365125" cy="6854825"/>
            </a:xfrm>
            <a:custGeom>
              <a:avLst/>
              <a:gdLst/>
              <a:ahLst/>
              <a:cxnLst/>
              <a:rect l="l" t="t" r="r" b="b"/>
              <a:pathLst>
                <a:path w="365125" h="6854825">
                  <a:moveTo>
                    <a:pt x="0" y="6854825"/>
                  </a:moveTo>
                  <a:lnTo>
                    <a:pt x="365125" y="6854825"/>
                  </a:lnTo>
                  <a:lnTo>
                    <a:pt x="365125" y="0"/>
                  </a:lnTo>
                  <a:lnTo>
                    <a:pt x="0" y="0"/>
                  </a:lnTo>
                  <a:lnTo>
                    <a:pt x="0" y="6854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8" name="Path88"/>
            <p:cNvSpPr/>
            <p:nvPr/>
          </p:nvSpPr>
          <p:spPr>
            <a:xfrm>
              <a:off x="255588" y="5046663"/>
              <a:ext cx="73025" cy="1692275"/>
            </a:xfrm>
            <a:custGeom>
              <a:avLst/>
              <a:gdLst/>
              <a:ahLst/>
              <a:cxnLst/>
              <a:rect l="l" t="t" r="r" b="b"/>
              <a:pathLst>
                <a:path w="73025" h="1692275">
                  <a:moveTo>
                    <a:pt x="0" y="1692275"/>
                  </a:moveTo>
                  <a:lnTo>
                    <a:pt x="73025" y="1692275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692275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9" name="Path89"/>
            <p:cNvSpPr/>
            <p:nvPr/>
          </p:nvSpPr>
          <p:spPr>
            <a:xfrm>
              <a:off x="255588" y="4797425"/>
              <a:ext cx="73025" cy="228600"/>
            </a:xfrm>
            <a:custGeom>
              <a:avLst/>
              <a:gdLst/>
              <a:ahLst/>
              <a:cxnLst/>
              <a:rect l="l" t="t" r="r" b="b"/>
              <a:pathLst>
                <a:path w="73025" h="228600">
                  <a:moveTo>
                    <a:pt x="0" y="228600"/>
                  </a:moveTo>
                  <a:lnTo>
                    <a:pt x="73025" y="228600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FEB80A">
                <a:alpha val="100000"/>
              </a:srgbClr>
            </a:solidFill>
            <a:ln w="0" cap="sq">
              <a:solidFill>
                <a:srgbClr val="FEB80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0" name="Path90"/>
            <p:cNvSpPr/>
            <p:nvPr/>
          </p:nvSpPr>
          <p:spPr>
            <a:xfrm>
              <a:off x="255588" y="4637088"/>
              <a:ext cx="73025" cy="138112"/>
            </a:xfrm>
            <a:custGeom>
              <a:avLst/>
              <a:gdLst/>
              <a:ahLst/>
              <a:cxnLst/>
              <a:rect l="l" t="t" r="r" b="b"/>
              <a:pathLst>
                <a:path w="73025" h="138112">
                  <a:moveTo>
                    <a:pt x="0" y="138113"/>
                  </a:moveTo>
                  <a:lnTo>
                    <a:pt x="73025" y="1381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38113"/>
                  </a:lnTo>
                  <a:close/>
                </a:path>
              </a:pathLst>
            </a:custGeom>
            <a:solidFill>
              <a:srgbClr val="4E5B6F">
                <a:alpha val="100000"/>
              </a:srgbClr>
            </a:solidFill>
            <a:ln w="0" cap="sq">
              <a:solidFill>
                <a:srgbClr val="4E5B6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1" name="Path91"/>
            <p:cNvSpPr/>
            <p:nvPr/>
          </p:nvSpPr>
          <p:spPr>
            <a:xfrm>
              <a:off x="255588" y="4541838"/>
              <a:ext cx="73025" cy="74612"/>
            </a:xfrm>
            <a:custGeom>
              <a:avLst/>
              <a:gdLst/>
              <a:ahLst/>
              <a:cxnLst/>
              <a:rect l="l" t="t" r="r" b="b"/>
              <a:pathLst>
                <a:path w="73025" h="74612">
                  <a:moveTo>
                    <a:pt x="0" y="74613"/>
                  </a:moveTo>
                  <a:lnTo>
                    <a:pt x="73025" y="746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74613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2" name="Path92"/>
            <p:cNvSpPr/>
            <p:nvPr/>
          </p:nvSpPr>
          <p:spPr>
            <a:xfrm>
              <a:off x="309562" y="681101"/>
              <a:ext cx="46038" cy="365125"/>
            </a:xfrm>
            <a:custGeom>
              <a:avLst/>
              <a:gdLst/>
              <a:ahLst/>
              <a:cxnLst/>
              <a:rect l="l" t="t" r="r" b="b"/>
              <a:pathLst>
                <a:path w="46038" h="365125">
                  <a:moveTo>
                    <a:pt x="0" y="365125"/>
                  </a:moveTo>
                  <a:lnTo>
                    <a:pt x="46038" y="365125"/>
                  </a:lnTo>
                  <a:lnTo>
                    <a:pt x="460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3" name="Path93"/>
            <p:cNvSpPr/>
            <p:nvPr/>
          </p:nvSpPr>
          <p:spPr>
            <a:xfrm>
              <a:off x="268288" y="681101"/>
              <a:ext cx="28575" cy="365125"/>
            </a:xfrm>
            <a:custGeom>
              <a:avLst/>
              <a:gdLst/>
              <a:ahLst/>
              <a:cxnLst/>
              <a:rect l="l" t="t" r="r" b="b"/>
              <a:pathLst>
                <a:path w="28575" h="365125">
                  <a:moveTo>
                    <a:pt x="0" y="365125"/>
                  </a:moveTo>
                  <a:lnTo>
                    <a:pt x="28575" y="365125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4" name="Path94"/>
            <p:cNvSpPr/>
            <p:nvPr/>
          </p:nvSpPr>
          <p:spPr>
            <a:xfrm>
              <a:off x="249238" y="681101"/>
              <a:ext cx="9525" cy="365125"/>
            </a:xfrm>
            <a:custGeom>
              <a:avLst/>
              <a:gdLst/>
              <a:ahLst/>
              <a:cxnLst/>
              <a:rect l="l" t="t" r="r" b="b"/>
              <a:pathLst>
                <a:path w="9525" h="365125">
                  <a:moveTo>
                    <a:pt x="0" y="365125"/>
                  </a:moveTo>
                  <a:lnTo>
                    <a:pt x="9525" y="3651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5" name="Path95"/>
            <p:cNvSpPr/>
            <p:nvPr/>
          </p:nvSpPr>
          <p:spPr>
            <a:xfrm>
              <a:off x="222250" y="681101"/>
              <a:ext cx="7938" cy="365125"/>
            </a:xfrm>
            <a:custGeom>
              <a:avLst/>
              <a:gdLst/>
              <a:ahLst/>
              <a:cxnLst/>
              <a:rect l="l" t="t" r="r" b="b"/>
              <a:pathLst>
                <a:path w="7938" h="365125">
                  <a:moveTo>
                    <a:pt x="0" y="365125"/>
                  </a:moveTo>
                  <a:lnTo>
                    <a:pt x="7938" y="365125"/>
                  </a:lnTo>
                  <a:lnTo>
                    <a:pt x="79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96" name="Text Box96"/>
          <p:cNvSpPr txBox="1"/>
          <p:nvPr/>
        </p:nvSpPr>
        <p:spPr>
          <a:xfrm>
            <a:off x="1006145" y="660143"/>
            <a:ext cx="5117821" cy="5074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96"/>
              </a:lnSpc>
            </a:pPr>
            <a:r>
              <a:rPr lang="en-US" altLang="zh-CN" sz="4000" spc="-86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Default</a:t>
            </a:r>
            <a:r>
              <a:rPr lang="en-US" altLang="zh-CN" sz="4000" spc="-198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altLang="zh-CN" sz="4000" spc="-91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constructor</a:t>
            </a:r>
            <a:endParaRPr lang="en-US" altLang="zh-CN" sz="4000">
              <a:latin typeface="Consolas"/>
              <a:ea typeface="Consolas"/>
              <a:cs typeface="Consolas"/>
            </a:endParaRPr>
          </a:p>
        </p:txBody>
      </p:sp>
      <p:sp>
        <p:nvSpPr>
          <p:cNvPr id="97" name="Text Box97"/>
          <p:cNvSpPr txBox="1"/>
          <p:nvPr/>
        </p:nvSpPr>
        <p:spPr>
          <a:xfrm>
            <a:off x="1074725" y="1860842"/>
            <a:ext cx="7811437" cy="88108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849" indent="-342849" algn="l" rtl="0">
              <a:lnSpc>
                <a:spcPts val="3469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</a:t>
            </a:r>
            <a:r>
              <a:rPr lang="en-US" altLang="zh-CN" sz="3000" spc="-1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default</a:t>
            </a:r>
            <a:r>
              <a:rPr lang="en-US" altLang="zh-CN" sz="3000" spc="2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</a:t>
            </a:r>
            <a:r>
              <a:rPr lang="en-US" altLang="zh-CN" sz="3000" spc="-3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is</a:t>
            </a:r>
            <a:r>
              <a:rPr lang="en-US" altLang="zh-CN" sz="3000" spc="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</a:t>
            </a:r>
            <a:r>
              <a:rPr lang="en-US" altLang="zh-CN" sz="3000" spc="-4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which</a:t>
            </a:r>
            <a:r>
              <a:rPr lang="en-US" altLang="zh-CN" sz="3000" spc="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can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be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called</a:t>
            </a:r>
            <a:r>
              <a:rPr lang="en-US" altLang="zh-CN" sz="3000" spc="2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with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no</a:t>
            </a:r>
            <a:r>
              <a:rPr lang="en-US" altLang="zh-CN" sz="3000" spc="1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arguments.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98" name="Text Box98"/>
          <p:cNvSpPr txBox="1"/>
          <p:nvPr/>
        </p:nvSpPr>
        <p:spPr>
          <a:xfrm>
            <a:off x="1074725" y="2863908"/>
            <a:ext cx="7849311" cy="17955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849" indent="-342849" algn="l" rtl="0">
              <a:lnSpc>
                <a:spcPts val="3535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If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no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user-declared</a:t>
            </a:r>
            <a:r>
              <a:rPr lang="en-US" altLang="zh-CN" sz="3000" spc="14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constructors</a:t>
            </a:r>
            <a:r>
              <a:rPr lang="en-US" altLang="zh-CN" sz="3000" spc="-3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in</a:t>
            </a:r>
            <a:r>
              <a:rPr lang="en-US" altLang="zh-CN" sz="3000" spc="1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program,</a:t>
            </a:r>
            <a:r>
              <a:rPr lang="en-US" altLang="zh-CN" sz="3000" spc="-24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compiler</a:t>
            </a:r>
            <a:r>
              <a:rPr lang="en-US" altLang="zh-CN" sz="3000" spc="-1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will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always</a:t>
            </a:r>
            <a:r>
              <a:rPr lang="en-US" altLang="zh-CN" sz="3000" spc="3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declare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</a:t>
            </a:r>
            <a:r>
              <a:rPr lang="en-US" altLang="zh-CN" sz="3000" spc="-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default</a:t>
            </a:r>
            <a:r>
              <a:rPr lang="en-US" altLang="zh-CN" sz="3000" spc="6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</a:t>
            </a:r>
            <a:r>
              <a:rPr lang="en-US" altLang="zh-CN" sz="3000" spc="-24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as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an</a:t>
            </a:r>
            <a:r>
              <a:rPr lang="en-US" altLang="zh-CN" sz="3000" spc="3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inline</a:t>
            </a:r>
            <a:r>
              <a:rPr lang="en-US" altLang="zh-CN" sz="3000" spc="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public</a:t>
            </a:r>
            <a:r>
              <a:rPr lang="en-US" altLang="zh-CN" sz="3000" spc="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member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of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its</a:t>
            </a:r>
            <a:r>
              <a:rPr lang="en-US" altLang="zh-CN" sz="3000" spc="6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class.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99" name="Text Box99"/>
          <p:cNvSpPr txBox="1"/>
          <p:nvPr/>
        </p:nvSpPr>
        <p:spPr>
          <a:xfrm>
            <a:off x="1074725" y="4783005"/>
            <a:ext cx="7826451" cy="4236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336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b="1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Syntax:</a:t>
            </a:r>
            <a:r>
              <a:rPr lang="en-US" altLang="zh-CN" sz="3000" b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class_name</a:t>
            </a:r>
            <a:r>
              <a:rPr lang="en-US" altLang="zh-CN" sz="3000" spc="1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()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{</a:t>
            </a:r>
            <a:r>
              <a:rPr lang="en-US" altLang="zh-CN" sz="3000" spc="-12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</a:t>
            </a:r>
            <a:r>
              <a:rPr lang="en-US" altLang="zh-CN" sz="3000" spc="-1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Definition</a:t>
            </a:r>
            <a:r>
              <a:rPr lang="en-US" altLang="zh-CN" sz="3000" spc="1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}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100" name="Text Box100"/>
          <p:cNvSpPr txBox="1"/>
          <p:nvPr/>
        </p:nvSpPr>
        <p:spPr>
          <a:xfrm>
            <a:off x="5295265" y="6596408"/>
            <a:ext cx="1127797" cy="1402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104"/>
              </a:lnSpc>
            </a:pP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By:</a:t>
            </a:r>
            <a:r>
              <a:rPr lang="en-US" altLang="zh-CN" sz="1100" spc="-11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2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Kanika</a:t>
            </a:r>
            <a:r>
              <a:rPr lang="en-US" altLang="zh-CN" sz="1100" spc="-26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Sharma</a:t>
            </a:r>
            <a:endParaRPr lang="en-US" altLang="zh-CN" sz="1100">
              <a:latin typeface="Corbel"/>
              <a:ea typeface="Corbel"/>
              <a:cs typeface="Corbel"/>
            </a:endParaRPr>
          </a:p>
        </p:txBody>
      </p:sp>
      <p:sp>
        <p:nvSpPr>
          <p:cNvPr id="101" name="Text Box101"/>
          <p:cNvSpPr txBox="1"/>
          <p:nvPr/>
        </p:nvSpPr>
        <p:spPr>
          <a:xfrm>
            <a:off x="8703310" y="6584290"/>
            <a:ext cx="111252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5</a:t>
            </a:r>
            <a:endParaRPr lang="en-US" altLang="zh-CN" sz="1200">
              <a:latin typeface="Corbel"/>
              <a:ea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1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  <a:noFill/>
        </p:spPr>
      </p:pic>
      <p:grpSp>
        <p:nvGrpSpPr>
          <p:cNvPr id="103" name="Group103"/>
          <p:cNvGrpSpPr/>
          <p:nvPr/>
        </p:nvGrpSpPr>
        <p:grpSpPr>
          <a:xfrm>
            <a:off x="0" y="-1"/>
            <a:ext cx="365125" cy="6854825"/>
            <a:chOff x="0" y="-1"/>
            <a:chExt cx="365125" cy="6854825"/>
          </a:xfrm>
        </p:grpSpPr>
        <p:sp>
          <p:nvSpPr>
            <p:cNvPr id="104" name="Path104"/>
            <p:cNvSpPr/>
            <p:nvPr/>
          </p:nvSpPr>
          <p:spPr>
            <a:xfrm>
              <a:off x="0" y="-1"/>
              <a:ext cx="365125" cy="6854825"/>
            </a:xfrm>
            <a:custGeom>
              <a:avLst/>
              <a:gdLst/>
              <a:ahLst/>
              <a:cxnLst/>
              <a:rect l="l" t="t" r="r" b="b"/>
              <a:pathLst>
                <a:path w="365125" h="6854825">
                  <a:moveTo>
                    <a:pt x="0" y="6854825"/>
                  </a:moveTo>
                  <a:lnTo>
                    <a:pt x="365125" y="6854825"/>
                  </a:lnTo>
                  <a:lnTo>
                    <a:pt x="365125" y="0"/>
                  </a:lnTo>
                  <a:lnTo>
                    <a:pt x="0" y="0"/>
                  </a:lnTo>
                  <a:lnTo>
                    <a:pt x="0" y="6854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05" name="Path105"/>
            <p:cNvSpPr/>
            <p:nvPr/>
          </p:nvSpPr>
          <p:spPr>
            <a:xfrm>
              <a:off x="255588" y="5046663"/>
              <a:ext cx="73025" cy="1692275"/>
            </a:xfrm>
            <a:custGeom>
              <a:avLst/>
              <a:gdLst/>
              <a:ahLst/>
              <a:cxnLst/>
              <a:rect l="l" t="t" r="r" b="b"/>
              <a:pathLst>
                <a:path w="73025" h="1692275">
                  <a:moveTo>
                    <a:pt x="0" y="1692275"/>
                  </a:moveTo>
                  <a:lnTo>
                    <a:pt x="73025" y="1692275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692275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06" name="Path106"/>
            <p:cNvSpPr/>
            <p:nvPr/>
          </p:nvSpPr>
          <p:spPr>
            <a:xfrm>
              <a:off x="255588" y="4797425"/>
              <a:ext cx="73025" cy="228600"/>
            </a:xfrm>
            <a:custGeom>
              <a:avLst/>
              <a:gdLst/>
              <a:ahLst/>
              <a:cxnLst/>
              <a:rect l="l" t="t" r="r" b="b"/>
              <a:pathLst>
                <a:path w="73025" h="228600">
                  <a:moveTo>
                    <a:pt x="0" y="228600"/>
                  </a:moveTo>
                  <a:lnTo>
                    <a:pt x="73025" y="228600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FEB80A">
                <a:alpha val="100000"/>
              </a:srgbClr>
            </a:solidFill>
            <a:ln w="0" cap="sq">
              <a:solidFill>
                <a:srgbClr val="FEB80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07" name="Path107"/>
            <p:cNvSpPr/>
            <p:nvPr/>
          </p:nvSpPr>
          <p:spPr>
            <a:xfrm>
              <a:off x="255588" y="4637088"/>
              <a:ext cx="73025" cy="138112"/>
            </a:xfrm>
            <a:custGeom>
              <a:avLst/>
              <a:gdLst/>
              <a:ahLst/>
              <a:cxnLst/>
              <a:rect l="l" t="t" r="r" b="b"/>
              <a:pathLst>
                <a:path w="73025" h="138112">
                  <a:moveTo>
                    <a:pt x="0" y="138113"/>
                  </a:moveTo>
                  <a:lnTo>
                    <a:pt x="73025" y="1381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38113"/>
                  </a:lnTo>
                  <a:close/>
                </a:path>
              </a:pathLst>
            </a:custGeom>
            <a:solidFill>
              <a:srgbClr val="4E5B6F">
                <a:alpha val="100000"/>
              </a:srgbClr>
            </a:solidFill>
            <a:ln w="0" cap="sq">
              <a:solidFill>
                <a:srgbClr val="4E5B6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08" name="Path108"/>
            <p:cNvSpPr/>
            <p:nvPr/>
          </p:nvSpPr>
          <p:spPr>
            <a:xfrm>
              <a:off x="255588" y="4541838"/>
              <a:ext cx="73025" cy="74612"/>
            </a:xfrm>
            <a:custGeom>
              <a:avLst/>
              <a:gdLst/>
              <a:ahLst/>
              <a:cxnLst/>
              <a:rect l="l" t="t" r="r" b="b"/>
              <a:pathLst>
                <a:path w="73025" h="74612">
                  <a:moveTo>
                    <a:pt x="0" y="74613"/>
                  </a:moveTo>
                  <a:lnTo>
                    <a:pt x="73025" y="746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74613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09" name="Path109"/>
            <p:cNvSpPr/>
            <p:nvPr/>
          </p:nvSpPr>
          <p:spPr>
            <a:xfrm>
              <a:off x="309562" y="681101"/>
              <a:ext cx="46038" cy="365125"/>
            </a:xfrm>
            <a:custGeom>
              <a:avLst/>
              <a:gdLst/>
              <a:ahLst/>
              <a:cxnLst/>
              <a:rect l="l" t="t" r="r" b="b"/>
              <a:pathLst>
                <a:path w="46038" h="365125">
                  <a:moveTo>
                    <a:pt x="0" y="365125"/>
                  </a:moveTo>
                  <a:lnTo>
                    <a:pt x="46038" y="365125"/>
                  </a:lnTo>
                  <a:lnTo>
                    <a:pt x="460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10" name="Path110"/>
            <p:cNvSpPr/>
            <p:nvPr/>
          </p:nvSpPr>
          <p:spPr>
            <a:xfrm>
              <a:off x="268288" y="681101"/>
              <a:ext cx="28575" cy="365125"/>
            </a:xfrm>
            <a:custGeom>
              <a:avLst/>
              <a:gdLst/>
              <a:ahLst/>
              <a:cxnLst/>
              <a:rect l="l" t="t" r="r" b="b"/>
              <a:pathLst>
                <a:path w="28575" h="365125">
                  <a:moveTo>
                    <a:pt x="0" y="365125"/>
                  </a:moveTo>
                  <a:lnTo>
                    <a:pt x="28575" y="365125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11" name="Path111"/>
            <p:cNvSpPr/>
            <p:nvPr/>
          </p:nvSpPr>
          <p:spPr>
            <a:xfrm>
              <a:off x="249238" y="681101"/>
              <a:ext cx="9525" cy="365125"/>
            </a:xfrm>
            <a:custGeom>
              <a:avLst/>
              <a:gdLst/>
              <a:ahLst/>
              <a:cxnLst/>
              <a:rect l="l" t="t" r="r" b="b"/>
              <a:pathLst>
                <a:path w="9525" h="365125">
                  <a:moveTo>
                    <a:pt x="0" y="365125"/>
                  </a:moveTo>
                  <a:lnTo>
                    <a:pt x="9525" y="3651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12" name="Path112"/>
            <p:cNvSpPr/>
            <p:nvPr/>
          </p:nvSpPr>
          <p:spPr>
            <a:xfrm>
              <a:off x="222250" y="681101"/>
              <a:ext cx="7938" cy="365125"/>
            </a:xfrm>
            <a:custGeom>
              <a:avLst/>
              <a:gdLst/>
              <a:ahLst/>
              <a:cxnLst/>
              <a:rect l="l" t="t" r="r" b="b"/>
              <a:pathLst>
                <a:path w="7938" h="365125">
                  <a:moveTo>
                    <a:pt x="0" y="365125"/>
                  </a:moveTo>
                  <a:lnTo>
                    <a:pt x="7938" y="365125"/>
                  </a:lnTo>
                  <a:lnTo>
                    <a:pt x="79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13" name="Text Box113"/>
          <p:cNvSpPr txBox="1"/>
          <p:nvPr/>
        </p:nvSpPr>
        <p:spPr>
          <a:xfrm>
            <a:off x="1006145" y="660143"/>
            <a:ext cx="6718021" cy="5074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96"/>
              </a:lnSpc>
            </a:pPr>
            <a:r>
              <a:rPr lang="en-US" altLang="zh-CN" sz="4000" spc="-92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Parameterized</a:t>
            </a:r>
            <a:r>
              <a:rPr lang="en-US" altLang="zh-CN" sz="4000" spc="-204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altLang="zh-CN" sz="4000" spc="-91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Constructor</a:t>
            </a:r>
            <a:endParaRPr lang="en-US" altLang="zh-CN" sz="4000">
              <a:latin typeface="Consolas"/>
              <a:ea typeface="Consolas"/>
              <a:cs typeface="Consolas"/>
            </a:endParaRPr>
          </a:p>
        </p:txBody>
      </p:sp>
      <p:sp>
        <p:nvSpPr>
          <p:cNvPr id="114" name="Text Box114"/>
          <p:cNvSpPr txBox="1"/>
          <p:nvPr/>
        </p:nvSpPr>
        <p:spPr>
          <a:xfrm>
            <a:off x="1074725" y="1860842"/>
            <a:ext cx="7131952" cy="969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817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These</a:t>
            </a:r>
            <a:r>
              <a:rPr lang="en-US" altLang="zh-CN" sz="3000" spc="-1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are</a:t>
            </a:r>
            <a:r>
              <a:rPr lang="en-US" altLang="zh-CN" sz="3000" spc="-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constructors</a:t>
            </a:r>
            <a:r>
              <a:rPr lang="en-US" altLang="zh-CN" sz="3000" spc="-3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with</a:t>
            </a:r>
            <a:r>
              <a:rPr lang="en-US" altLang="zh-CN" sz="3000" spc="1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parameter.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Using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this</a:t>
            </a:r>
            <a:r>
              <a:rPr lang="en-US" altLang="zh-CN" sz="3000" spc="-12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</a:t>
            </a:r>
            <a:r>
              <a:rPr lang="en-US" altLang="zh-CN" sz="3000" spc="-1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you</a:t>
            </a:r>
            <a:r>
              <a:rPr lang="en-US" altLang="zh-CN" sz="3000" spc="-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can</a:t>
            </a:r>
            <a:r>
              <a:rPr lang="en-US" altLang="zh-CN" sz="3000" spc="1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provide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115" name="Text Box115"/>
          <p:cNvSpPr txBox="1"/>
          <p:nvPr/>
        </p:nvSpPr>
        <p:spPr>
          <a:xfrm>
            <a:off x="1417574" y="2906522"/>
            <a:ext cx="7097650" cy="12957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just" rtl="0">
              <a:lnSpc>
                <a:spcPts val="3401"/>
              </a:lnSpc>
            </a:pPr>
            <a:r>
              <a:rPr lang="en-US" altLang="zh-CN" sz="30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different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4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values</a:t>
            </a:r>
            <a:r>
              <a:rPr lang="en-US" altLang="zh-CN" sz="3000" spc="1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to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data</a:t>
            </a:r>
            <a:r>
              <a:rPr lang="en-US" altLang="zh-CN" sz="3000" spc="1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members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of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different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objects,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by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passing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appropriate</a:t>
            </a:r>
            <a:r>
              <a:rPr lang="en-US" altLang="zh-CN" sz="3000" spc="-3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4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values</a:t>
            </a:r>
            <a:r>
              <a:rPr lang="en-US" altLang="zh-CN" sz="3000" spc="2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as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argument.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116" name="Text Box116"/>
          <p:cNvSpPr txBox="1"/>
          <p:nvPr/>
        </p:nvSpPr>
        <p:spPr>
          <a:xfrm>
            <a:off x="5295265" y="6596408"/>
            <a:ext cx="1127797" cy="1402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104"/>
              </a:lnSpc>
            </a:pP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By:</a:t>
            </a:r>
            <a:r>
              <a:rPr lang="en-US" altLang="zh-CN" sz="1100" spc="-11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2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Kanika</a:t>
            </a:r>
            <a:r>
              <a:rPr lang="en-US" altLang="zh-CN" sz="1100" spc="-26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Sharma</a:t>
            </a:r>
            <a:endParaRPr lang="en-US" altLang="zh-CN" sz="1100">
              <a:latin typeface="Corbel"/>
              <a:ea typeface="Corbel"/>
              <a:cs typeface="Corbel"/>
            </a:endParaRPr>
          </a:p>
        </p:txBody>
      </p:sp>
      <p:sp>
        <p:nvSpPr>
          <p:cNvPr id="117" name="Text Box117"/>
          <p:cNvSpPr txBox="1"/>
          <p:nvPr/>
        </p:nvSpPr>
        <p:spPr>
          <a:xfrm>
            <a:off x="8703310" y="6584290"/>
            <a:ext cx="117958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6</a:t>
            </a:r>
            <a:endParaRPr lang="en-US" altLang="zh-CN" sz="1200">
              <a:latin typeface="Corbel"/>
              <a:ea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  <a:noFill/>
        </p:spPr>
      </p:pic>
      <p:grpSp>
        <p:nvGrpSpPr>
          <p:cNvPr id="119" name="Group119"/>
          <p:cNvGrpSpPr/>
          <p:nvPr/>
        </p:nvGrpSpPr>
        <p:grpSpPr>
          <a:xfrm>
            <a:off x="0" y="-1"/>
            <a:ext cx="365125" cy="6854825"/>
            <a:chOff x="0" y="-1"/>
            <a:chExt cx="365125" cy="6854825"/>
          </a:xfrm>
        </p:grpSpPr>
        <p:sp>
          <p:nvSpPr>
            <p:cNvPr id="120" name="Path120"/>
            <p:cNvSpPr/>
            <p:nvPr/>
          </p:nvSpPr>
          <p:spPr>
            <a:xfrm>
              <a:off x="0" y="-1"/>
              <a:ext cx="365125" cy="6854825"/>
            </a:xfrm>
            <a:custGeom>
              <a:avLst/>
              <a:gdLst/>
              <a:ahLst/>
              <a:cxnLst/>
              <a:rect l="l" t="t" r="r" b="b"/>
              <a:pathLst>
                <a:path w="365125" h="6854825">
                  <a:moveTo>
                    <a:pt x="0" y="6854825"/>
                  </a:moveTo>
                  <a:lnTo>
                    <a:pt x="365125" y="6854825"/>
                  </a:lnTo>
                  <a:lnTo>
                    <a:pt x="365125" y="0"/>
                  </a:lnTo>
                  <a:lnTo>
                    <a:pt x="0" y="0"/>
                  </a:lnTo>
                  <a:lnTo>
                    <a:pt x="0" y="6854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1" name="Path121"/>
            <p:cNvSpPr/>
            <p:nvPr/>
          </p:nvSpPr>
          <p:spPr>
            <a:xfrm>
              <a:off x="255588" y="5046663"/>
              <a:ext cx="73025" cy="1692275"/>
            </a:xfrm>
            <a:custGeom>
              <a:avLst/>
              <a:gdLst/>
              <a:ahLst/>
              <a:cxnLst/>
              <a:rect l="l" t="t" r="r" b="b"/>
              <a:pathLst>
                <a:path w="73025" h="1692275">
                  <a:moveTo>
                    <a:pt x="0" y="1692275"/>
                  </a:moveTo>
                  <a:lnTo>
                    <a:pt x="73025" y="1692275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692275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2" name="Path122"/>
            <p:cNvSpPr/>
            <p:nvPr/>
          </p:nvSpPr>
          <p:spPr>
            <a:xfrm>
              <a:off x="255588" y="4797425"/>
              <a:ext cx="73025" cy="228600"/>
            </a:xfrm>
            <a:custGeom>
              <a:avLst/>
              <a:gdLst/>
              <a:ahLst/>
              <a:cxnLst/>
              <a:rect l="l" t="t" r="r" b="b"/>
              <a:pathLst>
                <a:path w="73025" h="228600">
                  <a:moveTo>
                    <a:pt x="0" y="228600"/>
                  </a:moveTo>
                  <a:lnTo>
                    <a:pt x="73025" y="228600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FEB80A">
                <a:alpha val="100000"/>
              </a:srgbClr>
            </a:solidFill>
            <a:ln w="0" cap="sq">
              <a:solidFill>
                <a:srgbClr val="FEB80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3" name="Path123"/>
            <p:cNvSpPr/>
            <p:nvPr/>
          </p:nvSpPr>
          <p:spPr>
            <a:xfrm>
              <a:off x="255588" y="4637088"/>
              <a:ext cx="73025" cy="138112"/>
            </a:xfrm>
            <a:custGeom>
              <a:avLst/>
              <a:gdLst/>
              <a:ahLst/>
              <a:cxnLst/>
              <a:rect l="l" t="t" r="r" b="b"/>
              <a:pathLst>
                <a:path w="73025" h="138112">
                  <a:moveTo>
                    <a:pt x="0" y="138113"/>
                  </a:moveTo>
                  <a:lnTo>
                    <a:pt x="73025" y="1381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38113"/>
                  </a:lnTo>
                  <a:close/>
                </a:path>
              </a:pathLst>
            </a:custGeom>
            <a:solidFill>
              <a:srgbClr val="4E5B6F">
                <a:alpha val="100000"/>
              </a:srgbClr>
            </a:solidFill>
            <a:ln w="0" cap="sq">
              <a:solidFill>
                <a:srgbClr val="4E5B6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4" name="Path124"/>
            <p:cNvSpPr/>
            <p:nvPr/>
          </p:nvSpPr>
          <p:spPr>
            <a:xfrm>
              <a:off x="255588" y="4541838"/>
              <a:ext cx="73025" cy="74612"/>
            </a:xfrm>
            <a:custGeom>
              <a:avLst/>
              <a:gdLst/>
              <a:ahLst/>
              <a:cxnLst/>
              <a:rect l="l" t="t" r="r" b="b"/>
              <a:pathLst>
                <a:path w="73025" h="74612">
                  <a:moveTo>
                    <a:pt x="0" y="74613"/>
                  </a:moveTo>
                  <a:lnTo>
                    <a:pt x="73025" y="746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74613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5" name="Path125"/>
            <p:cNvSpPr/>
            <p:nvPr/>
          </p:nvSpPr>
          <p:spPr>
            <a:xfrm>
              <a:off x="309562" y="681101"/>
              <a:ext cx="46038" cy="365125"/>
            </a:xfrm>
            <a:custGeom>
              <a:avLst/>
              <a:gdLst/>
              <a:ahLst/>
              <a:cxnLst/>
              <a:rect l="l" t="t" r="r" b="b"/>
              <a:pathLst>
                <a:path w="46038" h="365125">
                  <a:moveTo>
                    <a:pt x="0" y="365125"/>
                  </a:moveTo>
                  <a:lnTo>
                    <a:pt x="46038" y="365125"/>
                  </a:lnTo>
                  <a:lnTo>
                    <a:pt x="460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6" name="Path126"/>
            <p:cNvSpPr/>
            <p:nvPr/>
          </p:nvSpPr>
          <p:spPr>
            <a:xfrm>
              <a:off x="268288" y="681101"/>
              <a:ext cx="28575" cy="365125"/>
            </a:xfrm>
            <a:custGeom>
              <a:avLst/>
              <a:gdLst/>
              <a:ahLst/>
              <a:cxnLst/>
              <a:rect l="l" t="t" r="r" b="b"/>
              <a:pathLst>
                <a:path w="28575" h="365125">
                  <a:moveTo>
                    <a:pt x="0" y="365125"/>
                  </a:moveTo>
                  <a:lnTo>
                    <a:pt x="28575" y="365125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7" name="Path127"/>
            <p:cNvSpPr/>
            <p:nvPr/>
          </p:nvSpPr>
          <p:spPr>
            <a:xfrm>
              <a:off x="249238" y="681101"/>
              <a:ext cx="9525" cy="365125"/>
            </a:xfrm>
            <a:custGeom>
              <a:avLst/>
              <a:gdLst/>
              <a:ahLst/>
              <a:cxnLst/>
              <a:rect l="l" t="t" r="r" b="b"/>
              <a:pathLst>
                <a:path w="9525" h="365125">
                  <a:moveTo>
                    <a:pt x="0" y="365125"/>
                  </a:moveTo>
                  <a:lnTo>
                    <a:pt x="9525" y="3651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8" name="Path128"/>
            <p:cNvSpPr/>
            <p:nvPr/>
          </p:nvSpPr>
          <p:spPr>
            <a:xfrm>
              <a:off x="222250" y="681101"/>
              <a:ext cx="7938" cy="365125"/>
            </a:xfrm>
            <a:custGeom>
              <a:avLst/>
              <a:gdLst/>
              <a:ahLst/>
              <a:cxnLst/>
              <a:rect l="l" t="t" r="r" b="b"/>
              <a:pathLst>
                <a:path w="7938" h="365125">
                  <a:moveTo>
                    <a:pt x="0" y="365125"/>
                  </a:moveTo>
                  <a:lnTo>
                    <a:pt x="7938" y="365125"/>
                  </a:lnTo>
                  <a:lnTo>
                    <a:pt x="79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29" name="Text Box129"/>
          <p:cNvSpPr txBox="1"/>
          <p:nvPr/>
        </p:nvSpPr>
        <p:spPr>
          <a:xfrm>
            <a:off x="1006145" y="660143"/>
            <a:ext cx="4317721" cy="5074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96"/>
              </a:lnSpc>
            </a:pPr>
            <a:r>
              <a:rPr lang="en-US" altLang="zh-CN" sz="4000" spc="-76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Copy</a:t>
            </a:r>
            <a:r>
              <a:rPr lang="en-US" altLang="zh-CN" sz="4000" spc="-196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altLang="zh-CN" sz="4000" spc="-91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constructor</a:t>
            </a:r>
            <a:endParaRPr lang="en-US" altLang="zh-CN" sz="4000">
              <a:latin typeface="Consolas"/>
              <a:ea typeface="Consolas"/>
              <a:cs typeface="Consolas"/>
            </a:endParaRPr>
          </a:p>
        </p:txBody>
      </p:sp>
      <p:sp>
        <p:nvSpPr>
          <p:cNvPr id="130" name="Text Box130"/>
          <p:cNvSpPr txBox="1"/>
          <p:nvPr/>
        </p:nvSpPr>
        <p:spPr>
          <a:xfrm>
            <a:off x="1074725" y="1860842"/>
            <a:ext cx="7331755" cy="179548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849" indent="-342849" algn="l" rtl="0">
              <a:lnSpc>
                <a:spcPts val="3534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These</a:t>
            </a:r>
            <a:r>
              <a:rPr lang="en-US" altLang="zh-CN" sz="3000" spc="-1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are</a:t>
            </a:r>
            <a:r>
              <a:rPr lang="en-US" altLang="zh-CN" sz="3000" spc="-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special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type</a:t>
            </a:r>
            <a:r>
              <a:rPr lang="en-US" altLang="zh-CN" sz="3000" spc="-1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of</a:t>
            </a:r>
            <a:r>
              <a:rPr lang="en-US" altLang="zh-CN" sz="3000" spc="-11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Constructors</a:t>
            </a:r>
            <a:r>
              <a:rPr lang="en-US" altLang="zh-CN" sz="3000" spc="-2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which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takes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an</a:t>
            </a:r>
            <a:r>
              <a:rPr lang="en-US" altLang="zh-CN" sz="3000" spc="24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object</a:t>
            </a:r>
            <a:r>
              <a:rPr lang="en-US" altLang="zh-CN" sz="3000" spc="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as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argument,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and</a:t>
            </a:r>
            <a:r>
              <a:rPr lang="en-US" altLang="zh-CN" sz="3000" spc="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is</a:t>
            </a:r>
            <a:r>
              <a:rPr lang="en-US" altLang="zh-CN" sz="3000" spc="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used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to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copy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4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values</a:t>
            </a:r>
            <a:r>
              <a:rPr lang="en-US" altLang="zh-CN" sz="3000" spc="1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of</a:t>
            </a:r>
            <a:r>
              <a:rPr lang="en-US" altLang="zh-CN" sz="3000" spc="-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data</a:t>
            </a:r>
            <a:r>
              <a:rPr lang="en-US" altLang="zh-CN" sz="3000" spc="1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members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of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one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object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into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other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object.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131" name="Text Box131"/>
          <p:cNvSpPr txBox="1"/>
          <p:nvPr/>
        </p:nvSpPr>
        <p:spPr>
          <a:xfrm>
            <a:off x="5295265" y="6596408"/>
            <a:ext cx="1127797" cy="1402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104"/>
              </a:lnSpc>
            </a:pP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By:</a:t>
            </a:r>
            <a:r>
              <a:rPr lang="en-US" altLang="zh-CN" sz="1100" spc="-11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2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Kanika</a:t>
            </a:r>
            <a:r>
              <a:rPr lang="en-US" altLang="zh-CN" sz="1100" spc="-26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Sharma</a:t>
            </a:r>
            <a:endParaRPr lang="en-US" altLang="zh-CN" sz="1100">
              <a:latin typeface="Corbel"/>
              <a:ea typeface="Corbel"/>
              <a:cs typeface="Corbel"/>
            </a:endParaRPr>
          </a:p>
        </p:txBody>
      </p:sp>
      <p:sp>
        <p:nvSpPr>
          <p:cNvPr id="132" name="Text Box132"/>
          <p:cNvSpPr txBox="1"/>
          <p:nvPr/>
        </p:nvSpPr>
        <p:spPr>
          <a:xfrm>
            <a:off x="8703310" y="6584290"/>
            <a:ext cx="103328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7</a:t>
            </a:r>
            <a:endParaRPr lang="en-US" altLang="zh-CN" sz="1200">
              <a:latin typeface="Corbel"/>
              <a:ea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1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  <a:noFill/>
        </p:spPr>
      </p:pic>
      <p:grpSp>
        <p:nvGrpSpPr>
          <p:cNvPr id="134" name="Group134"/>
          <p:cNvGrpSpPr/>
          <p:nvPr/>
        </p:nvGrpSpPr>
        <p:grpSpPr>
          <a:xfrm>
            <a:off x="0" y="-1"/>
            <a:ext cx="365125" cy="6854825"/>
            <a:chOff x="0" y="-1"/>
            <a:chExt cx="365125" cy="6854825"/>
          </a:xfrm>
        </p:grpSpPr>
        <p:sp>
          <p:nvSpPr>
            <p:cNvPr id="135" name="Path135"/>
            <p:cNvSpPr/>
            <p:nvPr/>
          </p:nvSpPr>
          <p:spPr>
            <a:xfrm>
              <a:off x="0" y="-1"/>
              <a:ext cx="365125" cy="6854825"/>
            </a:xfrm>
            <a:custGeom>
              <a:avLst/>
              <a:gdLst/>
              <a:ahLst/>
              <a:cxnLst/>
              <a:rect l="l" t="t" r="r" b="b"/>
              <a:pathLst>
                <a:path w="365125" h="6854825">
                  <a:moveTo>
                    <a:pt x="0" y="6854825"/>
                  </a:moveTo>
                  <a:lnTo>
                    <a:pt x="365125" y="6854825"/>
                  </a:lnTo>
                  <a:lnTo>
                    <a:pt x="365125" y="0"/>
                  </a:lnTo>
                  <a:lnTo>
                    <a:pt x="0" y="0"/>
                  </a:lnTo>
                  <a:lnTo>
                    <a:pt x="0" y="6854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6" name="Path136"/>
            <p:cNvSpPr/>
            <p:nvPr/>
          </p:nvSpPr>
          <p:spPr>
            <a:xfrm>
              <a:off x="255588" y="5046663"/>
              <a:ext cx="73025" cy="1692275"/>
            </a:xfrm>
            <a:custGeom>
              <a:avLst/>
              <a:gdLst/>
              <a:ahLst/>
              <a:cxnLst/>
              <a:rect l="l" t="t" r="r" b="b"/>
              <a:pathLst>
                <a:path w="73025" h="1692275">
                  <a:moveTo>
                    <a:pt x="0" y="1692275"/>
                  </a:moveTo>
                  <a:lnTo>
                    <a:pt x="73025" y="1692275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692275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7" name="Path137"/>
            <p:cNvSpPr/>
            <p:nvPr/>
          </p:nvSpPr>
          <p:spPr>
            <a:xfrm>
              <a:off x="255588" y="4797425"/>
              <a:ext cx="73025" cy="228600"/>
            </a:xfrm>
            <a:custGeom>
              <a:avLst/>
              <a:gdLst/>
              <a:ahLst/>
              <a:cxnLst/>
              <a:rect l="l" t="t" r="r" b="b"/>
              <a:pathLst>
                <a:path w="73025" h="228600">
                  <a:moveTo>
                    <a:pt x="0" y="228600"/>
                  </a:moveTo>
                  <a:lnTo>
                    <a:pt x="73025" y="228600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FEB80A">
                <a:alpha val="100000"/>
              </a:srgbClr>
            </a:solidFill>
            <a:ln w="0" cap="sq">
              <a:solidFill>
                <a:srgbClr val="FEB80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8" name="Path138"/>
            <p:cNvSpPr/>
            <p:nvPr/>
          </p:nvSpPr>
          <p:spPr>
            <a:xfrm>
              <a:off x="255588" y="4637088"/>
              <a:ext cx="73025" cy="138112"/>
            </a:xfrm>
            <a:custGeom>
              <a:avLst/>
              <a:gdLst/>
              <a:ahLst/>
              <a:cxnLst/>
              <a:rect l="l" t="t" r="r" b="b"/>
              <a:pathLst>
                <a:path w="73025" h="138112">
                  <a:moveTo>
                    <a:pt x="0" y="138113"/>
                  </a:moveTo>
                  <a:lnTo>
                    <a:pt x="73025" y="1381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38113"/>
                  </a:lnTo>
                  <a:close/>
                </a:path>
              </a:pathLst>
            </a:custGeom>
            <a:solidFill>
              <a:srgbClr val="4E5B6F">
                <a:alpha val="100000"/>
              </a:srgbClr>
            </a:solidFill>
            <a:ln w="0" cap="sq">
              <a:solidFill>
                <a:srgbClr val="4E5B6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9" name="Path139"/>
            <p:cNvSpPr/>
            <p:nvPr/>
          </p:nvSpPr>
          <p:spPr>
            <a:xfrm>
              <a:off x="255588" y="4541838"/>
              <a:ext cx="73025" cy="74612"/>
            </a:xfrm>
            <a:custGeom>
              <a:avLst/>
              <a:gdLst/>
              <a:ahLst/>
              <a:cxnLst/>
              <a:rect l="l" t="t" r="r" b="b"/>
              <a:pathLst>
                <a:path w="73025" h="74612">
                  <a:moveTo>
                    <a:pt x="0" y="74613"/>
                  </a:moveTo>
                  <a:lnTo>
                    <a:pt x="73025" y="746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74613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40" name="Path140"/>
            <p:cNvSpPr/>
            <p:nvPr/>
          </p:nvSpPr>
          <p:spPr>
            <a:xfrm>
              <a:off x="309562" y="681101"/>
              <a:ext cx="46038" cy="365125"/>
            </a:xfrm>
            <a:custGeom>
              <a:avLst/>
              <a:gdLst/>
              <a:ahLst/>
              <a:cxnLst/>
              <a:rect l="l" t="t" r="r" b="b"/>
              <a:pathLst>
                <a:path w="46038" h="365125">
                  <a:moveTo>
                    <a:pt x="0" y="365125"/>
                  </a:moveTo>
                  <a:lnTo>
                    <a:pt x="46038" y="365125"/>
                  </a:lnTo>
                  <a:lnTo>
                    <a:pt x="460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41" name="Path141"/>
            <p:cNvSpPr/>
            <p:nvPr/>
          </p:nvSpPr>
          <p:spPr>
            <a:xfrm>
              <a:off x="268288" y="681101"/>
              <a:ext cx="28575" cy="365125"/>
            </a:xfrm>
            <a:custGeom>
              <a:avLst/>
              <a:gdLst/>
              <a:ahLst/>
              <a:cxnLst/>
              <a:rect l="l" t="t" r="r" b="b"/>
              <a:pathLst>
                <a:path w="28575" h="365125">
                  <a:moveTo>
                    <a:pt x="0" y="365125"/>
                  </a:moveTo>
                  <a:lnTo>
                    <a:pt x="28575" y="365125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42" name="Path142"/>
            <p:cNvSpPr/>
            <p:nvPr/>
          </p:nvSpPr>
          <p:spPr>
            <a:xfrm>
              <a:off x="249238" y="681101"/>
              <a:ext cx="9525" cy="365125"/>
            </a:xfrm>
            <a:custGeom>
              <a:avLst/>
              <a:gdLst/>
              <a:ahLst/>
              <a:cxnLst/>
              <a:rect l="l" t="t" r="r" b="b"/>
              <a:pathLst>
                <a:path w="9525" h="365125">
                  <a:moveTo>
                    <a:pt x="0" y="365125"/>
                  </a:moveTo>
                  <a:lnTo>
                    <a:pt x="9525" y="3651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43" name="Path143"/>
            <p:cNvSpPr/>
            <p:nvPr/>
          </p:nvSpPr>
          <p:spPr>
            <a:xfrm>
              <a:off x="222250" y="681101"/>
              <a:ext cx="7938" cy="365125"/>
            </a:xfrm>
            <a:custGeom>
              <a:avLst/>
              <a:gdLst/>
              <a:ahLst/>
              <a:cxnLst/>
              <a:rect l="l" t="t" r="r" b="b"/>
              <a:pathLst>
                <a:path w="7938" h="365125">
                  <a:moveTo>
                    <a:pt x="0" y="365125"/>
                  </a:moveTo>
                  <a:lnTo>
                    <a:pt x="7938" y="365125"/>
                  </a:lnTo>
                  <a:lnTo>
                    <a:pt x="79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44" name="Text Box144"/>
          <p:cNvSpPr txBox="1"/>
          <p:nvPr/>
        </p:nvSpPr>
        <p:spPr>
          <a:xfrm>
            <a:off x="1006145" y="660143"/>
            <a:ext cx="5117821" cy="5074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96"/>
              </a:lnSpc>
            </a:pPr>
            <a:r>
              <a:rPr lang="en-US" altLang="zh-CN" sz="4000" spc="-86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Dynamic</a:t>
            </a:r>
            <a:r>
              <a:rPr lang="en-US" altLang="zh-CN" sz="4000" spc="-198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altLang="zh-CN" sz="4000" spc="-91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Constructor</a:t>
            </a:r>
            <a:endParaRPr lang="en-US" altLang="zh-CN" sz="4000">
              <a:latin typeface="Consolas"/>
              <a:ea typeface="Consolas"/>
              <a:cs typeface="Consolas"/>
            </a:endParaRPr>
          </a:p>
        </p:txBody>
      </p:sp>
      <p:sp>
        <p:nvSpPr>
          <p:cNvPr id="145" name="Text Box145"/>
          <p:cNvSpPr txBox="1"/>
          <p:nvPr/>
        </p:nvSpPr>
        <p:spPr>
          <a:xfrm>
            <a:off x="1074725" y="1860842"/>
            <a:ext cx="7136528" cy="88108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849" indent="-342849" algn="l" rtl="0">
              <a:lnSpc>
                <a:spcPts val="3469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Dynamic</a:t>
            </a:r>
            <a:r>
              <a:rPr lang="en-US" altLang="zh-CN" sz="3000" spc="1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</a:t>
            </a:r>
            <a:r>
              <a:rPr lang="en-US" altLang="zh-CN" sz="3000" spc="-3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is</a:t>
            </a:r>
            <a:r>
              <a:rPr lang="en-US" altLang="zh-CN" sz="3000" spc="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used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to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allocate</a:t>
            </a:r>
            <a:r>
              <a:rPr lang="en-US" altLang="zh-CN" sz="3000" spc="1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memory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to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objects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at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run</a:t>
            </a:r>
            <a:r>
              <a:rPr lang="en-US" altLang="zh-CN" sz="3000" spc="-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time.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146" name="Text Box146"/>
          <p:cNvSpPr txBox="1"/>
          <p:nvPr/>
        </p:nvSpPr>
        <p:spPr>
          <a:xfrm>
            <a:off x="1074725" y="2863908"/>
            <a:ext cx="7482789" cy="88127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849" indent="-342849" algn="l" rtl="0">
              <a:lnSpc>
                <a:spcPts val="3470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spc="-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Memory</a:t>
            </a:r>
            <a:r>
              <a:rPr lang="en-US" altLang="zh-CN" sz="3000" spc="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is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allocated</a:t>
            </a:r>
            <a:r>
              <a:rPr lang="en-US" altLang="zh-CN" sz="3000" spc="1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at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run</a:t>
            </a:r>
            <a:r>
              <a:rPr lang="en-US" altLang="zh-CN" sz="3000" spc="-1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time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with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help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of</a:t>
            </a:r>
            <a:r>
              <a:rPr lang="en-US" altLang="zh-CN" sz="3000" spc="-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'new'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operator.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147" name="Text Box147"/>
          <p:cNvSpPr txBox="1"/>
          <p:nvPr/>
        </p:nvSpPr>
        <p:spPr>
          <a:xfrm>
            <a:off x="1074725" y="3868605"/>
            <a:ext cx="7465645" cy="8808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849" indent="-342849" algn="l" rtl="0">
              <a:lnSpc>
                <a:spcPts val="3468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By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using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this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constructor,</a:t>
            </a:r>
            <a:r>
              <a:rPr lang="en-US" altLang="zh-CN" sz="3000" spc="-3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we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can</a:t>
            </a:r>
            <a:r>
              <a:rPr lang="en-US" altLang="zh-CN" sz="3000" spc="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dynamically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initialize</a:t>
            </a:r>
            <a:r>
              <a:rPr lang="en-US" altLang="zh-CN" sz="3000" spc="2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the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objects.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148" name="Text Box148"/>
          <p:cNvSpPr txBox="1"/>
          <p:nvPr/>
        </p:nvSpPr>
        <p:spPr>
          <a:xfrm>
            <a:off x="5295265" y="6596408"/>
            <a:ext cx="1127797" cy="1402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104"/>
              </a:lnSpc>
            </a:pP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By:</a:t>
            </a:r>
            <a:r>
              <a:rPr lang="en-US" altLang="zh-CN" sz="1100" spc="-11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2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Kanika</a:t>
            </a:r>
            <a:r>
              <a:rPr lang="en-US" altLang="zh-CN" sz="1100" spc="-26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Sharma</a:t>
            </a:r>
            <a:endParaRPr lang="en-US" altLang="zh-CN" sz="1100">
              <a:latin typeface="Corbel"/>
              <a:ea typeface="Corbel"/>
              <a:cs typeface="Corbel"/>
            </a:endParaRPr>
          </a:p>
        </p:txBody>
      </p:sp>
      <p:sp>
        <p:nvSpPr>
          <p:cNvPr id="149" name="Text Box149"/>
          <p:cNvSpPr txBox="1"/>
          <p:nvPr/>
        </p:nvSpPr>
        <p:spPr>
          <a:xfrm>
            <a:off x="8703310" y="6584290"/>
            <a:ext cx="116586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8</a:t>
            </a:r>
            <a:endParaRPr lang="en-US" altLang="zh-CN" sz="1200">
              <a:latin typeface="Corbel"/>
              <a:ea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Image1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  <a:noFill/>
        </p:spPr>
      </p:pic>
      <p:grpSp>
        <p:nvGrpSpPr>
          <p:cNvPr id="151" name="Group151"/>
          <p:cNvGrpSpPr/>
          <p:nvPr/>
        </p:nvGrpSpPr>
        <p:grpSpPr>
          <a:xfrm>
            <a:off x="0" y="-1"/>
            <a:ext cx="365125" cy="6854825"/>
            <a:chOff x="0" y="-1"/>
            <a:chExt cx="365125" cy="6854825"/>
          </a:xfrm>
        </p:grpSpPr>
        <p:sp>
          <p:nvSpPr>
            <p:cNvPr id="152" name="Path152"/>
            <p:cNvSpPr/>
            <p:nvPr/>
          </p:nvSpPr>
          <p:spPr>
            <a:xfrm>
              <a:off x="0" y="-1"/>
              <a:ext cx="365125" cy="6854825"/>
            </a:xfrm>
            <a:custGeom>
              <a:avLst/>
              <a:gdLst/>
              <a:ahLst/>
              <a:cxnLst/>
              <a:rect l="l" t="t" r="r" b="b"/>
              <a:pathLst>
                <a:path w="365125" h="6854825">
                  <a:moveTo>
                    <a:pt x="0" y="6854825"/>
                  </a:moveTo>
                  <a:lnTo>
                    <a:pt x="365125" y="6854825"/>
                  </a:lnTo>
                  <a:lnTo>
                    <a:pt x="365125" y="0"/>
                  </a:lnTo>
                  <a:lnTo>
                    <a:pt x="0" y="0"/>
                  </a:lnTo>
                  <a:lnTo>
                    <a:pt x="0" y="6854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3" name="Path153"/>
            <p:cNvSpPr/>
            <p:nvPr/>
          </p:nvSpPr>
          <p:spPr>
            <a:xfrm>
              <a:off x="255588" y="5046663"/>
              <a:ext cx="73025" cy="1692275"/>
            </a:xfrm>
            <a:custGeom>
              <a:avLst/>
              <a:gdLst/>
              <a:ahLst/>
              <a:cxnLst/>
              <a:rect l="l" t="t" r="r" b="b"/>
              <a:pathLst>
                <a:path w="73025" h="1692275">
                  <a:moveTo>
                    <a:pt x="0" y="1692275"/>
                  </a:moveTo>
                  <a:lnTo>
                    <a:pt x="73025" y="1692275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692275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4" name="Path154"/>
            <p:cNvSpPr/>
            <p:nvPr/>
          </p:nvSpPr>
          <p:spPr>
            <a:xfrm>
              <a:off x="255588" y="4797425"/>
              <a:ext cx="73025" cy="228600"/>
            </a:xfrm>
            <a:custGeom>
              <a:avLst/>
              <a:gdLst/>
              <a:ahLst/>
              <a:cxnLst/>
              <a:rect l="l" t="t" r="r" b="b"/>
              <a:pathLst>
                <a:path w="73025" h="228600">
                  <a:moveTo>
                    <a:pt x="0" y="228600"/>
                  </a:moveTo>
                  <a:lnTo>
                    <a:pt x="73025" y="228600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FEB80A">
                <a:alpha val="100000"/>
              </a:srgbClr>
            </a:solidFill>
            <a:ln w="0" cap="sq">
              <a:solidFill>
                <a:srgbClr val="FEB80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5" name="Path155"/>
            <p:cNvSpPr/>
            <p:nvPr/>
          </p:nvSpPr>
          <p:spPr>
            <a:xfrm>
              <a:off x="255588" y="4637088"/>
              <a:ext cx="73025" cy="138112"/>
            </a:xfrm>
            <a:custGeom>
              <a:avLst/>
              <a:gdLst/>
              <a:ahLst/>
              <a:cxnLst/>
              <a:rect l="l" t="t" r="r" b="b"/>
              <a:pathLst>
                <a:path w="73025" h="138112">
                  <a:moveTo>
                    <a:pt x="0" y="138113"/>
                  </a:moveTo>
                  <a:lnTo>
                    <a:pt x="73025" y="1381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138113"/>
                  </a:lnTo>
                  <a:close/>
                </a:path>
              </a:pathLst>
            </a:custGeom>
            <a:solidFill>
              <a:srgbClr val="4E5B6F">
                <a:alpha val="100000"/>
              </a:srgbClr>
            </a:solidFill>
            <a:ln w="0" cap="sq">
              <a:solidFill>
                <a:srgbClr val="4E5B6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6" name="Path156"/>
            <p:cNvSpPr/>
            <p:nvPr/>
          </p:nvSpPr>
          <p:spPr>
            <a:xfrm>
              <a:off x="255588" y="4541838"/>
              <a:ext cx="73025" cy="74612"/>
            </a:xfrm>
            <a:custGeom>
              <a:avLst/>
              <a:gdLst/>
              <a:ahLst/>
              <a:cxnLst/>
              <a:rect l="l" t="t" r="r" b="b"/>
              <a:pathLst>
                <a:path w="73025" h="74612">
                  <a:moveTo>
                    <a:pt x="0" y="74613"/>
                  </a:moveTo>
                  <a:lnTo>
                    <a:pt x="73025" y="74613"/>
                  </a:lnTo>
                  <a:lnTo>
                    <a:pt x="73025" y="0"/>
                  </a:lnTo>
                  <a:lnTo>
                    <a:pt x="0" y="0"/>
                  </a:lnTo>
                  <a:lnTo>
                    <a:pt x="0" y="74613"/>
                  </a:lnTo>
                  <a:close/>
                </a:path>
              </a:pathLst>
            </a:custGeom>
            <a:solidFill>
              <a:srgbClr val="EA157A">
                <a:alpha val="100000"/>
              </a:srgbClr>
            </a:solidFill>
            <a:ln w="0" cap="sq">
              <a:solidFill>
                <a:srgbClr val="EA157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7" name="Path157"/>
            <p:cNvSpPr/>
            <p:nvPr/>
          </p:nvSpPr>
          <p:spPr>
            <a:xfrm>
              <a:off x="309562" y="681101"/>
              <a:ext cx="46038" cy="365125"/>
            </a:xfrm>
            <a:custGeom>
              <a:avLst/>
              <a:gdLst/>
              <a:ahLst/>
              <a:cxnLst/>
              <a:rect l="l" t="t" r="r" b="b"/>
              <a:pathLst>
                <a:path w="46038" h="365125">
                  <a:moveTo>
                    <a:pt x="0" y="365125"/>
                  </a:moveTo>
                  <a:lnTo>
                    <a:pt x="46038" y="365125"/>
                  </a:lnTo>
                  <a:lnTo>
                    <a:pt x="460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8" name="Path158"/>
            <p:cNvSpPr/>
            <p:nvPr/>
          </p:nvSpPr>
          <p:spPr>
            <a:xfrm>
              <a:off x="268288" y="681101"/>
              <a:ext cx="28575" cy="365125"/>
            </a:xfrm>
            <a:custGeom>
              <a:avLst/>
              <a:gdLst/>
              <a:ahLst/>
              <a:cxnLst/>
              <a:rect l="l" t="t" r="r" b="b"/>
              <a:pathLst>
                <a:path w="28575" h="365125">
                  <a:moveTo>
                    <a:pt x="0" y="365125"/>
                  </a:moveTo>
                  <a:lnTo>
                    <a:pt x="28575" y="365125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9" name="Path159"/>
            <p:cNvSpPr/>
            <p:nvPr/>
          </p:nvSpPr>
          <p:spPr>
            <a:xfrm>
              <a:off x="249238" y="681101"/>
              <a:ext cx="9525" cy="365125"/>
            </a:xfrm>
            <a:custGeom>
              <a:avLst/>
              <a:gdLst/>
              <a:ahLst/>
              <a:cxnLst/>
              <a:rect l="l" t="t" r="r" b="b"/>
              <a:pathLst>
                <a:path w="9525" h="365125">
                  <a:moveTo>
                    <a:pt x="0" y="365125"/>
                  </a:moveTo>
                  <a:lnTo>
                    <a:pt x="9525" y="3651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0" name="Path160"/>
            <p:cNvSpPr/>
            <p:nvPr/>
          </p:nvSpPr>
          <p:spPr>
            <a:xfrm>
              <a:off x="222250" y="681101"/>
              <a:ext cx="7938" cy="365125"/>
            </a:xfrm>
            <a:custGeom>
              <a:avLst/>
              <a:gdLst/>
              <a:ahLst/>
              <a:cxnLst/>
              <a:rect l="l" t="t" r="r" b="b"/>
              <a:pathLst>
                <a:path w="7938" h="365125">
                  <a:moveTo>
                    <a:pt x="0" y="365125"/>
                  </a:moveTo>
                  <a:lnTo>
                    <a:pt x="7938" y="365125"/>
                  </a:lnTo>
                  <a:lnTo>
                    <a:pt x="7938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61" name="Text Box161"/>
          <p:cNvSpPr txBox="1"/>
          <p:nvPr/>
        </p:nvSpPr>
        <p:spPr>
          <a:xfrm>
            <a:off x="1006145" y="660143"/>
            <a:ext cx="6184621" cy="5074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96"/>
              </a:lnSpc>
            </a:pPr>
            <a:r>
              <a:rPr lang="en-US" altLang="zh-CN" sz="4000" spc="-91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Constructor</a:t>
            </a:r>
            <a:r>
              <a:rPr lang="en-US" altLang="zh-CN" sz="4000" spc="-199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altLang="zh-CN" sz="4000" spc="-91" dirty="0">
                <a:solidFill>
                  <a:srgbClr val="C1EEFF"/>
                </a:solidFill>
                <a:latin typeface="Consolas"/>
                <a:ea typeface="Consolas"/>
                <a:cs typeface="Consolas"/>
              </a:rPr>
              <a:t>Overloading</a:t>
            </a:r>
            <a:endParaRPr lang="en-US" altLang="zh-CN" sz="4000">
              <a:latin typeface="Consolas"/>
              <a:ea typeface="Consolas"/>
              <a:cs typeface="Consolas"/>
            </a:endParaRPr>
          </a:p>
        </p:txBody>
      </p:sp>
      <p:sp>
        <p:nvSpPr>
          <p:cNvPr id="162" name="Text Box162"/>
          <p:cNvSpPr txBox="1"/>
          <p:nvPr/>
        </p:nvSpPr>
        <p:spPr>
          <a:xfrm>
            <a:off x="1074725" y="1860842"/>
            <a:ext cx="7155891" cy="271026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849" indent="-342849" algn="l" rtl="0">
              <a:lnSpc>
                <a:spcPts val="3557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Constructors</a:t>
            </a:r>
            <a:r>
              <a:rPr lang="en-US" altLang="zh-CN" sz="3000" spc="-2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can</a:t>
            </a:r>
            <a:r>
              <a:rPr lang="en-US" altLang="zh-CN" sz="3000" spc="1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also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be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overloaded.</a:t>
            </a:r>
            <a:r>
              <a:rPr lang="en-US" altLang="zh-CN" sz="3000" spc="2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Infect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when</a:t>
            </a:r>
            <a:r>
              <a:rPr lang="en-US" altLang="zh-CN" sz="3000" spc="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you</a:t>
            </a:r>
            <a:r>
              <a:rPr lang="en-US" altLang="zh-CN" sz="3000" spc="-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have</a:t>
            </a:r>
            <a:r>
              <a:rPr lang="en-US" altLang="zh-CN" sz="3000" spc="1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both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default</a:t>
            </a:r>
            <a:r>
              <a:rPr lang="en-US" altLang="zh-CN" sz="3000" spc="2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and</a:t>
            </a:r>
            <a:r>
              <a:rPr lang="en-US" altLang="zh-CN" sz="3000" spc="6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parameterized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constructors</a:t>
            </a:r>
            <a:r>
              <a:rPr lang="en-US" altLang="zh-CN" sz="3000" spc="-3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defined</a:t>
            </a:r>
            <a:r>
              <a:rPr lang="en-US" altLang="zh-CN" sz="3000" spc="2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in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your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class</a:t>
            </a:r>
            <a:r>
              <a:rPr lang="en-US" altLang="zh-CN" sz="3000" spc="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you</a:t>
            </a:r>
            <a:r>
              <a:rPr lang="en-US" altLang="zh-CN" sz="3000" spc="-9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are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having</a:t>
            </a:r>
            <a:r>
              <a:rPr lang="en-US" altLang="zh-CN" sz="3000" spc="-93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Overloaded</a:t>
            </a:r>
            <a:r>
              <a:rPr lang="en-US" altLang="zh-CN" sz="3000" spc="6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Constructors,</a:t>
            </a:r>
            <a:r>
              <a:rPr lang="en-US" altLang="zh-CN" sz="3000" spc="-1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one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with</a:t>
            </a:r>
            <a:r>
              <a:rPr lang="en-US" altLang="zh-CN" sz="3000" spc="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no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parameter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and</a:t>
            </a:r>
            <a:r>
              <a:rPr lang="en-US" altLang="zh-CN" sz="3000" spc="6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other</a:t>
            </a:r>
            <a:r>
              <a:rPr lang="en-US" altLang="zh-CN" sz="3000" spc="-1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with</a:t>
            </a:r>
            <a:r>
              <a:rPr lang="en-US" altLang="zh-CN" sz="3000" spc="1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1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parameter.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163" name="Text Box163"/>
          <p:cNvSpPr txBox="1"/>
          <p:nvPr/>
        </p:nvSpPr>
        <p:spPr>
          <a:xfrm>
            <a:off x="1074725" y="4693089"/>
            <a:ext cx="7510603" cy="88114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849" indent="-342849" algn="l" rtl="0">
              <a:lnSpc>
                <a:spcPts val="3469"/>
              </a:lnSpc>
            </a:pPr>
            <a:r>
              <a:rPr lang="en-US" altLang="zh-CN" sz="2850" spc="0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2850" spc="-1456" dirty="0">
                <a:solidFill>
                  <a:srgbClr val="D6ECFF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spc="-7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You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can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have</a:t>
            </a:r>
            <a:r>
              <a:rPr lang="en-US" altLang="zh-CN" sz="3000" spc="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any</a:t>
            </a:r>
            <a:r>
              <a:rPr lang="en-US" altLang="zh-CN" sz="3000" spc="6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-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number</a:t>
            </a:r>
            <a:r>
              <a:rPr lang="en-US" altLang="zh-CN" sz="3000" spc="12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of</a:t>
            </a:r>
            <a:r>
              <a:rPr lang="en-US" altLang="zh-CN" sz="3000" spc="-117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Constructors</a:t>
            </a:r>
            <a:r>
              <a:rPr lang="en-US" altLang="zh-CN" sz="3000" spc="-1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in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a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class</a:t>
            </a:r>
            <a:r>
              <a:rPr lang="en-US" altLang="zh-CN" sz="3000" spc="5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that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differ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in</a:t>
            </a:r>
            <a:r>
              <a:rPr lang="en-US" altLang="zh-CN" sz="300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parameter</a:t>
            </a:r>
            <a:r>
              <a:rPr lang="en-US" altLang="zh-CN" sz="3000" spc="-18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3000" spc="0" dirty="0">
                <a:solidFill>
                  <a:srgbClr val="FFFFFF"/>
                </a:solidFill>
                <a:latin typeface="Corbel"/>
                <a:ea typeface="Corbel"/>
                <a:cs typeface="Corbel"/>
              </a:rPr>
              <a:t>list.</a:t>
            </a:r>
            <a:endParaRPr lang="en-US" altLang="zh-CN" sz="3000">
              <a:latin typeface="Corbel"/>
              <a:ea typeface="Corbel"/>
              <a:cs typeface="Corbel"/>
            </a:endParaRPr>
          </a:p>
        </p:txBody>
      </p:sp>
      <p:sp>
        <p:nvSpPr>
          <p:cNvPr id="164" name="Text Box164"/>
          <p:cNvSpPr txBox="1"/>
          <p:nvPr/>
        </p:nvSpPr>
        <p:spPr>
          <a:xfrm>
            <a:off x="5295265" y="6596408"/>
            <a:ext cx="1127797" cy="1402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104"/>
              </a:lnSpc>
            </a:pP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By:</a:t>
            </a:r>
            <a:r>
              <a:rPr lang="en-US" altLang="zh-CN" sz="1100" spc="-11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2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Kanika</a:t>
            </a:r>
            <a:r>
              <a:rPr lang="en-US" altLang="zh-CN" sz="1100" spc="-26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 </a:t>
            </a:r>
            <a:r>
              <a:rPr lang="en-US" altLang="zh-CN" sz="1100" spc="3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Sharma</a:t>
            </a:r>
            <a:endParaRPr lang="en-US" altLang="zh-CN" sz="1100">
              <a:latin typeface="Corbel"/>
              <a:ea typeface="Corbel"/>
              <a:cs typeface="Corbel"/>
            </a:endParaRPr>
          </a:p>
        </p:txBody>
      </p:sp>
      <p:sp>
        <p:nvSpPr>
          <p:cNvPr id="165" name="Text Box165"/>
          <p:cNvSpPr txBox="1"/>
          <p:nvPr/>
        </p:nvSpPr>
        <p:spPr>
          <a:xfrm>
            <a:off x="8703310" y="6584290"/>
            <a:ext cx="117958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D6ECFF"/>
                </a:solidFill>
                <a:latin typeface="Corbel"/>
                <a:ea typeface="Corbel"/>
                <a:cs typeface="Corbel"/>
              </a:rPr>
              <a:t>9</a:t>
            </a:r>
            <a:endParaRPr lang="en-US" altLang="zh-CN" sz="1200">
              <a:latin typeface="Corbel"/>
              <a:ea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1011</Words>
  <Application>Microsoft Office PowerPoint</Application>
  <PresentationFormat>On-screen Show (4:3)</PresentationFormat>
  <Paragraphs>186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宋体</vt:lpstr>
      <vt:lpstr>Arial</vt:lpstr>
      <vt:lpstr>Calibri</vt:lpstr>
      <vt:lpstr>Consolas</vt:lpstr>
      <vt:lpstr>Corbel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HP</cp:lastModifiedBy>
  <cp:revision>3</cp:revision>
  <dcterms:created xsi:type="dcterms:W3CDTF">2017-10-23T09:06:44Z</dcterms:created>
  <dcterms:modified xsi:type="dcterms:W3CDTF">2021-10-27T05:53:09Z</dcterms:modified>
</cp:coreProperties>
</file>