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CC3D-7B76-4027-A89F-D80081CF0A6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4CBB-78B9-4831-B498-BFCB58E2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" y="295835"/>
            <a:ext cx="10354234" cy="6293224"/>
          </a:xfrm>
        </p:spPr>
      </p:pic>
    </p:spTree>
    <p:extLst>
      <p:ext uri="{BB962C8B-B14F-4D97-AF65-F5344CB8AC3E}">
        <p14:creationId xmlns:p14="http://schemas.microsoft.com/office/powerpoint/2010/main" val="326680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C++ supports run time polymorphism with the help of virtual functions, which is called …………….. binding.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smtClean="0"/>
              <a:t>recursive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run time</a:t>
            </a:r>
            <a:br>
              <a:rPr lang="en-US" dirty="0"/>
            </a:br>
            <a:r>
              <a:rPr lang="en-US" dirty="0"/>
              <a:t>C) early binding</a:t>
            </a:r>
            <a:br>
              <a:rPr lang="en-US" dirty="0"/>
            </a:br>
            <a:r>
              <a:rPr lang="en-US" dirty="0"/>
              <a:t>D)static</a:t>
            </a:r>
          </a:p>
        </p:txBody>
      </p:sp>
    </p:spTree>
    <p:extLst>
      <p:ext uri="{BB962C8B-B14F-4D97-AF65-F5344CB8AC3E}">
        <p14:creationId xmlns:p14="http://schemas.microsoft.com/office/powerpoint/2010/main" val="363930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…………………. cannot be directly used to access all the members of the derived class.</a:t>
            </a:r>
            <a:br>
              <a:rPr lang="en-US" dirty="0"/>
            </a:br>
            <a:r>
              <a:rPr lang="en-US" dirty="0"/>
              <a:t>A) void pointers</a:t>
            </a:r>
            <a:br>
              <a:rPr lang="en-US" dirty="0"/>
            </a:br>
            <a:r>
              <a:rPr lang="en-US" dirty="0"/>
              <a:t>B) null pointers</a:t>
            </a:r>
            <a:br>
              <a:rPr lang="en-US" dirty="0"/>
            </a:br>
            <a:r>
              <a:rPr lang="en-US" dirty="0"/>
              <a:t>C) this pointer</a:t>
            </a:r>
            <a:br>
              <a:rPr lang="en-US" dirty="0"/>
            </a:br>
            <a:r>
              <a:rPr lang="en-US" dirty="0"/>
              <a:t>D) base pointer</a:t>
            </a:r>
          </a:p>
        </p:txBody>
      </p:sp>
    </p:spTree>
    <p:extLst>
      <p:ext uri="{BB962C8B-B14F-4D97-AF65-F5344CB8AC3E}">
        <p14:creationId xmlns:p14="http://schemas.microsoft.com/office/powerpoint/2010/main" val="283095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If a ……………………… is defined in the base class, it need not be necessarily redefined in the derived class.</a:t>
            </a:r>
            <a:br>
              <a:rPr lang="en-US" dirty="0"/>
            </a:br>
            <a:r>
              <a:rPr lang="en-US" dirty="0"/>
              <a:t>A) member function</a:t>
            </a:r>
            <a:br>
              <a:rPr lang="en-US" dirty="0"/>
            </a:br>
            <a:r>
              <a:rPr lang="en-US" dirty="0"/>
              <a:t>B) virtual function</a:t>
            </a:r>
            <a:br>
              <a:rPr lang="en-US" dirty="0"/>
            </a:br>
            <a:r>
              <a:rPr lang="en-US" dirty="0"/>
              <a:t>C) static function</a:t>
            </a:r>
            <a:br>
              <a:rPr lang="en-US" dirty="0"/>
            </a:br>
            <a:r>
              <a:rPr lang="en-US" dirty="0"/>
              <a:t>D) real function</a:t>
            </a:r>
          </a:p>
        </p:txBody>
      </p:sp>
    </p:spTree>
    <p:extLst>
      <p:ext uri="{BB962C8B-B14F-4D97-AF65-F5344CB8AC3E}">
        <p14:creationId xmlns:p14="http://schemas.microsoft.com/office/powerpoint/2010/main" val="212023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" y="806824"/>
            <a:ext cx="9745230" cy="5607423"/>
          </a:xfrm>
        </p:spPr>
      </p:pic>
    </p:spTree>
    <p:extLst>
      <p:ext uri="{BB962C8B-B14F-4D97-AF65-F5344CB8AC3E}">
        <p14:creationId xmlns:p14="http://schemas.microsoft.com/office/powerpoint/2010/main" val="40905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578224"/>
            <a:ext cx="7564561" cy="5983941"/>
          </a:xfrm>
        </p:spPr>
      </p:pic>
    </p:spTree>
    <p:extLst>
      <p:ext uri="{BB962C8B-B14F-4D97-AF65-F5344CB8AC3E}">
        <p14:creationId xmlns:p14="http://schemas.microsoft.com/office/powerpoint/2010/main" val="398344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690688"/>
            <a:ext cx="9322475" cy="3889841"/>
          </a:xfrm>
        </p:spPr>
      </p:pic>
    </p:spTree>
    <p:extLst>
      <p:ext uri="{BB962C8B-B14F-4D97-AF65-F5344CB8AC3E}">
        <p14:creationId xmlns:p14="http://schemas.microsoft.com/office/powerpoint/2010/main" val="207635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753035"/>
            <a:ext cx="7738592" cy="5423928"/>
          </a:xfrm>
        </p:spPr>
      </p:pic>
    </p:spTree>
    <p:extLst>
      <p:ext uri="{BB962C8B-B14F-4D97-AF65-F5344CB8AC3E}">
        <p14:creationId xmlns:p14="http://schemas.microsoft.com/office/powerpoint/2010/main" val="11675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1062318"/>
            <a:ext cx="9999591" cy="5230905"/>
          </a:xfrm>
        </p:spPr>
      </p:pic>
    </p:spTree>
    <p:extLst>
      <p:ext uri="{BB962C8B-B14F-4D97-AF65-F5344CB8AC3E}">
        <p14:creationId xmlns:p14="http://schemas.microsoft.com/office/powerpoint/2010/main" val="5165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5" y="389964"/>
            <a:ext cx="8258117" cy="6064623"/>
          </a:xfrm>
        </p:spPr>
      </p:pic>
    </p:spTree>
    <p:extLst>
      <p:ext uri="{BB962C8B-B14F-4D97-AF65-F5344CB8AC3E}">
        <p14:creationId xmlns:p14="http://schemas.microsoft.com/office/powerpoint/2010/main" val="288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35" y="295835"/>
            <a:ext cx="9170894" cy="6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……………. binding means that an object is bound to its function call at compile time.</a:t>
            </a:r>
            <a:br>
              <a:rPr lang="en-US" dirty="0"/>
            </a:br>
            <a:r>
              <a:rPr lang="en-US" dirty="0"/>
              <a:t>A</a:t>
            </a:r>
            <a:r>
              <a:rPr lang="en-US"/>
              <a:t>) </a:t>
            </a:r>
            <a:r>
              <a:rPr lang="en-US" smtClean="0"/>
              <a:t>Early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recursive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dynamic</a:t>
            </a:r>
            <a:br>
              <a:rPr lang="en-US" dirty="0"/>
            </a:br>
            <a:r>
              <a:rPr lang="en-US" dirty="0"/>
              <a:t>D) fixed</a:t>
            </a:r>
          </a:p>
        </p:txBody>
      </p:sp>
    </p:spTree>
    <p:extLst>
      <p:ext uri="{BB962C8B-B14F-4D97-AF65-F5344CB8AC3E}">
        <p14:creationId xmlns:p14="http://schemas.microsoft.com/office/powerpoint/2010/main" val="27825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</Words>
  <Application>Microsoft Office PowerPoint</Application>
  <PresentationFormat>Custom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6</cp:revision>
  <dcterms:created xsi:type="dcterms:W3CDTF">2020-10-21T15:14:11Z</dcterms:created>
  <dcterms:modified xsi:type="dcterms:W3CDTF">2022-10-11T11:10:21Z</dcterms:modified>
</cp:coreProperties>
</file>