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79" r:id="rId5"/>
    <p:sldId id="270" r:id="rId6"/>
    <p:sldId id="267" r:id="rId7"/>
    <p:sldId id="269" r:id="rId8"/>
    <p:sldId id="260" r:id="rId9"/>
    <p:sldId id="262" r:id="rId10"/>
    <p:sldId id="263" r:id="rId11"/>
    <p:sldId id="271" r:id="rId12"/>
    <p:sldId id="264" r:id="rId13"/>
    <p:sldId id="259" r:id="rId14"/>
    <p:sldId id="261" r:id="rId15"/>
    <p:sldId id="258" r:id="rId16"/>
    <p:sldId id="265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0" r:id="rId26"/>
    <p:sldId id="281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A72277-8121-41A6-9CBC-2751216C6676}" v="3" dt="2022-11-15T16:15:18.3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kar tharuman" userId="4e24b84b19560eb4" providerId="LiveId" clId="{A8A72277-8121-41A6-9CBC-2751216C6676}"/>
    <pc:docChg chg="custSel addSld modSld sldOrd">
      <pc:chgData name="sudhakar tharuman" userId="4e24b84b19560eb4" providerId="LiveId" clId="{A8A72277-8121-41A6-9CBC-2751216C6676}" dt="2022-11-17T06:21:08.308" v="760"/>
      <pc:docMkLst>
        <pc:docMk/>
      </pc:docMkLst>
      <pc:sldChg chg="modSp mod">
        <pc:chgData name="sudhakar tharuman" userId="4e24b84b19560eb4" providerId="LiveId" clId="{A8A72277-8121-41A6-9CBC-2751216C6676}" dt="2022-11-15T07:11:00.312" v="89"/>
        <pc:sldMkLst>
          <pc:docMk/>
          <pc:sldMk cId="1652595896" sldId="257"/>
        </pc:sldMkLst>
        <pc:spChg chg="mod">
          <ac:chgData name="sudhakar tharuman" userId="4e24b84b19560eb4" providerId="LiveId" clId="{A8A72277-8121-41A6-9CBC-2751216C6676}" dt="2022-11-15T07:11:00.312" v="89"/>
          <ac:spMkLst>
            <pc:docMk/>
            <pc:sldMk cId="1652595896" sldId="257"/>
            <ac:spMk id="3" creationId="{DCE37ACB-1C2D-F866-018C-0F5AD6EE429A}"/>
          </ac:spMkLst>
        </pc:spChg>
      </pc:sldChg>
      <pc:sldChg chg="modSp mod">
        <pc:chgData name="sudhakar tharuman" userId="4e24b84b19560eb4" providerId="LiveId" clId="{A8A72277-8121-41A6-9CBC-2751216C6676}" dt="2022-11-15T08:51:43.738" v="116" actId="20577"/>
        <pc:sldMkLst>
          <pc:docMk/>
          <pc:sldMk cId="2616421529" sldId="262"/>
        </pc:sldMkLst>
        <pc:spChg chg="mod">
          <ac:chgData name="sudhakar tharuman" userId="4e24b84b19560eb4" providerId="LiveId" clId="{A8A72277-8121-41A6-9CBC-2751216C6676}" dt="2022-11-15T08:51:43.738" v="116" actId="20577"/>
          <ac:spMkLst>
            <pc:docMk/>
            <pc:sldMk cId="2616421529" sldId="262"/>
            <ac:spMk id="2" creationId="{4D4999AC-4D80-4DC6-6B76-CEA3A7F3C4D9}"/>
          </ac:spMkLst>
        </pc:spChg>
      </pc:sldChg>
      <pc:sldChg chg="modSp mod">
        <pc:chgData name="sudhakar tharuman" userId="4e24b84b19560eb4" providerId="LiveId" clId="{A8A72277-8121-41A6-9CBC-2751216C6676}" dt="2022-11-15T07:06:08.204" v="36" actId="14100"/>
        <pc:sldMkLst>
          <pc:docMk/>
          <pc:sldMk cId="1199236363" sldId="274"/>
        </pc:sldMkLst>
        <pc:graphicFrameChg chg="mod modGraphic">
          <ac:chgData name="sudhakar tharuman" userId="4e24b84b19560eb4" providerId="LiveId" clId="{A8A72277-8121-41A6-9CBC-2751216C6676}" dt="2022-11-15T07:06:08.204" v="36" actId="14100"/>
          <ac:graphicFrameMkLst>
            <pc:docMk/>
            <pc:sldMk cId="1199236363" sldId="274"/>
            <ac:graphicFrameMk id="4" creationId="{1416E6D3-68EB-5B16-CC74-B7B73D71113B}"/>
          </ac:graphicFrameMkLst>
        </pc:graphicFrameChg>
      </pc:sldChg>
      <pc:sldChg chg="addSp modSp mod">
        <pc:chgData name="sudhakar tharuman" userId="4e24b84b19560eb4" providerId="LiveId" clId="{A8A72277-8121-41A6-9CBC-2751216C6676}" dt="2022-11-15T07:07:49.077" v="86" actId="14100"/>
        <pc:sldMkLst>
          <pc:docMk/>
          <pc:sldMk cId="1214625383" sldId="275"/>
        </pc:sldMkLst>
        <pc:graphicFrameChg chg="mod modGraphic">
          <ac:chgData name="sudhakar tharuman" userId="4e24b84b19560eb4" providerId="LiveId" clId="{A8A72277-8121-41A6-9CBC-2751216C6676}" dt="2022-11-15T07:07:49.077" v="86" actId="14100"/>
          <ac:graphicFrameMkLst>
            <pc:docMk/>
            <pc:sldMk cId="1214625383" sldId="275"/>
            <ac:graphicFrameMk id="4" creationId="{1F8B8B4A-C66C-F58F-7075-F6452B2BC1CF}"/>
          </ac:graphicFrameMkLst>
        </pc:graphicFrameChg>
        <pc:graphicFrameChg chg="add mod modGraphic">
          <ac:chgData name="sudhakar tharuman" userId="4e24b84b19560eb4" providerId="LiveId" clId="{A8A72277-8121-41A6-9CBC-2751216C6676}" dt="2022-11-15T07:07:38.644" v="84" actId="14100"/>
          <ac:graphicFrameMkLst>
            <pc:docMk/>
            <pc:sldMk cId="1214625383" sldId="275"/>
            <ac:graphicFrameMk id="5" creationId="{F8502345-B896-EE5C-0FA7-B87C1366DBDA}"/>
          </ac:graphicFrameMkLst>
        </pc:graphicFrameChg>
      </pc:sldChg>
      <pc:sldChg chg="modSp new mod">
        <pc:chgData name="sudhakar tharuman" userId="4e24b84b19560eb4" providerId="LiveId" clId="{A8A72277-8121-41A6-9CBC-2751216C6676}" dt="2022-11-15T07:11:48.235" v="115" actId="207"/>
        <pc:sldMkLst>
          <pc:docMk/>
          <pc:sldMk cId="3388558869" sldId="279"/>
        </pc:sldMkLst>
        <pc:spChg chg="mod">
          <ac:chgData name="sudhakar tharuman" userId="4e24b84b19560eb4" providerId="LiveId" clId="{A8A72277-8121-41A6-9CBC-2751216C6676}" dt="2022-11-15T07:11:24.523" v="108" actId="20577"/>
          <ac:spMkLst>
            <pc:docMk/>
            <pc:sldMk cId="3388558869" sldId="279"/>
            <ac:spMk id="2" creationId="{584D6350-8A9A-7DFC-9A6D-4DCD3C64EB89}"/>
          </ac:spMkLst>
        </pc:spChg>
        <pc:spChg chg="mod">
          <ac:chgData name="sudhakar tharuman" userId="4e24b84b19560eb4" providerId="LiveId" clId="{A8A72277-8121-41A6-9CBC-2751216C6676}" dt="2022-11-15T07:11:48.235" v="115" actId="207"/>
          <ac:spMkLst>
            <pc:docMk/>
            <pc:sldMk cId="3388558869" sldId="279"/>
            <ac:spMk id="3" creationId="{8AE319F1-9EA3-1DA9-565C-9D3EB7A8A790}"/>
          </ac:spMkLst>
        </pc:spChg>
      </pc:sldChg>
      <pc:sldChg chg="addSp delSp modSp new mod">
        <pc:chgData name="sudhakar tharuman" userId="4e24b84b19560eb4" providerId="LiveId" clId="{A8A72277-8121-41A6-9CBC-2751216C6676}" dt="2022-11-15T16:14:37.147" v="134" actId="14100"/>
        <pc:sldMkLst>
          <pc:docMk/>
          <pc:sldMk cId="357279106" sldId="280"/>
        </pc:sldMkLst>
        <pc:spChg chg="mod">
          <ac:chgData name="sudhakar tharuman" userId="4e24b84b19560eb4" providerId="LiveId" clId="{A8A72277-8121-41A6-9CBC-2751216C6676}" dt="2022-11-15T16:13:42.215" v="131" actId="20577"/>
          <ac:spMkLst>
            <pc:docMk/>
            <pc:sldMk cId="357279106" sldId="280"/>
            <ac:spMk id="2" creationId="{FF6739AC-B18D-99DF-3B56-0D125FD65857}"/>
          </ac:spMkLst>
        </pc:spChg>
        <pc:spChg chg="del">
          <ac:chgData name="sudhakar tharuman" userId="4e24b84b19560eb4" providerId="LiveId" clId="{A8A72277-8121-41A6-9CBC-2751216C6676}" dt="2022-11-15T16:14:30.019" v="132"/>
          <ac:spMkLst>
            <pc:docMk/>
            <pc:sldMk cId="357279106" sldId="280"/>
            <ac:spMk id="3" creationId="{90BDAED8-B7B9-CC5E-3C2D-69077FEF5FBD}"/>
          </ac:spMkLst>
        </pc:spChg>
        <pc:picChg chg="add mod">
          <ac:chgData name="sudhakar tharuman" userId="4e24b84b19560eb4" providerId="LiveId" clId="{A8A72277-8121-41A6-9CBC-2751216C6676}" dt="2022-11-15T16:14:37.147" v="134" actId="14100"/>
          <ac:picMkLst>
            <pc:docMk/>
            <pc:sldMk cId="357279106" sldId="280"/>
            <ac:picMk id="5" creationId="{E1FDFB47-6D74-5136-CB80-07A50A6A4119}"/>
          </ac:picMkLst>
        </pc:picChg>
      </pc:sldChg>
      <pc:sldChg chg="addSp delSp modSp new mod">
        <pc:chgData name="sudhakar tharuman" userId="4e24b84b19560eb4" providerId="LiveId" clId="{A8A72277-8121-41A6-9CBC-2751216C6676}" dt="2022-11-15T16:15:29.164" v="139" actId="14100"/>
        <pc:sldMkLst>
          <pc:docMk/>
          <pc:sldMk cId="2366275975" sldId="281"/>
        </pc:sldMkLst>
        <pc:spChg chg="del">
          <ac:chgData name="sudhakar tharuman" userId="4e24b84b19560eb4" providerId="LiveId" clId="{A8A72277-8121-41A6-9CBC-2751216C6676}" dt="2022-11-15T16:15:18.369" v="135"/>
          <ac:spMkLst>
            <pc:docMk/>
            <pc:sldMk cId="2366275975" sldId="281"/>
            <ac:spMk id="3" creationId="{55FD7324-FA97-536E-CCDE-D8F629ADE689}"/>
          </ac:spMkLst>
        </pc:spChg>
        <pc:picChg chg="add mod">
          <ac:chgData name="sudhakar tharuman" userId="4e24b84b19560eb4" providerId="LiveId" clId="{A8A72277-8121-41A6-9CBC-2751216C6676}" dt="2022-11-15T16:15:29.164" v="139" actId="14100"/>
          <ac:picMkLst>
            <pc:docMk/>
            <pc:sldMk cId="2366275975" sldId="281"/>
            <ac:picMk id="5" creationId="{533C2FF0-EACB-AAB1-810A-C4F5950EA992}"/>
          </ac:picMkLst>
        </pc:picChg>
      </pc:sldChg>
      <pc:sldChg chg="modSp new mod ord">
        <pc:chgData name="sudhakar tharuman" userId="4e24b84b19560eb4" providerId="LiveId" clId="{A8A72277-8121-41A6-9CBC-2751216C6676}" dt="2022-11-16T06:42:37.732" v="277" actId="20577"/>
        <pc:sldMkLst>
          <pc:docMk/>
          <pc:sldMk cId="3690151145" sldId="282"/>
        </pc:sldMkLst>
        <pc:spChg chg="mod">
          <ac:chgData name="sudhakar tharuman" userId="4e24b84b19560eb4" providerId="LiveId" clId="{A8A72277-8121-41A6-9CBC-2751216C6676}" dt="2022-11-16T06:41:35.379" v="173" actId="20577"/>
          <ac:spMkLst>
            <pc:docMk/>
            <pc:sldMk cId="3690151145" sldId="282"/>
            <ac:spMk id="2" creationId="{2965B412-B2ED-84B3-A432-016AC5E8EC87}"/>
          </ac:spMkLst>
        </pc:spChg>
        <pc:spChg chg="mod">
          <ac:chgData name="sudhakar tharuman" userId="4e24b84b19560eb4" providerId="LiveId" clId="{A8A72277-8121-41A6-9CBC-2751216C6676}" dt="2022-11-16T06:42:37.732" v="277" actId="20577"/>
          <ac:spMkLst>
            <pc:docMk/>
            <pc:sldMk cId="3690151145" sldId="282"/>
            <ac:spMk id="3" creationId="{4934C590-42A8-6684-4E46-94A11192F9B2}"/>
          </ac:spMkLst>
        </pc:spChg>
      </pc:sldChg>
      <pc:sldChg chg="modSp new mod">
        <pc:chgData name="sudhakar tharuman" userId="4e24b84b19560eb4" providerId="LiveId" clId="{A8A72277-8121-41A6-9CBC-2751216C6676}" dt="2022-11-16T06:50:29.580" v="744" actId="207"/>
        <pc:sldMkLst>
          <pc:docMk/>
          <pc:sldMk cId="3778849433" sldId="283"/>
        </pc:sldMkLst>
        <pc:spChg chg="mod">
          <ac:chgData name="sudhakar tharuman" userId="4e24b84b19560eb4" providerId="LiveId" clId="{A8A72277-8121-41A6-9CBC-2751216C6676}" dt="2022-11-16T06:50:03.582" v="740" actId="20577"/>
          <ac:spMkLst>
            <pc:docMk/>
            <pc:sldMk cId="3778849433" sldId="283"/>
            <ac:spMk id="2" creationId="{9A89FD91-E0D0-62A7-E627-F9EE2FBE9298}"/>
          </ac:spMkLst>
        </pc:spChg>
        <pc:spChg chg="mod">
          <ac:chgData name="sudhakar tharuman" userId="4e24b84b19560eb4" providerId="LiveId" clId="{A8A72277-8121-41A6-9CBC-2751216C6676}" dt="2022-11-16T06:50:29.580" v="744" actId="207"/>
          <ac:spMkLst>
            <pc:docMk/>
            <pc:sldMk cId="3778849433" sldId="283"/>
            <ac:spMk id="3" creationId="{85EB5241-312F-0AB0-948A-B6F1F10517D8}"/>
          </ac:spMkLst>
        </pc:spChg>
      </pc:sldChg>
      <pc:sldChg chg="modSp new mod">
        <pc:chgData name="sudhakar tharuman" userId="4e24b84b19560eb4" providerId="LiveId" clId="{A8A72277-8121-41A6-9CBC-2751216C6676}" dt="2022-11-17T06:20:28.076" v="754"/>
        <pc:sldMkLst>
          <pc:docMk/>
          <pc:sldMk cId="1259473551" sldId="284"/>
        </pc:sldMkLst>
        <pc:spChg chg="mod">
          <ac:chgData name="sudhakar tharuman" userId="4e24b84b19560eb4" providerId="LiveId" clId="{A8A72277-8121-41A6-9CBC-2751216C6676}" dt="2022-11-17T06:18:37.910" v="746" actId="27636"/>
          <ac:spMkLst>
            <pc:docMk/>
            <pc:sldMk cId="1259473551" sldId="284"/>
            <ac:spMk id="2" creationId="{1666FB1C-E3E4-9253-574E-2415203C9E4B}"/>
          </ac:spMkLst>
        </pc:spChg>
        <pc:spChg chg="mod">
          <ac:chgData name="sudhakar tharuman" userId="4e24b84b19560eb4" providerId="LiveId" clId="{A8A72277-8121-41A6-9CBC-2751216C6676}" dt="2022-11-17T06:20:28.076" v="754"/>
          <ac:spMkLst>
            <pc:docMk/>
            <pc:sldMk cId="1259473551" sldId="284"/>
            <ac:spMk id="3" creationId="{BA4D3324-E5CC-06CB-BC31-83F8B2563BC8}"/>
          </ac:spMkLst>
        </pc:spChg>
      </pc:sldChg>
      <pc:sldChg chg="modSp new mod">
        <pc:chgData name="sudhakar tharuman" userId="4e24b84b19560eb4" providerId="LiveId" clId="{A8A72277-8121-41A6-9CBC-2751216C6676}" dt="2022-11-17T06:21:08.308" v="760"/>
        <pc:sldMkLst>
          <pc:docMk/>
          <pc:sldMk cId="1727484687" sldId="285"/>
        </pc:sldMkLst>
        <pc:spChg chg="mod">
          <ac:chgData name="sudhakar tharuman" userId="4e24b84b19560eb4" providerId="LiveId" clId="{A8A72277-8121-41A6-9CBC-2751216C6676}" dt="2022-11-17T06:21:08.308" v="760"/>
          <ac:spMkLst>
            <pc:docMk/>
            <pc:sldMk cId="1727484687" sldId="285"/>
            <ac:spMk id="3" creationId="{92F1EDFD-6AC0-EE0D-C784-F8B3EE25054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5:46:0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239 313 24575,'1757'0'-3613,"-1000"0"5080,-467-15 682,-165 5-2152,221-31 3,-50 3 0,20 11 0,217-48 0,-208 21 0,3 28 0,-250 25 0,257 4 0,-67 20 0,-193-15 0,0 3 0,0 3 0,-1 4 0,134 51 0,-111-22 0,-69-31 0,0-2 0,51 18 0,-63-27 0,-1 0 0,1 1 0,27 15 0,-39-18 0,0-1 0,0 0 0,-1 1 0,1 0 0,-1 0 0,0 0 0,0 0 0,0 1 0,0-1 0,0 1 0,-1 0 0,0 0 0,0-1 0,0 2 0,0-1 0,0 0 0,-1 0 0,0 0 0,1 5 0,1 35 0,-2 0 0,-8 74 0,6-110 0,0 0 0,-1-1 0,0 1 0,-1-1 0,1 0 0,-1 1 0,-1-1 0,1-1 0,-1 1 0,-1 0 0,1-1 0,-1 0 0,0 0 0,0 0 0,-1-1 0,-8 7 0,-8 4 0,-1 0 0,-1-2 0,-30 15 0,26-15 0,-139 58 0,107-48 0,-71 38 0,88-40 0,-1-1 0,-1-3 0,-63 18 0,-145 23 0,131-33 0,-449 85 0,420-91 0,-277 0 0,-300-21 0,-29 0 0,577-9 0,2-8 0,-331-77 0,447 79 0,5 1 0,-111-14 0,106 20 0,0-3 0,-95-30 0,92 22 0,-130-21 0,48 15 0,-16-1 0,76 24 0,67 4 0,1-1 0,0-1 0,-1-1 0,1 0 0,0-2 0,0 0 0,-23-8 0,10 1 0,0 1 0,-1 2 0,-34-4 0,19 4 0,18 2 0,-206-47 0,232 51 0,-1 1 0,0-1 0,1 0 0,-1 0 0,-6-6 0,10 8 0,1 0 0,-1 0 0,1-1 0,0 1 0,-1 0 0,1-1 0,0 1 0,-1 0 0,1-1 0,0 1 0,0-1 0,-1 1 0,1 0 0,0-1 0,0 1 0,0-1 0,0 1 0,-1-1 0,1 1 0,0-1 0,0 1 0,0-1 0,0 1 0,0-1 0,0 1 0,0-1 0,1 0 0,0 0 0,-1 0 0,1 0 0,0 1 0,0-1 0,-1 0 0,1 1 0,0-1 0,0 0 0,0 1 0,0-1 0,0 1 0,0-1 0,0 1 0,0 0 0,0-1 0,2 1 0,17-5 0,1 1 0,0 2 0,1 0 0,-1 1 0,33 2 0,-9 0 0,21-1 0,453-4 0,1-30 0,-141-13-411,398-103 0,-38-20 346,-633 149 221,187-42 575,-258 52-731,-29 6 0,-26 5 0,-323 53 0,105-15 0,-1159 116-2027,839-148 3245,299-9-409,240 5-809,0 0 0,1 1 0,-1 1 0,1 1 0,0 1 0,-25 10 0,20-6 0,-1-2 0,-46 10 0,-75 10 0,265-26 0,-88-2 0,55 1 0,0-4 0,156-26 0,-173 15 0,-32 8 0,-1-2 0,-1-1 0,59-24 0,-87 29 0,1 0 0,-1-1 0,12-10 0,-19 14 0,1 0 0,-1 0 0,0 0 0,0 0 0,0 0 0,0 0 0,0-1 0,0 1 0,-1 0 0,1-1 0,0 1 0,-1-1 0,2-1 0,-2 2 0,0 0 0,0 0 0,-1 1 0,1-1 0,0 0 0,0 0 0,0 1 0,-1-1 0,1 0 0,0 1 0,-1-1 0,1 0 0,0 1 0,-1-1 0,1 0 0,-1 1 0,1-1 0,-1 1 0,1-1 0,-1 1 0,0-1 0,1 1 0,-1-1 0,0 1 0,1 0 0,-1-1 0,0 1 0,1 0 0,-2-1 0,-21-7 0,0 1 0,0 1 0,-1 1 0,0 1 0,-31-1 0,-19-3 0,11-2 0,-41-8 0,-188-7 0,140 29 0,421 36 0,663 66-720,2-46-1,-904-59 720,362 3-175,-277-8 97,160-25 0,-94 7 1500,-90 14-1066,34-13-355,23-2 0,80 20 0,-206 3 0,-10 2 0,-16 1 0,-24 5 0,-777 168 0,89-91 0,-4-72 0,655-14 0,-136 2 0,165 2 0,0 1 0,0 1 0,-52 16 0,45-8 0,39-10 0,6-1 0,15-1 0,169-6 0,23-9 0,129-3-614,123-5-1843,21-1 763,770-33-530,3 32 1011,-1106 27 3242,-71-1 3872,-76-2-5880,0 0 0,0 0 1,0 0-1,0 0 0,-1 0 1,1-1-1,0 1 1,0-1-1,0 1 0,0-1 1,3-1-1,-5 1-20,1 1 1,-1 0-1,0 0 1,1-1-1,-1 1 0,1-1 1,-1 1-1,0 0 0,0-1 1,1 1-1,-1-1 1,0 1-1,0-1 0,1 1 1,-1 0-1,0-1 1,0 1-1,0-1 0,0 1 1,0-1-1,0 1 0,0-1 1,0 1-1,0-1 1,0 1-1,0-1 0,0 1 1,0-2-1,-1 0-2,0 1 0,-1-1 0,1 0 0,0 0 0,-1 1 0,1-1 0,-1 1-1,0 0 1,1-1 0,-1 1 0,0 0 0,0 0 0,0 0 0,0 0 0,0 0 0,0 0 0,0 1 0,0-1 0,0 1-1,0 0 1,-3-1 0,-50-6 1,-102 2 0,-63 15 0,201-8 0,-637 56-958,-35 3 674,-165-32 1526,666-30-1242,2844 1-1610,-2639 0 1592,-9 1 44,0-1 0,0 0 0,0 0 0,0 0 0,-1-1 0,1 0 0,0 0 0,0-1 0,-1 1 1,9-5-1,-13 6 6,-1 0 0,1 0 0,-1-1 0,1 1 0,-1 0 1,1-1-1,-1 1 0,1 0 0,-1-1 0,1 1 1,-1-1-1,0 1 0,1-1 0,-1 1 0,0 0 0,1-1 1,-1 1-1,0-1 0,0 0 0,0 1 0,1-1 1,-1 1-1,0-1 0,0 1 0,0-1 0,0 0 0,0 1 1,0-1-1,0 1 0,0-1 0,0 1 0,0-1 1,0 0-1,0 1 0,-1-1 0,1 1 0,0-1 0,0 1 1,0-1-1,-1 1 0,1-1 0,-2-1-33,0 0 0,0 0 0,1 0 0,-1 0 0,0 1 0,-1-1 0,1 1 0,0-1 0,-3-1 0,-15-5 1,-1 1 0,1 1 0,-2 1 0,1 1 0,0 0 0,-1 2 0,-31 0 0,20-1 0,-928-13-546,720 18 482,-536 33 64,742-32 0,-643 13 610,1224-43-845,6-44-662,628-169 897,-1132 228-228,-30 8 379,0 0 0,-1 0 0,0-2 1,0 0-1,0-1 0,0-1 0,-1 0 0,27-20 0,-42 28-151,-1 0 0,0 0 0,1 0 0,-1 0 0,0-1 0,0 1 0,1 0 0,-1 0 0,0-1 0,0 1 0,0 0 0,1 0 0,-1-1 0,0 1 0,0 0 0,0-1 0,0 1 0,0 0 0,0-1 0,0 1 0,0 0 0,1-1 0,-1 1 0,0 0 0,0-1 0,0 1 0,-1 0 0,1 0 0,0-1 0,0 1 0,0 0 0,0-1 0,0 1 0,0 0 0,0-1 0,-1 1 0,-12-9 0,-28-3 0,33 10 0,-314-73 0,-600-58 0,786 123 0,-187 11 0,291 4 0,-1 2 0,1 0 0,0 2 0,1 2 0,-56 26 0,-33 11 0,42-22 0,1 4 0,1 2 0,-124 75 0,162-86 0,-1-2 0,-1-2 0,0-1 0,-64 16 0,-34 13 0,129-41 0,-173 60 0,147-54 0,0-1 0,-1-2 0,-46 3 0,-278-9 0,162-5 0,-621 5 0,802-2 0,1-1 0,0 0 0,-19-6 0,-37-5 0,62 13 0,0 0 0,1-1 0,-1 0 0,1-1 0,-1 0 0,1-1 0,0 0 0,-1 0 0,1-1 0,-14-8 0,23 12 0,0 0 0,1 0 0,-1 0 0,0 0 0,0 0 0,0 0 0,0 0 0,0 0 0,0 0 0,0 0 0,1 0 0,-1 0 0,0 0 0,0 0 0,0 0 0,0 0 0,0-1 0,0 1 0,0 0 0,1 0 0,-1 0 0,0 0 0,0 0 0,0 0 0,0 0 0,0 0 0,0-1 0,0 1 0,0 0 0,0 0 0,0 0 0,0 0 0,0 0 0,0 0 0,0 0 0,0-1 0,0 1 0,0 0 0,0 0 0,0 0 0,0 0 0,0 0 0,0 0 0,0-1 0,0 1 0,0 0 0,0 0 0,0 0 0,0 0 0,0 0 0,0 0 0,0 0 0,0-1 0,0 1 0,-1 0 0,1 0 0,0 0 0,0 0 0,0 0 0,0 0 0,0 0 0,0 0 0,0 0 0,0 0 0,-1 0 0,20 0 0,24 6 0,-9 2 0,50 20 0,-53-17 0,60 14 0,-55-19 0,77 17 0,-99-20 0,1 2 0,-1 0 0,-1 0 0,1 2 0,18 11 0,-30-18 0,-1 1 0,0 0 0,0 0 0,0 0 0,1-1 0,-1 1 0,0 0 0,0 1 0,0-1 0,-1 0 0,1 0 0,0 0 0,0 0 0,-1 1 0,2 1 0,-2-3 0,0 1 0,0-1 0,0 1 0,0-1 0,0 1 0,-1-1 0,1 1 0,0-1 0,0 1 0,0-1 0,0 1 0,-1-1 0,1 1 0,0-1 0,-1 1 0,1-1 0,0 1 0,-1-1 0,1 0 0,0 1 0,-1-1 0,1 0 0,-1 1 0,1-1 0,-1 0 0,1 0 0,-1 1 0,-4 1 0,0 0 0,0-1 0,0 1 0,0-1 0,-1 0 0,-8 0 0,-87 2 0,0-4 0,-126-19 0,172 14 0,-377-57 0,398 56 0,1-2 0,0-1 0,-41-19 0,73 29 0,1 0 0,-1 0 0,0 0 0,1 0 0,-1 0 0,1 0 0,-1-1 0,1 1 0,-1 0 0,1 0 0,-1-1 0,1 1 0,-1 0 0,1-1 0,-1 1 0,1 0 0,-1-1 0,1 1 0,0-1 0,-1 1 0,1-1 0,0 1 0,-1-1 0,1 1 0,0-1 0,0 1 0,-1-1 0,1 0 0,16-4 0,39 5 0,-47 1 0,159 2 0,214 31 0,-244-12 0,872 166 0,-865-159 0,201 14 0,-196-28 0,703 44 0,-802-59 0,-1-2 0,0-2 0,0-2 0,-1-3 0,1-1 0,-2-3 0,59-23 0,-86 29 0,1 1 0,0 1 0,1 0 0,41-2 0,9-2 0,863-144-118,-199 37-480,-323 53 604,-175 33-6,-40 6 0,-165 18 379,51-16-1,-71 17-425,13 1 47,0 0 0,-44 2 0,-51 6 0,-130 26 0,120-16 0,-1165 152-834,1178-160 893,-695 36 716,746-43-775,-6 1 0,38 0 0,315-26 0,-183 10 0,21-3 0,200-46 0,-341 52 0,-29 13 0,0 0 0,1 0 0,-1 0 0,0-1 0,0 1 0,1 0 0,-1 0 0,0-1 0,0 1 0,0 0 0,1 0 0,-1-1 0,0 1 0,0 0 0,0 0 0,0-1 0,0 1 0,0 0 0,1-1 0,-1 1 0,0 0 0,0-1 0,0 1 0,0 0 0,0 0 0,0-1 0,0 1 0,0 0 0,0-1 0,-1 1 0,1 0 0,0-1 0,0 1 0,-18-10 0,-24 1 0,-1 1 0,1 2 0,-59 0 0,41 3 0,-979-16 0,853 20 0,516 13 0,20 0 0,-252-15 0,-1064-42 0,912 38 0,1 0 0,0 2 0,-62 5 0,113-2 0,1 0 0,0 0 0,0 0 0,0 0 0,-1 0 0,1 0 0,0 0 0,0 1 0,0-1 0,0 0 0,-1 1 0,1-1 0,0 0 0,0 1 0,0 0 0,0-1 0,0 1 0,0 0 0,0-1 0,0 1 0,0 0 0,1 0 0,-1 0 0,0 0 0,0-1 0,1 1 0,-1 0 0,0 1 0,1-1 0,-1 0 0,1 0 0,0 0 0,-1 0 0,1 0 0,0 0 0,0 1 0,-1-1 0,1 0 0,0 0 0,0 0 0,0 1 0,1-1 0,-1 0 0,0 0 0,0 0 0,1 0 0,-1 0 0,0 1 0,1-1 0,-1 0 0,2 1 0,1 4 0,-1-1 0,2 0 0,-1 0 0,1 0 0,-1-1 0,1 1 0,1-1 0,-1 0 0,6 4 0,2 1 0,-1 1 0,1 0 0,-2 0 0,0 1 0,0 1 0,0-1 0,-2 1 0,0 1 0,11 20 0,-19-31 0,1-1 0,0 0 0,0 0 0,-1 1 0,1-1 0,-1 0 0,0 1 0,1-1 0,-1 1 0,0-1 0,0 0 0,1 1 0,-1-1 0,-1 1 0,1-1 0,0 1 0,0-1 0,0 0 0,-1 1 0,1-1 0,-1 1 0,1-1 0,-1 0 0,1 0 0,-1 1 0,0-1 0,0 0 0,1 0 0,-1 0 0,0 0 0,0 1 0,0-1 0,0-1 0,0 1 0,-1 0 0,1 0 0,0 0 0,0-1 0,-1 1 0,1 0 0,0-1 0,-3 1 0,-7 2 0,1 0 0,-1-1 0,1 0 0,-19 0 0,28-2 0,-391 2 0,212-5 0,133-2 0,46 5 0,0-1 0,0 1 0,1 0 0,-1 0 0,0 0 0,0-1 0,0 1 0,1 0 0,-1-1 0,0 1 0,1-1 0,-1 1 0,0-1 0,1 1 0,-1-1 0,0 1 0,1-1 0,-1 0 0,0-1 0,1 2 0,1-1 0,-1 0 0,0 0 0,1 0 0,-1 1 0,0-1 0,1 0 0,-1 0 0,1 1 0,-1-1 0,1 0 0,-1 1 0,1-1 0,0 1 0,-1-1 0,1 0 0,0 1 0,0 0 0,-1-1 0,1 1 0,0-1 0,0 1 0,0 0 0,1-1 0,11-4 0,1 0 0,0 0 0,0 2 0,1 0 0,-1 0 0,20 0 0,19-4 0,581-118 0,10-3 0,-490 106 0,2 7 0,190 5 0,-279 10 0,44 3 0,-85 4 0,-20-1 0,-18 0 0,-20-1 0,1-2 0,-1-1 0,-57-4 0,23 1 0,-161 0 0,457 20 0,-186-13 0,1595 217-1967,-1490-201 1705,202 25 433,-332-42 1228,-19-5-1385,0 0 0,0 1 0,0-1 0,0 0 0,0 0 0,0 0 0,0 1 1,0-1-1,0 0 0,0 0 0,0 0 0,0 1 0,0-1 0,-1 0 1,1 0-1,0 0 0,0 1 0,0-1 0,0 0 0,0 0 0,0 0 0,-1 0 1,1 0-1,0 1 0,0-1 0,0 0 0,-1 0 0,1 0 0,0 0 0,0 0 1,0 0-1,-1 0 0,1 0 0,0 0 0,0 0 0,0 0 0,-1 0 0,1 0 1,0 0-1,-1 0 0,-39 8 66,-64-2-80,-390 16 0,-252-23 0,702 9 0,42-8 0,1 1 0,0-1 0,-1 1 0,1-1 0,0 1 0,-1 0 0,1-1 0,0 1 0,0 0 0,0 0 0,0 0 0,-2 2 0,3-3 0,0 1 0,-1 0 0,1-1 0,0 1 0,0-1 0,0 1 0,0-1 0,0 1 0,0 0 0,0-1 0,0 1 0,0-1 0,0 1 0,0 0 0,0-1 0,1 1 0,-1-1 0,0 1 0,0-1 0,0 1 0,1-1 0,-1 1 0,0-1 0,1 1 0,-1-1 0,1 1 0,-1-1 0,0 1 0,1-1 0,-1 0 0,1 1 0,0-1 0,1 2 0,-1 0 0,1-1 0,0 0 0,0 1 0,1-1 0,-1 0 0,0 0 0,0 0 0,0 0 0,1-1 0,-1 1 0,0 0 0,1-1 0,-1 0 0,1 0 0,-1 1 0,5-2 0,-2 1 0,0-1 0,0-1 0,0 1 0,0-1 0,0 0 0,-1 0 0,1 0 0,4-3 0,7-6 0,-1-1 0,0 0 0,19-19 0,-33 30 0,8-8 0,-1 0 0,0 1 0,1 0 0,0 1 0,0-1 0,19-9 0,7-7 0,-30 19 0,1 1 0,-1 0 0,1 1 0,0-1 0,9-3 0,-9 2 0,-16 3 0,-29 1 0,32 1 0,-1214 3 0,1210-3 0,-43-3 0,52 3 0,0 0 0,0 0 0,0-1 0,0 1 0,0-1 0,0 1 0,0-1 0,1 0 0,-1 0 0,0 0 0,0 0 0,1 0 0,-1 0 0,0 0 0,1-1 0,-1 1 0,1-1 0,0 1 0,-1-1 0,1 1 0,-2-4 0,3 4 0,0 0 0,-1 0 0,1 0 0,0 0 0,-1 0 0,1 0 0,0 0 0,0 0 0,0 0 0,0 0 0,0 0 0,0 0 0,1 0 0,-1 0 0,0 0 0,0 0 0,1 0 0,-1 0 0,0 0 0,1 0 0,-1 0 0,1 0 0,0 0 0,0-1 0,1 0 0,0 0 0,0 1 0,0-1 0,1 1 0,-1-1 0,0 1 0,1 0 0,-1 0 0,5-1 0,3-1 0,1 0 0,0 1 0,18-1 0,266 2 0,-134 4 0,10 10 0,-3 0 0,46-14 0,-271-7 0,6 1 0,-455-4 0,-3 35 0,433-19 0,0 3 0,0 3 0,1 3 0,-98 33 0,126-31 0,47-16 0,0 1 0,0-1 0,0 0 0,0 0 0,1 0 0,-1 0 0,0 0 0,0 0 0,0 0 0,0 0 0,0 0 0,0 0 0,1 1 0,-1-1 0,0 0 0,0 0 0,0 0 0,0 0 0,0 0 0,0 0 0,0 1 0,0-1 0,0 0 0,0 0 0,0 0 0,0 0 0,1 1 0,-1-1 0,0 0 0,0 0 0,0 0 0,0 0 0,0 1 0,-1-1 0,1 0 0,0 0 0,0 0 0,0 0 0,0 0 0,0 1 0,0-1 0,0 0 0,0 0 0,0 0 0,0 0 0,0 1 0,19-1 0,273-26 0,-146 14 0,174-6 0,-313 19 0,-1-1 0,0-1 0,1 1 0,-1-1 0,7-2 0,-13 3 0,0 0 0,0 0 0,1 0 0,-1 0 0,0 0 0,0 0 0,0 0 0,0 0 0,0 0 0,1 0 0,-1 0 0,0 0 0,0 0 0,0 0 0,0 0 0,0 0 0,1 0 0,-1 0 0,0 0 0,0 0 0,0 0 0,0 0 0,0 0 0,0 0 0,0-1 0,0 1 0,1 0 0,-1 0 0,0 0 0,0 0 0,0 0 0,0 0 0,0 0 0,0-1 0,0 1 0,0 0 0,0 0 0,0 0 0,0 0 0,0 0 0,0-1 0,0 1 0,0 0 0,0 0 0,0 0 0,0 0 0,0 0 0,0-1 0,0 1 0,0 0 0,0 0 0,0 0 0,0 0 0,0 0 0,0 0 0,0-1 0,0 1 0,-12-4 0,-19-1 0,-312-24 0,-327-19 0,-3 41 0,655 4 0,20 0 0,10-1 0,66-10 0,134-7 0,-122 14 0,1231-70-1248,-1111 75 2166,-576-6-588,-956-8-330,1109 16 0,250 2 0,1 1 0,-1 1 0,0 3 0,37 10 0,143 55 0,-146-47 0,-35-12 0,154 49 0,-180-60 0,-1 1 0,1 1 0,-1-1 0,0 2 0,-1-1 0,12 8 0,-20-12 0,1 0 0,-1 0 0,0 0 0,1 1 0,-1-1 0,0 0 0,1 0 0,-1 0 0,0 0 0,1 1 0,-1-1 0,0 0 0,0 0 0,1 1 0,-1-1 0,0 0 0,0 0 0,1 1 0,-1-1 0,0 0 0,0 1 0,0-1 0,1 0 0,-1 1 0,0-1 0,0 0 0,0 1 0,0-1 0,0 1 0,0-1 0,0 0 0,0 1 0,0-1 0,0 0 0,0 1 0,0-1 0,0 1 0,0-1 0,0 0 0,0 1 0,0-1 0,-1 0 0,1 1 0,0-1 0,-1 1 0,-20 5 0,-286-1 0,180-8 0,-463-19 0,550 19 0,11 1 0,66 1 0,339 15 0,68-1 0,-1003-40 0,-31-41 0,493 58 0,133 13 0,0 1 0,0 2 0,44 14 0,13 2 0,-17-8 0,-26-6 0,0 2 0,74 25 0,-118-31 0,-11-2 0,-15-4 0,-140-28 0,-248-79 0,248 61 0,-68-13 0,-100-29 0,206 45 0,153 60 0,11 6 0,-32-19 0,192 62 0,-87-25 0,-103-31 0,-23-5 0,-24-4 0,-157-21 0,475 24 0,-139-4 0,-28 0 0,66 3 0,-317-26 0,105 17 0,-1 1 0,0 1 0,0 2 0,0 2 0,-54 1 0,80 3 0,-1-1 0,1 1 0,0 0 0,0 0 0,0 0 0,0 1 0,1-1 0,-1 1 0,1 1 0,-1-1 0,-5 7 0,4-5 0,1-1 0,0 0 0,-1 0 0,0 0 0,1-1 0,-2 1 0,-6 2 0,-29 3 0,1-1 0,-2-2 0,-56 1 0,74-6 0,-68 10 0,1 3 0,-95 28 0,46-10 0,110-27 0,-32 1 0,114-6 0,0 1 0,0 4 0,0 1 0,-1 2 0,0 3 0,0 2 0,71 28 0,-77-25 0,-29-11 0,0 0 0,0 1 0,26 14 0,-42-20 0,1 0 0,0 0 0,-1 0 0,1 0 0,0 1 0,-1-1 0,1 0 0,0 0 0,0 0 0,-1 0 0,1 0 0,0 0 0,0 0 0,-1 0 0,1 1 0,0-1 0,0 0 0,-1 0 0,1 0 0,0 1 0,0-1 0,0 0 0,-1 0 0,1 1 0,0-1 0,0 0 0,0 0 0,0 1 0,0-1 0,-1 0 0,1 0 0,0 1 0,0-1 0,0 0 0,0 1 0,0-1 0,0 0 0,0 1 0,0-1 0,0 0 0,0 0 0,0 1 0,0-1 0,0 0 0,1 1 0,-1-1 0,0 0 0,0 0 0,0 1 0,0-1 0,0 0 0,1 0 0,-1 1 0,0-1 0,0 0 0,0 0 0,1 0 0,-1 1 0,0-1 0,0 0 0,1 0 0,-1 0 0,0 0 0,0 1 0,1-1 0,-1 0 0,-27 3 0,25-2 0,-69 0 0,-1-3 0,1-3 0,1-3 0,-1-3 0,-69-21 0,37 10 0,98 20-64,13 1 203,18 1-1158,-24 0 598,20 1-6405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3T15:46:18.2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484 132,'104'18,"-64"-9,155 33,118 31,220 55,721 160,-1229-283,638 109,-560-108,137-11,-55 0,-26 5,-147-1,-18-2,-29-3,-351-9,288 15,-990-1,558 1,527 0,-31-2,34 2,0 0,-1 0,1 0,-1 0,1 0,-1 0,1 0,0 0,-1 0,1 0,-1 0,1 0,0-1,-1 1,1 0,-1 0,1 0,0-1,-1 1,1 0,0-1,-1 1,1 0,0 0,0-1,-1 1,1-1,0 1,0 0,0-1,-1 1,1 0,0-1,0 1,0-1,0 1,0-1,0 1,0 0,0-1,0 1,0-1,0 1,0-1,0 1,0 0,0-1,1 1,-1-1,0 1,0 0,0-1,1 1,-1 0,0-1,0 1,1 0,-1-1,0 1,1 0,-1 0,0-1,1 1,-1 0,1-1,6-5,1 1,-1-1,1 2,0-1,1 1,-1 0,1 0,0 1,17-4,11 0,44-3,-31 5,632-75,-499 59,266 4,-427 16,-1-1,40-7,21-3,-57 11,0-1,1-1,26-8,-52 11,1 0,-1 0,1 0,-1 0,1 0,-1 0,1 0,-1 0,1 0,-1-1,1 1,-1 0,0 0,1 0,-1-1,1 1,-1 0,0-1,1 1,-1 0,0-1,1 1,-1 0,0-1,0 1,1-1,-1 1,0-1,0 1,0-1,1 0,-2 0,0 0,0 0,0 1,0-1,0 0,1 0,-2 1,1-1,0 0,0 1,0-1,0 1,0 0,0-1,0 1,-2-1,-30-7,-49-6,54 10,-821-88,375 48,339 25,3 2,932 3,386 2,-739 14,-416-4,-1-1,1-1,44-13,-42 8,0 2,54-4,124 12,52-2,-216-5,53-13,-18 2,-13 3,-36 7,1 1,38-2,241 7,-145 2,-163-1,1 0,0-1,-1 0,1-1,0 1,-1-1,0 0,6-3,-10 4,0 1,0 0,0-1,0 1,0-1,0 0,0 1,0-1,0 0,-1 1,1-1,0 0,0 0,-1 0,1 0,-1 0,1 1,-1-1,1 0,-1 0,1 0,-1-1,0 1,0 0,1 0,-1 0,0 0,0 0,0 0,0 0,0 0,0 0,-1 0,1 0,0 0,-1 0,1 0,0 0,-1 0,1 0,-1 0,1 0,-1 0,0 0,1 0,-1 0,0 1,0-1,0 0,-1 0,-4-3,0 0,0 1,-1 0,0 0,1 0,-1 1,0 0,0 1,0-1,-12 1,-5-4,-71-10,-148-7,-99 19,216 4,-255 1,-375-3,512-11,-51-2,-544 14,393 1,340 4,-109 18,24 0,-8-4,-273 15,317-36,-108 3,241 2,1 1,-1 1,-27 10,-22 5,-106 34,60-15,-176 61,278-95,0-1,0 0,-1-1,0 0,-19 0,-80-4,106 0,305 3,49 1,793 108,-1009-92,254 4,-294-21,0 4,135 28,-98-13,61 1,332-4,-385-14,161 27,-39-3,605-13,-546-18,-293 2,0-2,-1 0,0-1,0-2,21-7,-16 3,30-17,-6 2,0-3,7-2,-40 22,1-2,-1 1,-1-2,0 0,0-1,-1-1,-1 0,0-1,22-29,-33 39,0 0,-1 0,1 0,-1-1,0 1,0-1,-1 1,1-1,-1 0,0 0,0 1,-1-1,1-9,-1 11,-1 0,0-1,1 1,-1 0,0 0,-1 0,1 0,0 0,-1 0,0 1,1-1,-1 0,0 1,0-1,-1 1,1 0,-1 0,1 0,-1 0,1 0,-6-2,-12-6,-1 0,0 2,-1 0,-36-7,-95-9,33 6,114 17,-49-9,1-2,-57-22,94 28,-1 1,-34-5,95 13,65-4,-38 0,93 1,-141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3T15:46:19.5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C608-15AB-706E-0823-8DA32AEF2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66B76-FBCF-8FC9-D7DE-9BC9963B8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34C1C-3F54-44F4-CBE7-CB8A847E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A38-8B89-4994-81C8-06AC1892846C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6673A-D340-FE7A-13F1-B1D51228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BE12-5E89-3051-40CE-2EC20A10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CF54-4DB2-4F05-838B-AEDC7D957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94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105C-DA66-1460-CFBA-CD55BA07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70E3F-87CA-4FB6-0DE7-DA07B5AC0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3C8F1-A73C-B5A3-B077-3F6C8466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A38-8B89-4994-81C8-06AC1892846C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116DF-CB69-979E-C5EB-D1927C6C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34DD-D4D3-D8BD-0306-12EF2D92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CF54-4DB2-4F05-838B-AEDC7D957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56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351F1-D5AB-A728-2E33-4C02A93E4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C610D-75E7-1498-5B71-51AE8AC04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2296A-B9EB-0C59-3E0D-613BDC5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A38-8B89-4994-81C8-06AC1892846C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B6942-A63D-A028-A0AE-29C81F48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60D5-6E46-FBDE-E4D7-B818BE3F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CF54-4DB2-4F05-838B-AEDC7D957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75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B3C9-459E-6DF6-AD3B-2C648BBB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2E757-2BC8-20B1-7E92-BBAF6046A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AB08D-C3FA-9693-416C-71CA840C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A38-8B89-4994-81C8-06AC1892846C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47D82-D1EC-4AA6-16A4-1D5D8505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062A4-E0BD-B99E-9D0B-DA945C2E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CF54-4DB2-4F05-838B-AEDC7D957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88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A735-7425-F96A-6D2B-FC626E81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32A05-DF9E-9A6B-ABFB-EED1E70E1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62EE0-8C8E-D0B3-8164-30CB463D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A38-8B89-4994-81C8-06AC1892846C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4AC01-4656-FA7F-74EE-DA471618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619B1-280A-8955-AFA8-EDEC9165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CF54-4DB2-4F05-838B-AEDC7D957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22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AF60-A6B5-789D-AE7F-45676E87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8E38F-CA58-A61F-B200-58B487078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4E892-E3B5-D95C-FDDF-C5B4C1229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ABA01-5D2D-B014-C026-AB124F0E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A38-8B89-4994-81C8-06AC1892846C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D69B4-9628-9DD3-6045-6E338B25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EA808-7B31-DB4B-7CCE-0BAF0171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CF54-4DB2-4F05-838B-AEDC7D957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35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9CEB-ABCC-FD77-5AB8-F1FE4EDA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FBA84-D50E-F164-BA2B-F4D760229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AEB9A-7698-D302-0FE2-317F07559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460C92-98D9-3142-78B2-AF035EB3C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2411B-5361-5540-A69E-DE5B82765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DE4CB-74C9-259F-9AB5-027AF012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A38-8B89-4994-81C8-06AC1892846C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4FA43-858B-4793-7CA0-8F45E119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7D77A-4162-F90A-3DE1-33CABFFF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CF54-4DB2-4F05-838B-AEDC7D957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35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D0E8-9CD8-9E17-FC48-67F44105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BE1F5-0DC5-15A2-32B4-C47DD64C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A38-8B89-4994-81C8-06AC1892846C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357D3-A575-CB2B-5EF7-DE1FC805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87DEE-B70B-C498-38E3-C9331FFF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CF54-4DB2-4F05-838B-AEDC7D957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63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A9039-54F0-F207-14D4-9355C8B9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A38-8B89-4994-81C8-06AC1892846C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998CF-53E7-55F9-F1A1-6FCE086A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90382-717B-DF29-A196-6F2C1E5F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CF54-4DB2-4F05-838B-AEDC7D957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48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E8AD-9620-3786-6CA2-2D098568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63EC8-C740-83BD-A47B-2BF9D6153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6A0E2-19A9-8D15-A9B6-DA6FA9A7A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8A669-60F8-BC2B-4DA4-D201B9AB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A38-8B89-4994-81C8-06AC1892846C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2C2DB-9797-E748-AC7E-BBE8A11C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03D00-091F-A656-9022-DC6A2257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CF54-4DB2-4F05-838B-AEDC7D957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73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2ED-D2FB-7E39-E5B0-05D5B629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04E2A-D63A-CC93-7648-C51A2A0BA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67283-6BF6-8696-FE09-676883F4E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081B6-2AE5-7A55-2582-D8A8F668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A38-8B89-4994-81C8-06AC1892846C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DE000-4ECB-FCCD-C19C-5D1B3C77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E626C-0E60-977E-838E-592DF04E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CF54-4DB2-4F05-838B-AEDC7D957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8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AD2F0-6D31-65BD-467D-20B1C5E3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C7DA1-E499-7DB4-43C1-639E351D1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F6FC2-5F96-264B-6AF8-BB3827101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33A38-8B89-4994-81C8-06AC1892846C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36F8D-EE93-EE08-BFE5-DE66E11D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7C25A-5E2D-CFB5-B1E3-7A0EEB266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1CF54-4DB2-4F05-838B-AEDC7D957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8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ology.org/observation-in-statistic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03A5-1A93-5D0C-CA9F-94AA8E1C4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E7BAC-91C0-1901-DF51-1EB375F72E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481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0D9B-F525-3345-6FB9-3D0AC9C4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AABBD-843E-395D-A3F5-F91C7E9A5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euclidean">
            <a:extLst>
              <a:ext uri="{FF2B5EF4-FFF2-40B4-BE49-F238E27FC236}">
                <a16:creationId xmlns:a16="http://schemas.microsoft.com/office/drawing/2014/main" id="{59E8FEBD-CD50-352E-88D2-B98F7B3D1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7665"/>
            <a:ext cx="3575374" cy="288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quared eu">
            <a:extLst>
              <a:ext uri="{FF2B5EF4-FFF2-40B4-BE49-F238E27FC236}">
                <a16:creationId xmlns:a16="http://schemas.microsoft.com/office/drawing/2014/main" id="{A8D26A74-5F4B-5093-FB48-BEC37204F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411" y="465931"/>
            <a:ext cx="3479895" cy="135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nhattan distance">
            <a:extLst>
              <a:ext uri="{FF2B5EF4-FFF2-40B4-BE49-F238E27FC236}">
                <a16:creationId xmlns:a16="http://schemas.microsoft.com/office/drawing/2014/main" id="{E16E1A88-9F01-B97D-F995-8B5AC109B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99" y="3659353"/>
            <a:ext cx="3575374" cy="28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sine-distance">
            <a:extLst>
              <a:ext uri="{FF2B5EF4-FFF2-40B4-BE49-F238E27FC236}">
                <a16:creationId xmlns:a16="http://schemas.microsoft.com/office/drawing/2014/main" id="{5805B92C-5C25-E8C4-58B1-DC4584F02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383" y="3498737"/>
            <a:ext cx="4048480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11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6723-DF2A-D2FC-FA2C-68CDC129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3E6D9-F464-8243-B4E4-C2C29FF76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Randomly choose k data points (Seeds) to be the initial cluster centres.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Assign each data point to the closest cluster centre.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Re-compute the cluster </a:t>
            </a:r>
            <a:r>
              <a:rPr lang="en-IN" dirty="0" err="1"/>
              <a:t>centers</a:t>
            </a:r>
            <a:r>
              <a:rPr lang="en-IN" dirty="0"/>
              <a:t> using the current cluster memberships.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If a convergence criterion is not met go to step 2.</a:t>
            </a:r>
          </a:p>
        </p:txBody>
      </p:sp>
    </p:spTree>
    <p:extLst>
      <p:ext uri="{BB962C8B-B14F-4D97-AF65-F5344CB8AC3E}">
        <p14:creationId xmlns:p14="http://schemas.microsoft.com/office/powerpoint/2010/main" val="423617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F786-D469-DD71-36AF-0BCBC216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How Does K-Means Clustering Work?</a:t>
            </a:r>
            <a:b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FA88B1-FF46-5C54-EC30-F7AF9F891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245" y="1528479"/>
            <a:ext cx="5890265" cy="458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2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22ED-AEB0-CE7B-11B5-94D9D2D1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5BAA5-577A-101E-D288-0C45AC0F7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u="sng" dirty="0">
                <a:solidFill>
                  <a:srgbClr val="303030"/>
                </a:solidFill>
                <a:effectLst/>
                <a:latin typeface="roboto condensed" panose="020B0604020202020204" pitchFamily="2" charset="0"/>
              </a:rPr>
              <a:t>K-Means Clustering-</a:t>
            </a:r>
            <a:endParaRPr lang="en-US" b="1" i="0" dirty="0">
              <a:solidFill>
                <a:srgbClr val="303030"/>
              </a:solidFill>
              <a:effectLst/>
              <a:latin typeface="roboto condensed" panose="020B0604020202020204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K-Means clustering is an unsupervised iterative clustering technique.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It partitions the given data set into k predefined distinct clusters.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A cluster is defined as a collection of data points exhibiting certain similarities.</a:t>
            </a:r>
          </a:p>
          <a:p>
            <a:endParaRPr lang="en-IN" dirty="0"/>
          </a:p>
        </p:txBody>
      </p:sp>
      <p:pic>
        <p:nvPicPr>
          <p:cNvPr id="2052" name="Picture 4" descr="k-means clustering">
            <a:extLst>
              <a:ext uri="{FF2B5EF4-FFF2-40B4-BE49-F238E27FC236}">
                <a16:creationId xmlns:a16="http://schemas.microsoft.com/office/drawing/2014/main" id="{50D8CFB2-2888-09A3-6B4E-D180024F9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629" y="4001294"/>
            <a:ext cx="5124742" cy="244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85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7E80-ED7C-8860-9D81-549F60A4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5071-3780-FCFF-73E9-564F66DDF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Applications of K-Means Clustering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K-Means clustering is used in a variety of examples or business cases in real life, like: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Academic performance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Diagnostic systems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Search engines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Wireless sensor networks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851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996C-3FE5-F0EA-2F81-147A907E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68D6F-685F-2280-23AA-324F5F69E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Example: Streaming Services</a:t>
            </a:r>
            <a:endParaRPr lang="en-US" b="1" i="0" dirty="0">
              <a:solidFill>
                <a:srgbClr val="020202"/>
              </a:solidFill>
              <a:effectLst/>
              <a:latin typeface="Montserrat" panose="00000500000000000000" pitchFamily="2" charset="0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Streaming services often use clustering analysis to identify viewers who have similar behavior.</a:t>
            </a:r>
            <a:endParaRPr lang="en-US" b="0" i="0" dirty="0">
              <a:solidFill>
                <a:srgbClr val="3D3D3D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For example, a streaming service may collect the following data about individuals:</a:t>
            </a:r>
            <a:endParaRPr lang="en-US" b="0" i="0" dirty="0">
              <a:solidFill>
                <a:srgbClr val="3D3D3D"/>
              </a:solidFill>
              <a:effectLst/>
              <a:latin typeface="Lato" panose="020F0502020204030203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Minutes watched per day</a:t>
            </a:r>
            <a:endParaRPr lang="en-US" b="0" i="0" dirty="0">
              <a:solidFill>
                <a:srgbClr val="3D3D3D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Total viewing sessions per week</a:t>
            </a:r>
            <a:endParaRPr lang="en-US" b="0" i="0" dirty="0">
              <a:solidFill>
                <a:srgbClr val="3D3D3D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Number of unique shows viewed per month</a:t>
            </a:r>
            <a:endParaRPr lang="en-US" b="0" i="0" dirty="0">
              <a:solidFill>
                <a:srgbClr val="3D3D3D"/>
              </a:solidFill>
              <a:effectLst/>
              <a:latin typeface="inheri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718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3575-B060-180E-500A-2ED046AE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Worked Example – K means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3C203-2D23-BAFE-5699-DE4DED356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Suppose we have five objects   and each object have two attributes   as shown below. Our goal is to group these objects into K=2 group of objects based on the two attributes.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indent="457200" algn="just">
              <a:lnSpc>
                <a:spcPct val="150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Cluster K=2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B77A80-80A9-7CB8-04D3-32FD18DEE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4422"/>
              </p:ext>
            </p:extLst>
          </p:nvPr>
        </p:nvGraphicFramePr>
        <p:xfrm>
          <a:off x="1922106" y="3442996"/>
          <a:ext cx="6065934" cy="2211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978">
                  <a:extLst>
                    <a:ext uri="{9D8B030D-6E8A-4147-A177-3AD203B41FA5}">
                      <a16:colId xmlns:a16="http://schemas.microsoft.com/office/drawing/2014/main" val="868250432"/>
                    </a:ext>
                  </a:extLst>
                </a:gridCol>
                <a:gridCol w="2021978">
                  <a:extLst>
                    <a:ext uri="{9D8B030D-6E8A-4147-A177-3AD203B41FA5}">
                      <a16:colId xmlns:a16="http://schemas.microsoft.com/office/drawing/2014/main" val="506481000"/>
                    </a:ext>
                  </a:extLst>
                </a:gridCol>
                <a:gridCol w="2021978">
                  <a:extLst>
                    <a:ext uri="{9D8B030D-6E8A-4147-A177-3AD203B41FA5}">
                      <a16:colId xmlns:a16="http://schemas.microsoft.com/office/drawing/2014/main" val="3985837955"/>
                    </a:ext>
                  </a:extLst>
                </a:gridCol>
              </a:tblGrid>
              <a:tr h="36850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55405"/>
                  </a:ext>
                </a:extLst>
              </a:tr>
              <a:tr h="36850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580514"/>
                  </a:ext>
                </a:extLst>
              </a:tr>
              <a:tr h="368507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027179"/>
                  </a:ext>
                </a:extLst>
              </a:tr>
              <a:tr h="368507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857904"/>
                  </a:ext>
                </a:extLst>
              </a:tr>
              <a:tr h="368507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282427"/>
                  </a:ext>
                </a:extLst>
              </a:tr>
              <a:tr h="368507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065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785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66AF-6C41-C9EC-6C66-F8EE7712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07198-6688-FF02-A361-3DE4573828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algn="just">
                  <a:lnSpc>
                    <a:spcPct val="150000"/>
                  </a:lnSpc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 1: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Choose random k points and set as cluster centers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indent="0" algn="just">
                  <a:lnSpc>
                    <a:spcPct val="150000"/>
                  </a:lnSpc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 = ( 0,1) 		C2=(3,1)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 2: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Calculating the distance between objects into cluster centroids by using       Euclidean distance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sz="1800" b="1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b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j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07198-6688-FF02-A361-3DE4573828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038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FAFAD-8645-A191-0161-F416EAD392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9918"/>
                <a:ext cx="10515600" cy="5897045"/>
              </a:xfrm>
            </p:spPr>
            <p:txBody>
              <a:bodyPr>
                <a:normAutofit fontScale="85000" lnSpcReduction="20000"/>
              </a:bodyPr>
              <a:lstStyle/>
              <a:p>
                <a:pPr marL="342900" lvl="0" indent="-342900">
                  <a:lnSpc>
                    <a:spcPct val="115000"/>
                  </a:lnSpc>
                  <a:spcAft>
                    <a:spcPts val="1000"/>
                  </a:spcAft>
                  <a:buSzPts val="1100"/>
                  <a:buFont typeface="Calibri" panose="020F0502020204030204" pitchFamily="34" charset="0"/>
                  <a:buAutoNum type="arabicPeriod"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d1 = {(0, 1), (0, 1)}					1. d2 = {(0,1), ( 3,1)}</a:t>
                </a:r>
                <a:endParaRPr lang="en-IN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0−0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	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0−3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							             = 3</a:t>
                </a:r>
                <a:endParaRPr lang="en-IN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1000"/>
                  </a:spcAft>
                  <a:buSzPts val="1100"/>
                  <a:buFont typeface="Calibri" panose="020F0502020204030204" pitchFamily="34" charset="0"/>
                  <a:buAutoNum type="arabicPeriod"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d1 = {(1, 3), (0, 1)}					2. d2 = {(1,3), ( 3,1)}</a:t>
                </a:r>
                <a:endParaRPr lang="en-IN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1−0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     	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1−3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=2.2							             = 2.82</a:t>
                </a:r>
                <a:endParaRPr lang="en-IN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1000"/>
                  </a:spcAft>
                  <a:buSzPts val="1100"/>
                  <a:buFont typeface="Calibri" panose="020F0502020204030204" pitchFamily="34" charset="0"/>
                  <a:buAutoNum type="arabicPeriod"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d1 = {(3,1), ( 0,1)}					3. d2 = {(3,1), ( 3,1)}</a:t>
                </a:r>
                <a:endParaRPr lang="en-IN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3−0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       		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3−3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=3							       	= 0</a:t>
                </a:r>
                <a:endParaRPr lang="en-IN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1000"/>
                  </a:spcAft>
                  <a:buSzPts val="1100"/>
                  <a:buFont typeface="Calibri" panose="020F0502020204030204" pitchFamily="34" charset="0"/>
                  <a:buAutoNum type="arabicPeriod"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d1 = {(5,0), ( 0,1)}					4. d2 = {(5,0), ( 3,1)}</a:t>
                </a:r>
                <a:endParaRPr lang="en-IN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5−0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      		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5−3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=5.2							             = 2.2</a:t>
                </a:r>
                <a:endParaRPr lang="en-IN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FAFAD-8645-A191-0161-F416EAD39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9918"/>
                <a:ext cx="10515600" cy="5897045"/>
              </a:xfrm>
              <a:blipFill>
                <a:blip r:embed="rId2"/>
                <a:stretch>
                  <a:fillRect t="-4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65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057E-F6C7-1D6B-8CB2-493BC0D4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E6E529-611A-CAE9-652E-1405121920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lnSpc>
                    <a:spcPct val="115000"/>
                  </a:lnSpc>
                  <a:spcAft>
                    <a:spcPts val="1000"/>
                  </a:spcAft>
                  <a:buSzPts val="1100"/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d1 = {(6,0), ( 0,1)}					 d2 = {(6,0), ( 3,1)}</a:t>
                </a:r>
                <a:endParaRPr lang="en-IN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6−0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    		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6−3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=6.1							            = 3.3</a:t>
                </a:r>
                <a:endParaRPr lang="en-IN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indent="4572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C1 = {(0, 1), (1, 3)}</a:t>
                </a:r>
                <a:endParaRPr lang="en-IN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indent="4572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C2 = {(3, 1), (5, 0), (6, 0)}</a:t>
                </a:r>
                <a:endParaRPr lang="en-IN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E6E529-611A-CAE9-652E-140512192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16E6D3-68EB-5B16-CC74-B7B73D711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433247"/>
              </p:ext>
            </p:extLst>
          </p:nvPr>
        </p:nvGraphicFramePr>
        <p:xfrm>
          <a:off x="6018245" y="3601616"/>
          <a:ext cx="4404048" cy="2425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016">
                  <a:extLst>
                    <a:ext uri="{9D8B030D-6E8A-4147-A177-3AD203B41FA5}">
                      <a16:colId xmlns:a16="http://schemas.microsoft.com/office/drawing/2014/main" val="868250432"/>
                    </a:ext>
                  </a:extLst>
                </a:gridCol>
                <a:gridCol w="1468016">
                  <a:extLst>
                    <a:ext uri="{9D8B030D-6E8A-4147-A177-3AD203B41FA5}">
                      <a16:colId xmlns:a16="http://schemas.microsoft.com/office/drawing/2014/main" val="506481000"/>
                    </a:ext>
                  </a:extLst>
                </a:gridCol>
                <a:gridCol w="1468016">
                  <a:extLst>
                    <a:ext uri="{9D8B030D-6E8A-4147-A177-3AD203B41FA5}">
                      <a16:colId xmlns:a16="http://schemas.microsoft.com/office/drawing/2014/main" val="3985837955"/>
                    </a:ext>
                  </a:extLst>
                </a:gridCol>
              </a:tblGrid>
              <a:tr h="40432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55405"/>
                  </a:ext>
                </a:extLst>
              </a:tr>
              <a:tr h="404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580514"/>
                  </a:ext>
                </a:extLst>
              </a:tr>
              <a:tr h="40432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027179"/>
                  </a:ext>
                </a:extLst>
              </a:tr>
              <a:tr h="40432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857904"/>
                  </a:ext>
                </a:extLst>
              </a:tr>
              <a:tr h="404326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282427"/>
                  </a:ext>
                </a:extLst>
              </a:tr>
              <a:tr h="404326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065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23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A03F-0B02-7CAF-F3CE-DA9A4B02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91B55C-2A98-6025-65EF-14E7C90C3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88" y="1858702"/>
            <a:ext cx="6338632" cy="420397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20026F-48E9-4FA1-6A8F-3EF0A82F7748}"/>
                  </a:ext>
                </a:extLst>
              </p14:cNvPr>
              <p14:cNvContentPartPr/>
              <p14:nvPr/>
            </p14:nvContentPartPr>
            <p14:xfrm>
              <a:off x="1584448" y="4814030"/>
              <a:ext cx="2486880" cy="468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20026F-48E9-4FA1-6A8F-3EF0A82F77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5448" y="4805030"/>
                <a:ext cx="250452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9DC6FA9-3AD3-D3F4-8BCE-3D478C001310}"/>
                  </a:ext>
                </a:extLst>
              </p14:cNvPr>
              <p14:cNvContentPartPr/>
              <p14:nvPr/>
            </p14:nvContentPartPr>
            <p14:xfrm>
              <a:off x="1701088" y="4935350"/>
              <a:ext cx="2339280" cy="293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9DC6FA9-3AD3-D3F4-8BCE-3D478C0013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7448" y="4827710"/>
                <a:ext cx="244692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C2EC56-4CEC-4661-CB66-6EDABEE41F51}"/>
                  </a:ext>
                </a:extLst>
              </p14:cNvPr>
              <p14:cNvContentPartPr/>
              <p14:nvPr/>
            </p14:nvContentPartPr>
            <p14:xfrm>
              <a:off x="680848" y="547679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C2EC56-4CEC-4661-CB66-6EDABEE41F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7208" y="536879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0305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EAB3-DB54-0226-36C0-22FAA95B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EA7F7-0A9C-4F27-FD50-CC578FADF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8B8B4A-C66C-F58F-7075-F6452B2BC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972263"/>
              </p:ext>
            </p:extLst>
          </p:nvPr>
        </p:nvGraphicFramePr>
        <p:xfrm>
          <a:off x="6279500" y="2771191"/>
          <a:ext cx="4638352" cy="2862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588">
                  <a:extLst>
                    <a:ext uri="{9D8B030D-6E8A-4147-A177-3AD203B41FA5}">
                      <a16:colId xmlns:a16="http://schemas.microsoft.com/office/drawing/2014/main" val="868250432"/>
                    </a:ext>
                  </a:extLst>
                </a:gridCol>
                <a:gridCol w="1159588">
                  <a:extLst>
                    <a:ext uri="{9D8B030D-6E8A-4147-A177-3AD203B41FA5}">
                      <a16:colId xmlns:a16="http://schemas.microsoft.com/office/drawing/2014/main" val="506481000"/>
                    </a:ext>
                  </a:extLst>
                </a:gridCol>
                <a:gridCol w="1159588">
                  <a:extLst>
                    <a:ext uri="{9D8B030D-6E8A-4147-A177-3AD203B41FA5}">
                      <a16:colId xmlns:a16="http://schemas.microsoft.com/office/drawing/2014/main" val="3985837955"/>
                    </a:ext>
                  </a:extLst>
                </a:gridCol>
                <a:gridCol w="1159588">
                  <a:extLst>
                    <a:ext uri="{9D8B030D-6E8A-4147-A177-3AD203B41FA5}">
                      <a16:colId xmlns:a16="http://schemas.microsoft.com/office/drawing/2014/main" val="309026700"/>
                    </a:ext>
                  </a:extLst>
                </a:gridCol>
              </a:tblGrid>
              <a:tr h="47702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55405"/>
                  </a:ext>
                </a:extLst>
              </a:tr>
              <a:tr h="47702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580514"/>
                  </a:ext>
                </a:extLst>
              </a:tr>
              <a:tr h="477027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027179"/>
                  </a:ext>
                </a:extLst>
              </a:tr>
              <a:tr h="477027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857904"/>
                  </a:ext>
                </a:extLst>
              </a:tr>
              <a:tr h="477027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282427"/>
                  </a:ext>
                </a:extLst>
              </a:tr>
              <a:tr h="477027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0654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502345-B896-EE5C-0FA7-B87C1366D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38441"/>
              </p:ext>
            </p:extLst>
          </p:nvPr>
        </p:nvGraphicFramePr>
        <p:xfrm>
          <a:off x="1064209" y="2864498"/>
          <a:ext cx="4848291" cy="2862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097">
                  <a:extLst>
                    <a:ext uri="{9D8B030D-6E8A-4147-A177-3AD203B41FA5}">
                      <a16:colId xmlns:a16="http://schemas.microsoft.com/office/drawing/2014/main" val="868250432"/>
                    </a:ext>
                  </a:extLst>
                </a:gridCol>
                <a:gridCol w="1616097">
                  <a:extLst>
                    <a:ext uri="{9D8B030D-6E8A-4147-A177-3AD203B41FA5}">
                      <a16:colId xmlns:a16="http://schemas.microsoft.com/office/drawing/2014/main" val="506481000"/>
                    </a:ext>
                  </a:extLst>
                </a:gridCol>
                <a:gridCol w="1616097">
                  <a:extLst>
                    <a:ext uri="{9D8B030D-6E8A-4147-A177-3AD203B41FA5}">
                      <a16:colId xmlns:a16="http://schemas.microsoft.com/office/drawing/2014/main" val="3985837955"/>
                    </a:ext>
                  </a:extLst>
                </a:gridCol>
              </a:tblGrid>
              <a:tr h="68828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(0,1) (Cluster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(3,1) (Cluster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55405"/>
                  </a:ext>
                </a:extLst>
              </a:tr>
              <a:tr h="43477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580514"/>
                  </a:ext>
                </a:extLst>
              </a:tr>
              <a:tr h="43477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027179"/>
                  </a:ext>
                </a:extLst>
              </a:tr>
              <a:tr h="43477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857904"/>
                  </a:ext>
                </a:extLst>
              </a:tr>
              <a:tr h="434776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282427"/>
                  </a:ext>
                </a:extLst>
              </a:tr>
              <a:tr h="434776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065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625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658E-0FB6-EB30-A5C3-144FF93D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984F-096B-B82E-B3A3-E963CE4C6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Step3: Recalculating the position of the centroid</a:t>
            </a:r>
          </a:p>
          <a:p>
            <a:r>
              <a:rPr lang="en-US" dirty="0"/>
              <a:t>  Compute new centroid</a:t>
            </a:r>
          </a:p>
          <a:p>
            <a:r>
              <a:rPr lang="en-US" dirty="0"/>
              <a:t>Mean= </a:t>
            </a:r>
          </a:p>
          <a:p>
            <a:endParaRPr lang="en-US" dirty="0"/>
          </a:p>
          <a:p>
            <a:r>
              <a:rPr lang="en-US" dirty="0"/>
              <a:t>C1 =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C1 = (0.5, 2)</a:t>
            </a:r>
          </a:p>
          <a:p>
            <a:endParaRPr lang="en-US" dirty="0"/>
          </a:p>
          <a:p>
            <a:r>
              <a:rPr lang="en-US" dirty="0"/>
              <a:t>C2 =  </a:t>
            </a:r>
          </a:p>
          <a:p>
            <a:pPr marL="0" indent="0">
              <a:buNone/>
            </a:pPr>
            <a:r>
              <a:rPr lang="en-US" dirty="0"/>
              <a:t>New C2 = (4.8, 0.3)</a:t>
            </a:r>
          </a:p>
          <a:p>
            <a:endParaRPr lang="en-US" dirty="0"/>
          </a:p>
          <a:p>
            <a:r>
              <a:rPr lang="en-US" dirty="0"/>
              <a:t>Step 4: Go back to Steps 2 unless the centroids are not changing</a:t>
            </a:r>
          </a:p>
          <a:p>
            <a:endParaRPr lang="en-IN" dirty="0"/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D1053CC2-157D-092E-ED06-321928193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681" y="2608004"/>
            <a:ext cx="3549508" cy="667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23">
            <a:extLst>
              <a:ext uri="{FF2B5EF4-FFF2-40B4-BE49-F238E27FC236}">
                <a16:creationId xmlns:a16="http://schemas.microsoft.com/office/drawing/2014/main" id="{B0D00054-8DBB-8DC6-3D9D-4989E26A7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56" y="3391321"/>
            <a:ext cx="934195" cy="43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E3129D71-14A8-FCF3-D8BD-5FFE28CC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860" y="4566104"/>
            <a:ext cx="1536377" cy="49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748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C112-5A1B-B53E-A6F1-5239170D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DF27E-2928-B680-21C1-8D9903889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Advantages of K-means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It is very simple to implement.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It is scalable to a huge data set and also faster to large datasets.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it adapts the new examples very frequently.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Generalization of clusters for different shapes and sizes. 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Disadvantages of K-means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It is sensitive to the outliers.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Choosing the k values manually is a tough job.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As the number of dimensions increases its scalability decreases.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720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FBAB-B0BF-2864-03CF-465F08FC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A127-1F7F-228B-63B9-130B85335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k-means clustering">
            <a:extLst>
              <a:ext uri="{FF2B5EF4-FFF2-40B4-BE49-F238E27FC236}">
                <a16:creationId xmlns:a16="http://schemas.microsoft.com/office/drawing/2014/main" id="{2376BFAF-1202-DC6B-2796-4CBE76EF0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052" y="365124"/>
            <a:ext cx="8985275" cy="561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751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B412-B2ED-84B3-A432-016AC5E8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Drawback of k-mean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4C590-42A8-6684-4E46-94A11192F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Sensitive to initial seeds</a:t>
            </a:r>
          </a:p>
          <a:p>
            <a:r>
              <a:rPr lang="en-IN" dirty="0"/>
              <a:t>Sensitive to outlier because an object with an “extremely large value”.</a:t>
            </a:r>
          </a:p>
        </p:txBody>
      </p:sp>
    </p:spTree>
    <p:extLst>
      <p:ext uri="{BB962C8B-B14F-4D97-AF65-F5344CB8AC3E}">
        <p14:creationId xmlns:p14="http://schemas.microsoft.com/office/powerpoint/2010/main" val="3690151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39AC-B18D-99DF-3B56-0D125FD6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</a:t>
            </a:r>
            <a:r>
              <a:rPr lang="en-IN" dirty="0" err="1"/>
              <a:t>mediods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FDFB47-6D74-5136-CB80-07A50A6A4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20" y="1690687"/>
            <a:ext cx="7918669" cy="2721375"/>
          </a:xfrm>
        </p:spPr>
      </p:pic>
    </p:spTree>
    <p:extLst>
      <p:ext uri="{BB962C8B-B14F-4D97-AF65-F5344CB8AC3E}">
        <p14:creationId xmlns:p14="http://schemas.microsoft.com/office/powerpoint/2010/main" val="357279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36F2-A12D-B240-0F94-A9C74392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C2FF0-EACB-AAB1-810A-C4F5950EA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65" y="1710483"/>
            <a:ext cx="8686365" cy="3892012"/>
          </a:xfrm>
        </p:spPr>
      </p:pic>
    </p:spTree>
    <p:extLst>
      <p:ext uri="{BB962C8B-B14F-4D97-AF65-F5344CB8AC3E}">
        <p14:creationId xmlns:p14="http://schemas.microsoft.com/office/powerpoint/2010/main" val="2366275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FD91-E0D0-62A7-E627-F9EE2FBE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K-medoid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B5241-312F-0AB0-948A-B6F1F1051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Initialize: Select </a:t>
            </a:r>
            <a:r>
              <a:rPr lang="en-IN" dirty="0">
                <a:solidFill>
                  <a:srgbClr val="FF0000"/>
                </a:solidFill>
              </a:rPr>
              <a:t>k</a:t>
            </a:r>
            <a:r>
              <a:rPr lang="en-IN" dirty="0"/>
              <a:t> random points out of the n data points as the medoids</a:t>
            </a:r>
          </a:p>
          <a:p>
            <a:r>
              <a:rPr lang="en-IN" dirty="0"/>
              <a:t>Associate each data point to the closest medoid by using any common distance measure.</a:t>
            </a:r>
          </a:p>
          <a:p>
            <a:r>
              <a:rPr lang="en-IN" dirty="0"/>
              <a:t>While the cost decreases:</a:t>
            </a:r>
          </a:p>
          <a:p>
            <a:pPr marL="0" indent="0">
              <a:buNone/>
            </a:pPr>
            <a:r>
              <a:rPr lang="en-IN" dirty="0"/>
              <a:t>For each medoid </a:t>
            </a:r>
            <a:r>
              <a:rPr lang="en-IN" dirty="0">
                <a:solidFill>
                  <a:srgbClr val="FF0000"/>
                </a:solidFill>
              </a:rPr>
              <a:t>m</a:t>
            </a:r>
            <a:r>
              <a:rPr lang="en-IN" dirty="0"/>
              <a:t> for each data </a:t>
            </a:r>
            <a:r>
              <a:rPr lang="en-IN" dirty="0">
                <a:solidFill>
                  <a:srgbClr val="FF0000"/>
                </a:solidFill>
              </a:rPr>
              <a:t>o</a:t>
            </a:r>
            <a:r>
              <a:rPr lang="en-IN" dirty="0"/>
              <a:t> point which is not a medoid.</a:t>
            </a:r>
          </a:p>
          <a:p>
            <a:pPr marL="0" indent="0">
              <a:buNone/>
            </a:pPr>
            <a:r>
              <a:rPr lang="en-IN" dirty="0"/>
              <a:t>Swap </a:t>
            </a:r>
            <a:r>
              <a:rPr lang="en-IN" dirty="0">
                <a:solidFill>
                  <a:srgbClr val="FF0000"/>
                </a:solidFill>
              </a:rPr>
              <a:t>m and o</a:t>
            </a:r>
            <a:r>
              <a:rPr lang="en-IN" dirty="0"/>
              <a:t>, associate each data point to the closest medoids recompute the cost.</a:t>
            </a:r>
          </a:p>
          <a:p>
            <a:pPr marL="0" indent="0">
              <a:buNone/>
            </a:pPr>
            <a:r>
              <a:rPr lang="en-IN" dirty="0"/>
              <a:t>If the total cost is more than that in the previous step, undo the step.</a:t>
            </a:r>
          </a:p>
        </p:txBody>
      </p:sp>
    </p:spTree>
    <p:extLst>
      <p:ext uri="{BB962C8B-B14F-4D97-AF65-F5344CB8AC3E}">
        <p14:creationId xmlns:p14="http://schemas.microsoft.com/office/powerpoint/2010/main" val="3778849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FB1C-E3E4-9253-574E-2415203C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https://codinginfinite.com/k-medoids-clustering-algorithm-with-numerical-example/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D3324-E5CC-06CB-BC31-83F8B2563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cap="all" dirty="0">
                <a:solidFill>
                  <a:srgbClr val="161616"/>
                </a:solidFill>
                <a:effectLst/>
                <a:latin typeface="Poppins" panose="020B0502040204020203" pitchFamily="2" charset="0"/>
              </a:rPr>
              <a:t>ADVANTAGES OF K-MEDOIDS CLUSTERING</a:t>
            </a:r>
          </a:p>
          <a:p>
            <a:r>
              <a:rPr lang="en-US" b="0" i="0" dirty="0">
                <a:solidFill>
                  <a:srgbClr val="454545"/>
                </a:solidFill>
                <a:effectLst/>
                <a:latin typeface="Merriweather" panose="020B0604020202020204" pitchFamily="2" charset="0"/>
              </a:rPr>
              <a:t>K-Medoids clustering is a simple iterative algorithm</a:t>
            </a:r>
          </a:p>
          <a:p>
            <a:r>
              <a:rPr lang="en-US" b="0" i="0" dirty="0">
                <a:solidFill>
                  <a:srgbClr val="454545"/>
                </a:solidFill>
                <a:effectLst/>
                <a:latin typeface="Merriweather" panose="00000500000000000000" pitchFamily="2" charset="0"/>
              </a:rPr>
              <a:t>K-Medoids clustering is guaranteed to converge.</a:t>
            </a:r>
            <a:endParaRPr lang="en-US" dirty="0">
              <a:solidFill>
                <a:srgbClr val="454545"/>
              </a:solidFill>
              <a:latin typeface="Merriweather" panose="020B0604020202020204" pitchFamily="2" charset="0"/>
            </a:endParaRPr>
          </a:p>
          <a:p>
            <a:r>
              <a:rPr lang="en-US" b="0" i="0" dirty="0">
                <a:solidFill>
                  <a:srgbClr val="454545"/>
                </a:solidFill>
                <a:effectLst/>
                <a:latin typeface="Merriweather" panose="00000500000000000000" pitchFamily="2" charset="0"/>
              </a:rPr>
              <a:t>K-Medoids clustering doesn’t apply to a specific domain.</a:t>
            </a:r>
            <a:endParaRPr lang="en-US" b="0" i="0" dirty="0">
              <a:solidFill>
                <a:srgbClr val="454545"/>
              </a:solidFill>
              <a:effectLst/>
              <a:latin typeface="Merriweather" panose="020B0604020202020204" pitchFamily="2" charset="0"/>
            </a:endParaRPr>
          </a:p>
          <a:p>
            <a:r>
              <a:rPr lang="en-US" b="0" i="0" dirty="0">
                <a:solidFill>
                  <a:srgbClr val="454545"/>
                </a:solidFill>
                <a:effectLst/>
                <a:latin typeface="Merriweather" panose="00000500000000000000" pitchFamily="2" charset="0"/>
              </a:rPr>
              <a:t>K-Medoids clustering algorithm is very robust and it effectively deals with outliers and noise in the dataset.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473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F466-B465-C2A9-D42E-42D96863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1EDFD-6AC0-EE0D-C784-F8B3EE250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cap="all" dirty="0">
                <a:solidFill>
                  <a:srgbClr val="161616"/>
                </a:solidFill>
                <a:effectLst/>
                <a:latin typeface="Poppins" panose="00000500000000000000" pitchFamily="2" charset="0"/>
              </a:rPr>
              <a:t>DISADVANTAGES OF K-MEDOIDS CLUSTERING</a:t>
            </a:r>
          </a:p>
          <a:p>
            <a:r>
              <a:rPr lang="en-US" b="0" i="0" dirty="0">
                <a:solidFill>
                  <a:srgbClr val="454545"/>
                </a:solidFill>
                <a:effectLst/>
                <a:latin typeface="Merriweather" panose="00000500000000000000" pitchFamily="2" charset="0"/>
              </a:rPr>
              <a:t>K-Medoids clustering is not a scalable algorithm. </a:t>
            </a:r>
          </a:p>
          <a:p>
            <a:r>
              <a:rPr lang="en-US" b="0" i="0" dirty="0">
                <a:solidFill>
                  <a:srgbClr val="454545"/>
                </a:solidFill>
                <a:effectLst/>
                <a:latin typeface="Merriweather" panose="00000500000000000000" pitchFamily="2" charset="0"/>
              </a:rPr>
              <a:t>In K-Medoids clustering, we don’t know the optimal number of clusters. </a:t>
            </a:r>
            <a:endParaRPr lang="en-US" dirty="0">
              <a:solidFill>
                <a:srgbClr val="454545"/>
              </a:solidFill>
              <a:latin typeface="Merriweather" panose="00000500000000000000" pitchFamily="2" charset="0"/>
            </a:endParaRPr>
          </a:p>
          <a:p>
            <a:r>
              <a:rPr lang="en-US" b="0" i="0" dirty="0">
                <a:solidFill>
                  <a:srgbClr val="454545"/>
                </a:solidFill>
                <a:effectLst/>
                <a:latin typeface="Merriweather" panose="00000500000000000000" pitchFamily="2" charset="0"/>
              </a:rPr>
              <a:t>K-Medoids clustering algorithm chooses the initial medoids in a random manner.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48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7A3A-5440-E3F9-4DA4-429BA21A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7ACB-1C2D-F866-018C-0F5AD6EE4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Clustering is an unsupervised method of data analysis.</a:t>
            </a:r>
          </a:p>
          <a:p>
            <a:r>
              <a:rPr lang="en-US" altLang="en-US" b="1" dirty="0"/>
              <a:t>Data with no target attribute. </a:t>
            </a:r>
          </a:p>
          <a:p>
            <a:r>
              <a:rPr lang="en-US" altLang="en-US" dirty="0"/>
              <a:t>Describe hidden structure from unlabeled data.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attempts to find groups or 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clusters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of </a:t>
            </a:r>
            <a:r>
              <a:rPr lang="en-US" b="0" i="0" u="none" strike="noStrike" dirty="0">
                <a:solidFill>
                  <a:srgbClr val="9B59B6"/>
                </a:solidFill>
                <a:effectLst/>
                <a:latin typeface="Helvetica" panose="020B0604020202020204" pitchFamily="34" charset="0"/>
                <a:hlinkClick r:id="rId2"/>
              </a:rPr>
              <a:t>observations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within a dataset.</a:t>
            </a:r>
            <a:endParaRPr lang="en-US" altLang="en-US" dirty="0"/>
          </a:p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r>
              <a:rPr lang="en-US" altLang="en-US" b="1" dirty="0"/>
              <a:t>Why is it unsupervised? </a:t>
            </a:r>
          </a:p>
          <a:p>
            <a:r>
              <a:rPr lang="en-US" altLang="en-US" dirty="0"/>
              <a:t>Because it does not rely on predefined classes or trained data. It is learning by observation, not learning by examples.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59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6350-8A9A-7DFC-9A6D-4DCD3C64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319F1-9EA3-1DA9-565C-9D3EB7A8A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The goal is to </a:t>
            </a:r>
            <a:r>
              <a:rPr lang="en-US" b="1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find clusters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such that the </a:t>
            </a:r>
            <a:r>
              <a:rPr lang="en-US" b="1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observations within each cluster are quite similar to each other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while </a:t>
            </a:r>
            <a:r>
              <a:rPr lang="en-US" b="1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observations in different clusters are quite different from each other.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55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B916-9737-0E2E-FBB1-0234020A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3B073D-552A-4F2A-885C-8DBA37E7E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07" y="1882977"/>
            <a:ext cx="7942554" cy="3419851"/>
          </a:xfrm>
        </p:spPr>
      </p:pic>
    </p:spTree>
    <p:extLst>
      <p:ext uri="{BB962C8B-B14F-4D97-AF65-F5344CB8AC3E}">
        <p14:creationId xmlns:p14="http://schemas.microsoft.com/office/powerpoint/2010/main" val="69195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7A80-EBC8-03D0-92D8-BBCE7229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CD42D8-52A1-6FC6-B677-30DF7D297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72" y="1780988"/>
            <a:ext cx="7155567" cy="4210170"/>
          </a:xfrm>
        </p:spPr>
      </p:pic>
    </p:spTree>
    <p:extLst>
      <p:ext uri="{BB962C8B-B14F-4D97-AF65-F5344CB8AC3E}">
        <p14:creationId xmlns:p14="http://schemas.microsoft.com/office/powerpoint/2010/main" val="319151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775B-AEC2-8E07-273C-206C703A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CDF23A-9DF4-DD28-A999-43CF54A71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92" y="1768144"/>
            <a:ext cx="7013412" cy="4214244"/>
          </a:xfrm>
        </p:spPr>
      </p:pic>
    </p:spTree>
    <p:extLst>
      <p:ext uri="{BB962C8B-B14F-4D97-AF65-F5344CB8AC3E}">
        <p14:creationId xmlns:p14="http://schemas.microsoft.com/office/powerpoint/2010/main" val="9114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5202-7BC2-D537-35DC-A1799091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Types of Clustering</a:t>
            </a:r>
            <a:b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BCA50-CD5E-241F-A12F-BA73AF41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Clustering is a type of unsupervised learning wherein data points are grouped into different sets based on their degree of similarity.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The various types of clustering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Hierarchical clustering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Partitioning clustering 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Hierarchical clustering is further subdivided into: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Agglomerative clustering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Divisive clustering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Partitioning clustering is further subdivided into: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K-Means clustering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Fuzzy C-Means clustering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29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99AC-4D80-4DC6-6B76-CEA3A7F3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C3B6-65E0-906D-66B6-D4E1DC6EA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16" y="1819469"/>
            <a:ext cx="10495384" cy="4357494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Distance Measure 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Distance measure determines the similarity between two elements and influences the shape of clusters.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K-Means clustering supports various kinds of distance measures, such as: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Euclidean distance measure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Manhattan distance measure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A squared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euclidean</a:t>
            </a:r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distance measure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Cosine distance measure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42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1143</Words>
  <Application>Microsoft Office PowerPoint</Application>
  <PresentationFormat>Widescreen</PresentationFormat>
  <Paragraphs>198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Arial</vt:lpstr>
      <vt:lpstr>Arimo</vt:lpstr>
      <vt:lpstr>Calibri</vt:lpstr>
      <vt:lpstr>Calibri Light</vt:lpstr>
      <vt:lpstr>Cambria Math</vt:lpstr>
      <vt:lpstr>Helvetica</vt:lpstr>
      <vt:lpstr>inherit</vt:lpstr>
      <vt:lpstr>Lato</vt:lpstr>
      <vt:lpstr>Merriweather</vt:lpstr>
      <vt:lpstr>Montserrat</vt:lpstr>
      <vt:lpstr>Poppins</vt:lpstr>
      <vt:lpstr>Roboto</vt:lpstr>
      <vt:lpstr>roboto condensed</vt:lpstr>
      <vt:lpstr>Times New Roman</vt:lpstr>
      <vt:lpstr>Office Theme</vt:lpstr>
      <vt:lpstr>Clustering</vt:lpstr>
      <vt:lpstr>Agenda</vt:lpstr>
      <vt:lpstr>Introduction</vt:lpstr>
      <vt:lpstr>Goal of Clustering</vt:lpstr>
      <vt:lpstr>Introduction</vt:lpstr>
      <vt:lpstr> </vt:lpstr>
      <vt:lpstr>Applications</vt:lpstr>
      <vt:lpstr>Types of Clustering </vt:lpstr>
      <vt:lpstr>/</vt:lpstr>
      <vt:lpstr>PowerPoint Presentation</vt:lpstr>
      <vt:lpstr>Algorithm</vt:lpstr>
      <vt:lpstr>How Does K-Means Clustering Work? </vt:lpstr>
      <vt:lpstr>PowerPoint Presentation</vt:lpstr>
      <vt:lpstr>PowerPoint Presentation</vt:lpstr>
      <vt:lpstr>Examples</vt:lpstr>
      <vt:lpstr>Worked Example – K means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Drawback of k-mean</vt:lpstr>
      <vt:lpstr>K-mediods</vt:lpstr>
      <vt:lpstr>PowerPoint Presentation</vt:lpstr>
      <vt:lpstr>K-medoid Algorithm</vt:lpstr>
      <vt:lpstr>https://codinginfinite.com/k-medoids-clustering-algorithm-with-numerical-example/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sudhakar tharuman</dc:creator>
  <cp:lastModifiedBy>sudhakar tharuman</cp:lastModifiedBy>
  <cp:revision>6</cp:revision>
  <dcterms:created xsi:type="dcterms:W3CDTF">2022-11-11T05:19:07Z</dcterms:created>
  <dcterms:modified xsi:type="dcterms:W3CDTF">2022-11-17T06:21:14Z</dcterms:modified>
</cp:coreProperties>
</file>