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53C1F-3BC7-DD98-2EC8-43844DB9F3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C0E7E9-C7F8-618E-DD6F-BC8AEFC370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C8EF5-3585-C9BC-9D53-582592389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D1AD-5779-4629-924B-E4C81ED1238E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58314-0162-9F68-D730-007E5A10F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75DC9-D958-7EEE-E284-B39CCF58C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E28E-AE6C-410B-80C4-4DDCF34DA6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125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CAAC3-7750-1E8D-59C0-77C65D7AD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230FCC-4C73-87C3-764E-81C10CC5D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E8429-B6F0-077A-4B0A-38BC7D21F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D1AD-5779-4629-924B-E4C81ED1238E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4D431-056B-07CB-4B8B-900B6713B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C82E7-E622-C954-01C8-D4081FEE5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E28E-AE6C-410B-80C4-4DDCF34DA6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202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D5410F-C304-F7F3-2AD9-2C6BD9CB4B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5D8D5D-33D7-7D93-C9C3-BCBCC654E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530DC-7620-F84B-2D55-B9D9567A8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D1AD-5779-4629-924B-E4C81ED1238E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4AB71-E3DF-2CE3-F61E-CD0D020AB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E3A71-45AB-3E24-2250-5675C23FC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E28E-AE6C-410B-80C4-4DDCF34DA6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686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F3064-DAD1-4A10-29A5-2BA014684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099D8-56A6-7AC1-E654-93BF5D333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EC4BD-8406-7303-D11B-D38A3EA05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D1AD-5779-4629-924B-E4C81ED1238E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6BA7D-BD79-5552-C171-F7B202237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B88D0-377B-5AA9-2CF0-A96EA4A00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E28E-AE6C-410B-80C4-4DDCF34DA6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00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1120C-189F-CA02-74A4-04EA2E894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90936B-A527-8DAF-3510-4A8C93031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5C390-CE11-4CCB-DCCD-A3A89842A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D1AD-5779-4629-924B-E4C81ED1238E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7ABA-87DE-BC25-6ADF-EFB8DB918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AA782-3C09-EBA1-AF86-EBE06DA08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E28E-AE6C-410B-80C4-4DDCF34DA6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1007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A1ABD-3A77-0570-6358-2F409D5F5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A5F65-8628-8A40-7A9F-40F1038649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85F807-C6DD-CAF2-6EF6-89B1D3BF6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88F90-5281-AE1A-E25E-E1AF656F3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D1AD-5779-4629-924B-E4C81ED1238E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AEC690-02E6-702D-B753-B69F1CE5A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034CAF-AB4D-FF99-60CE-28215D1EA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E28E-AE6C-410B-80C4-4DDCF34DA6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0146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92CC3-E564-29F1-1E54-D6F2A93DC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9E6AC-2393-321C-BD55-850916CDD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246D21-0AF9-5DDB-15D0-4DC80C9DF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E10CE6-9FB8-0CC0-D0D8-C1D1D04707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6F291F-84DA-A5CA-71AB-0533D0A550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AFFA07-6A20-D5FF-7AB3-3BC447041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D1AD-5779-4629-924B-E4C81ED1238E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FA17DB-D9A9-C090-592B-1124F0735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8D5E63-AEAF-7EDA-0671-95498688F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E28E-AE6C-410B-80C4-4DDCF34DA6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1638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7CAE0-3547-FC60-9851-0819555F5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D4DBA2-8260-C80A-EDF3-06064BE00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D1AD-5779-4629-924B-E4C81ED1238E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D170B5-674F-5A96-D731-68BDFCEC3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D39DC1-10A4-9583-9023-25343B6F3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E28E-AE6C-410B-80C4-4DDCF34DA6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035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19883D-5D6C-F66F-E373-A27D53A25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D1AD-5779-4629-924B-E4C81ED1238E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5C964C-C47C-E36F-C5D9-3F76C13B1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CDA8F-8647-81A8-F147-523D09E0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E28E-AE6C-410B-80C4-4DDCF34DA6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359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26FAE-212D-CCC4-CDF0-EF7437FFB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617BB-2A66-D248-14C7-8D37B934A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955DEC-4525-523B-7328-908AEC9A2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8ECE44-5092-CEAB-05F2-1AB078381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D1AD-5779-4629-924B-E4C81ED1238E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C1076-43E0-F488-734C-353C77A58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3F965C-D8F9-BC27-478F-45330CD75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E28E-AE6C-410B-80C4-4DDCF34DA6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002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EC225-C09D-729B-7FAB-FE789BA12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22F2A9-8700-961B-9CB5-4AF3834755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89A16-3A5C-8493-4A50-4DBC171ED9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B90F75-1D9A-29EF-9D77-29F6A2A25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D1AD-5779-4629-924B-E4C81ED1238E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A04D33-C34A-01D1-9115-2E4D7BFBF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DC805-1F5C-0CEB-9D20-85065C2F0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E28E-AE6C-410B-80C4-4DDCF34DA6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235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DDA127-C46A-04BE-5029-4E973E930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125D0-A609-9E3C-342E-9ED423C48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5BAC8-733F-C5B6-DB46-57394B36AC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2D1AD-5779-4629-924B-E4C81ED1238E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B4EB4-A809-213D-0FA8-B76F9BC4EA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6A884-B2AA-B195-9CA1-83BB02D929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2E28E-AE6C-410B-80C4-4DDCF34DA6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2395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linux-tutorial" TargetMode="External"/><Relationship Id="rId2" Type="http://schemas.openxmlformats.org/officeDocument/2006/relationships/hyperlink" Target="https://www.javatpoint.com/linux-distribution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linux-fin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linux-grep" TargetMode="External"/><Relationship Id="rId2" Type="http://schemas.openxmlformats.org/officeDocument/2006/relationships/hyperlink" Target="https://www.javatpoint.com/linux-fin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avatpoint.com/linux-locat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EFC77-14FB-4173-E94A-8CB2B9B1F8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Search and mount commands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0A1CC1-839A-4199-4AD0-4BA3C3A73F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Find, grep, locate and mount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7484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26C38-CF04-0C2B-9EA3-64ED36981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Find command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6B317-AC8D-68A3-1024-0F781A10B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find command helps us to find a particular file within a directory. It is used to find the list of files for the various conditions like permission, user ownership, modification, date/time, size, and more.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find utility comes by default with most of the </a:t>
            </a:r>
            <a:r>
              <a:rPr lang="en-US" b="0" i="0" u="none" strike="noStrike" dirty="0">
                <a:solidFill>
                  <a:srgbClr val="008000"/>
                </a:solidFill>
                <a:effectLst/>
                <a:latin typeface="inter-regular"/>
                <a:hlinkClick r:id="rId2"/>
              </a:rPr>
              <a:t>Linux distros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, so we don't need to install any additional package. It is one of the most essential and used commands of the </a:t>
            </a:r>
            <a:r>
              <a:rPr lang="en-US" b="0" i="0" u="none" strike="noStrike" dirty="0">
                <a:solidFill>
                  <a:srgbClr val="008000"/>
                </a:solidFill>
                <a:effectLst/>
                <a:latin typeface="inter-regular"/>
                <a:hlinkClick r:id="rId3"/>
              </a:rPr>
              <a:t>Linux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system.</a:t>
            </a:r>
          </a:p>
          <a:p>
            <a:pPr marL="0" indent="0">
              <a:buNone/>
            </a:pPr>
            <a:r>
              <a:rPr lang="en-IN" dirty="0"/>
              <a:t>Syntax: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find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&lt;location&gt;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&lt;comparison-criteria&gt;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&lt;search-term&gt;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>
              <a:buNone/>
            </a:pPr>
            <a:r>
              <a:rPr lang="en-IN" dirty="0"/>
              <a:t>Ex: 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find . -name "*.txt" 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5132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83D63-1820-452E-B77C-8E2EC9E50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 Grep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101BE-5BDB-BA4C-3A27-7ED34F1A5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'grep' command stands for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"global regular expression print"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. grep command filters the content of a file which makes our search easy.</a:t>
            </a:r>
          </a:p>
          <a:p>
            <a:pPr algn="just"/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grep with pipe</a:t>
            </a:r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'grep' command is generally used with pipe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(|)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.</a:t>
            </a:r>
          </a:p>
          <a:p>
            <a:pPr marL="0" indent="0">
              <a:buNone/>
            </a:pPr>
            <a:r>
              <a:rPr lang="en-IN" dirty="0"/>
              <a:t>Syntax: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command | grep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&lt;</a:t>
            </a:r>
            <a:r>
              <a:rPr lang="en-IN" b="1" i="0" dirty="0" err="1">
                <a:solidFill>
                  <a:srgbClr val="006699"/>
                </a:solidFill>
                <a:effectLst/>
                <a:latin typeface="inter-regular"/>
              </a:rPr>
              <a:t>searchWord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&gt;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>
              <a:buNone/>
            </a:pPr>
            <a:r>
              <a:rPr lang="en-IN" dirty="0"/>
              <a:t>Or 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grep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&lt;</a:t>
            </a:r>
            <a:r>
              <a:rPr lang="en-IN" b="1" i="0" dirty="0" err="1">
                <a:solidFill>
                  <a:srgbClr val="006699"/>
                </a:solidFill>
                <a:effectLst/>
                <a:latin typeface="inter-regular"/>
              </a:rPr>
              <a:t>searchWord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&gt;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&lt;file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name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&gt;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2209345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4889E-F0B9-34DB-F4B5-12DB0FD72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3. Locate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2971C-5203-BB1A-5CCB-FADE884AA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locate command and </a:t>
            </a:r>
            <a:r>
              <a:rPr lang="en-US" b="0" i="0" u="none" strike="noStrike" dirty="0">
                <a:solidFill>
                  <a:srgbClr val="008000"/>
                </a:solidFill>
                <a:effectLst/>
                <a:latin typeface="inter-regular"/>
                <a:hlinkClick r:id="rId2"/>
              </a:rPr>
              <a:t>find 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command is used to search a file by name. But, the difference between both commands is that locate command is a background process and searches the file in the database whereas, find command searches in the filesystem. The locate command is much faster than find command.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If you are unable to find a file with locate command, then it means that your database is out of date, and you can update your database with the "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updatedb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" command.</a:t>
            </a:r>
          </a:p>
          <a:p>
            <a:pPr marL="0" indent="0">
              <a:buNone/>
            </a:pPr>
            <a:r>
              <a:rPr lang="en-IN" dirty="0"/>
              <a:t>Syntax: 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locate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&lt;file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name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&gt;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inter-regular"/>
              </a:rPr>
              <a:t>Ex: 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locate -c Demo*  </a:t>
            </a:r>
          </a:p>
          <a:p>
            <a:pPr marL="0" indent="0">
              <a:buNone/>
            </a:pPr>
            <a:endParaRPr lang="en-IN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2463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2AA6C-550A-955A-35D0-455CA93ED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Mount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E3E48-A866-A95B-93FB-22FD96F20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mount command attaches the filesystem of an external device to the filesystem of a system.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It instructs the operating system that filesystem is ready to use and associate it with a particular point in the system's hierarchy. Mounting will make files, directories and devices available to the users.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It mounts external storage devices like hard disks, pen drives, USBs etc.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Conversely, 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inter-bold"/>
              </a:rPr>
              <a:t>umount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command unmount the mount point and detach the device from the system.</a:t>
            </a:r>
          </a:p>
          <a:p>
            <a:pPr algn="just"/>
            <a:r>
              <a:rPr lang="en-US" dirty="0">
                <a:solidFill>
                  <a:srgbClr val="333333"/>
                </a:solidFill>
                <a:latin typeface="inter-regular"/>
              </a:rPr>
              <a:t>Syntax: 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inter-regular"/>
              </a:rPr>
              <a:t>mount</a:t>
            </a:r>
            <a:r>
              <a:rPr lang="fr-FR" b="0" i="0" dirty="0">
                <a:solidFill>
                  <a:srgbClr val="000000"/>
                </a:solidFill>
                <a:effectLst/>
                <a:latin typeface="inter-regular"/>
              </a:rPr>
              <a:t> -t type </a:t>
            </a:r>
            <a:r>
              <a:rPr lang="fr-FR" b="1" i="0" dirty="0">
                <a:solidFill>
                  <a:srgbClr val="006699"/>
                </a:solidFill>
                <a:effectLst/>
                <a:latin typeface="inter-regular"/>
              </a:rPr>
              <a:t>&lt;</a:t>
            </a:r>
            <a:r>
              <a:rPr lang="fr-FR" b="1" i="0" dirty="0" err="1">
                <a:solidFill>
                  <a:srgbClr val="006699"/>
                </a:solidFill>
                <a:effectLst/>
                <a:latin typeface="inter-regular"/>
              </a:rPr>
              <a:t>device</a:t>
            </a:r>
            <a:r>
              <a:rPr lang="fr-FR" b="1" i="0" dirty="0">
                <a:solidFill>
                  <a:srgbClr val="006699"/>
                </a:solidFill>
                <a:effectLst/>
                <a:latin typeface="inter-regular"/>
              </a:rPr>
              <a:t>&gt;</a:t>
            </a:r>
            <a:r>
              <a:rPr lang="fr-FR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fr-FR" b="1" i="0" dirty="0">
                <a:solidFill>
                  <a:srgbClr val="006699"/>
                </a:solidFill>
                <a:effectLst/>
                <a:latin typeface="inter-regular"/>
              </a:rPr>
              <a:t>&lt;directory&gt;</a:t>
            </a:r>
            <a:r>
              <a:rPr lang="fr-FR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4892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36E41-CE41-E604-D446-248691FF9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Mount </a:t>
            </a:r>
            <a:r>
              <a:rPr lang="en-IN" dirty="0" err="1"/>
              <a:t>usb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D4F90-6A36-B1A2-01E4-2ACEFFE91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66" y="196215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Step1: connect pen drive to your PC/laptop</a:t>
            </a:r>
          </a:p>
          <a:p>
            <a:pPr marL="0" indent="0">
              <a:buNone/>
            </a:pPr>
            <a:r>
              <a:rPr lang="en-IN" dirty="0"/>
              <a:t>Step2: check USB drive - command : </a:t>
            </a:r>
            <a:r>
              <a:rPr lang="en-IN" dirty="0" err="1"/>
              <a:t>fdisk</a:t>
            </a:r>
            <a:r>
              <a:rPr lang="en-IN" dirty="0"/>
              <a:t> –l</a:t>
            </a:r>
          </a:p>
          <a:p>
            <a:pPr marL="0" indent="0">
              <a:buNone/>
            </a:pPr>
            <a:r>
              <a:rPr lang="en-IN" dirty="0"/>
              <a:t>Step3: 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Creating Mount Point  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Heebo" pitchFamily="2" charset="-79"/>
                <a:cs typeface="Heebo" pitchFamily="2" charset="-79"/>
              </a:rPr>
              <a:t>          command 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mount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/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dev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/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sdb1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/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mnt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       note: create </a:t>
            </a:r>
            <a:r>
              <a:rPr lang="en-US" altLang="en-US" dirty="0" err="1">
                <a:latin typeface="Arial" panose="020B0604020202020204" pitchFamily="34" charset="0"/>
              </a:rPr>
              <a:t>dir</a:t>
            </a:r>
            <a:r>
              <a:rPr lang="en-US" altLang="en-US" dirty="0">
                <a:latin typeface="Arial" panose="020B0604020202020204" pitchFamily="34" charset="0"/>
              </a:rPr>
              <a:t> under /</a:t>
            </a:r>
            <a:r>
              <a:rPr lang="en-US" altLang="en-US" dirty="0" err="1">
                <a:latin typeface="Arial" panose="020B0604020202020204" pitchFamily="34" charset="0"/>
              </a:rPr>
              <a:t>mnt</a:t>
            </a:r>
            <a:endParaRPr lang="en-US" altLang="en-US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Heebo" pitchFamily="2" charset="-79"/>
              </a:rPr>
              <a:t>Step4: Now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Heebo" pitchFamily="2" charset="-79"/>
              </a:rPr>
              <a:t>you can copy or delete data from pen drive.</a:t>
            </a:r>
            <a:endParaRPr lang="en-IN" b="0" i="0" dirty="0">
              <a:solidFill>
                <a:srgbClr val="000000"/>
              </a:solidFill>
              <a:effectLst/>
              <a:latin typeface="Heebo" pitchFamily="2" charset="-79"/>
              <a:cs typeface="Heebo" pitchFamily="2" charset="-79"/>
            </a:endParaRP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Heebo" pitchFamily="2" charset="-79"/>
                <a:cs typeface="Heebo" pitchFamily="2" charset="-79"/>
              </a:rPr>
              <a:t>	</a:t>
            </a:r>
            <a:endParaRPr lang="en-IN" b="0" i="0" dirty="0">
              <a:solidFill>
                <a:srgbClr val="000000"/>
              </a:solidFill>
              <a:effectLst/>
              <a:latin typeface="Heebo" pitchFamily="2" charset="-79"/>
              <a:cs typeface="Heebo" pitchFamily="2" charset="-79"/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24938F3-66F5-FADD-4391-1D9D57100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12034" y="146500"/>
            <a:ext cx="65" cy="43724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534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5BCC4-2EEC-6255-9EE5-704431805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Know more about search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8DCB4-B30F-8B44-4E9E-E9F03139C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https://www.javatpoint.com/linux-find</a:t>
            </a:r>
            <a:endParaRPr lang="en-IN" dirty="0"/>
          </a:p>
          <a:p>
            <a:r>
              <a:rPr lang="en-IN" dirty="0">
                <a:hlinkClick r:id="rId3"/>
              </a:rPr>
              <a:t>https://www.javatpoint.com/linux-grep</a:t>
            </a:r>
            <a:endParaRPr lang="en-IN" dirty="0"/>
          </a:p>
          <a:p>
            <a:r>
              <a:rPr lang="en-IN" dirty="0">
                <a:hlinkClick r:id="rId4"/>
              </a:rPr>
              <a:t>https://www.javatpoint.com/linux-locate</a:t>
            </a:r>
            <a:endParaRPr lang="en-IN" dirty="0"/>
          </a:p>
          <a:p>
            <a:r>
              <a:rPr lang="en-IN" dirty="0"/>
              <a:t>https://www.javatpoint.com/linux-mount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4075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487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Heebo</vt:lpstr>
      <vt:lpstr>inter-bold</vt:lpstr>
      <vt:lpstr>inter-regular</vt:lpstr>
      <vt:lpstr>var(--bs-font-monospace)</vt:lpstr>
      <vt:lpstr>Office Theme</vt:lpstr>
      <vt:lpstr>Search and mount commands</vt:lpstr>
      <vt:lpstr>1. Find command</vt:lpstr>
      <vt:lpstr>2. Grep command</vt:lpstr>
      <vt:lpstr>3. Locate command</vt:lpstr>
      <vt:lpstr>Mount command</vt:lpstr>
      <vt:lpstr>Mount usb</vt:lpstr>
      <vt:lpstr>Know more about search commands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commands</dc:title>
  <dc:creator>pallavi Vyas</dc:creator>
  <cp:lastModifiedBy>pallavi Vyas</cp:lastModifiedBy>
  <cp:revision>2</cp:revision>
  <dcterms:created xsi:type="dcterms:W3CDTF">2022-10-04T04:37:17Z</dcterms:created>
  <dcterms:modified xsi:type="dcterms:W3CDTF">2022-10-04T05:35:16Z</dcterms:modified>
</cp:coreProperties>
</file>