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1" r:id="rId5"/>
    <p:sldId id="260" r:id="rId6"/>
    <p:sldId id="262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6E3B7-D43A-42D2-9698-DE1CB0596AB7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6F78-3EE7-4AC9-A869-A240C1130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36F78-3EE7-4AC9-A869-A240C11304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F874-EC1C-4AA3-9D9A-5059DDB8231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45D8D-09AE-4D28-B747-37B449685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1348" y="685800"/>
            <a:ext cx="423340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UNIT - VI</a:t>
            </a:r>
            <a:endParaRPr lang="en-US" sz="5400" b="1" dirty="0">
              <a:solidFill>
                <a:srgbClr val="C00000"/>
              </a:solidFill>
            </a:endParaRPr>
          </a:p>
          <a:p>
            <a:pPr algn="ctr"/>
            <a:endParaRPr lang="en-US" sz="5400" b="1" dirty="0">
              <a:solidFill>
                <a:srgbClr val="C00000"/>
              </a:solidFill>
            </a:endParaRPr>
          </a:p>
          <a:p>
            <a:pPr lvl="0" algn="ctr"/>
            <a:r>
              <a:rPr lang="en-US" sz="3600" b="1" dirty="0"/>
              <a:t>JavaScript: validation</a:t>
            </a:r>
          </a:p>
          <a:p>
            <a:pPr lvl="0" algn="ctr"/>
            <a:endParaRPr lang="en-IN" sz="3600" b="1" dirty="0">
              <a:solidFill>
                <a:srgbClr val="C00000"/>
              </a:solidFill>
            </a:endParaRPr>
          </a:p>
          <a:p>
            <a:pPr algn="ctr"/>
            <a:r>
              <a:rPr lang="en-US" sz="3600" b="1" dirty="0"/>
              <a:t>Form Validation </a:t>
            </a:r>
          </a:p>
          <a:p>
            <a:pPr algn="ctr"/>
            <a:r>
              <a:rPr lang="en-US" sz="3600" b="1" dirty="0"/>
              <a:t>Email Validation</a:t>
            </a:r>
          </a:p>
          <a:p>
            <a:pPr lvl="0" algn="ctr"/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6153"/>
            <a:ext cx="4968552" cy="67172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50" b="1" dirty="0"/>
              <a:t> &lt;!DOCTYPE html&gt;</a:t>
            </a:r>
          </a:p>
          <a:p>
            <a:r>
              <a:rPr lang="en-US" sz="1050" b="1" dirty="0"/>
              <a:t>&lt;html&gt;</a:t>
            </a:r>
          </a:p>
          <a:p>
            <a:r>
              <a:rPr lang="en-US" sz="1050" b="1" dirty="0"/>
              <a:t>&lt;head&gt;</a:t>
            </a:r>
          </a:p>
          <a:p>
            <a:r>
              <a:rPr lang="en-US" sz="1050" b="1" dirty="0"/>
              <a:t>  &lt;title&gt;JavaScript Form Validation: Empty form fields  &lt;/title&gt;</a:t>
            </a:r>
          </a:p>
          <a:p>
            <a:r>
              <a:rPr lang="en-US" sz="1050" b="1" dirty="0"/>
              <a:t>  &lt;style&gt;body{font-</a:t>
            </a:r>
            <a:r>
              <a:rPr lang="en-US" sz="1050" b="1" dirty="0" err="1"/>
              <a:t>family:Verdana</a:t>
            </a:r>
            <a:r>
              <a:rPr lang="en-US" sz="1050" b="1" dirty="0"/>
              <a:t>;}&lt;/style&gt;</a:t>
            </a:r>
          </a:p>
          <a:p>
            <a:r>
              <a:rPr lang="en-US" sz="1050" b="1" dirty="0"/>
              <a:t>&lt;/head&gt;</a:t>
            </a:r>
          </a:p>
          <a:p>
            <a:r>
              <a:rPr lang="en-US" sz="1050" b="1" dirty="0"/>
              <a:t>  </a:t>
            </a:r>
          </a:p>
          <a:p>
            <a:r>
              <a:rPr lang="en-US" sz="1050" b="1" dirty="0"/>
              <a:t>&lt;body&gt;</a:t>
            </a:r>
          </a:p>
          <a:p>
            <a:r>
              <a:rPr lang="en-US" sz="1050" b="1" dirty="0"/>
              <a:t>&lt;script&gt;</a:t>
            </a:r>
          </a:p>
          <a:p>
            <a:r>
              <a:rPr lang="en-US" sz="1050" b="1" dirty="0"/>
              <a:t>  function check(</a:t>
            </a:r>
            <a:r>
              <a:rPr lang="en-US" sz="1050" b="1" dirty="0" err="1"/>
              <a:t>myform</a:t>
            </a:r>
            <a:r>
              <a:rPr lang="en-US" sz="1050" b="1" dirty="0"/>
              <a:t>){</a:t>
            </a:r>
          </a:p>
          <a:p>
            <a:r>
              <a:rPr lang="en-US" sz="1050" b="1" dirty="0"/>
              <a:t> if (</a:t>
            </a:r>
            <a:r>
              <a:rPr lang="en-US" sz="1050" b="1" dirty="0" err="1"/>
              <a:t>myform.myname.value</a:t>
            </a:r>
            <a:r>
              <a:rPr lang="en-US" sz="1050" b="1" dirty="0"/>
              <a:t> == "" || </a:t>
            </a:r>
            <a:r>
              <a:rPr lang="en-US" sz="1050" b="1" dirty="0" err="1"/>
              <a:t>myform.myname.value</a:t>
            </a:r>
            <a:r>
              <a:rPr lang="en-US" sz="1050" b="1" dirty="0"/>
              <a:t> == null)</a:t>
            </a:r>
          </a:p>
          <a:p>
            <a:r>
              <a:rPr lang="en-US" sz="1050" b="1" dirty="0"/>
              <a:t> {</a:t>
            </a:r>
          </a:p>
          <a:p>
            <a:r>
              <a:rPr lang="en-US" sz="1050" b="1" dirty="0"/>
              <a:t>   alert("Name is mandatory");</a:t>
            </a:r>
          </a:p>
          <a:p>
            <a:r>
              <a:rPr lang="en-US" sz="1050" b="1" dirty="0"/>
              <a:t>   return false;</a:t>
            </a:r>
          </a:p>
          <a:p>
            <a:r>
              <a:rPr lang="en-US" sz="1050" b="1" dirty="0"/>
              <a:t> }</a:t>
            </a:r>
          </a:p>
          <a:p>
            <a:r>
              <a:rPr lang="en-US" sz="1050" b="1" dirty="0"/>
              <a:t>    if(</a:t>
            </a:r>
            <a:r>
              <a:rPr lang="en-US" sz="1050" b="1" dirty="0" err="1"/>
              <a:t>myform.myphone.value</a:t>
            </a:r>
            <a:r>
              <a:rPr lang="en-US" sz="1050" b="1" dirty="0"/>
              <a:t> == "" || </a:t>
            </a:r>
            <a:r>
              <a:rPr lang="en-US" sz="1050" b="1" dirty="0" err="1"/>
              <a:t>myform.myphone.value</a:t>
            </a:r>
            <a:r>
              <a:rPr lang="en-US" sz="1050" b="1" dirty="0"/>
              <a:t> == null)</a:t>
            </a:r>
          </a:p>
          <a:p>
            <a:r>
              <a:rPr lang="en-US" sz="1050" b="1" dirty="0"/>
              <a:t>    {</a:t>
            </a:r>
          </a:p>
          <a:p>
            <a:r>
              <a:rPr lang="en-US" sz="1050" b="1" dirty="0"/>
              <a:t>      alert("Phone number is mandatory");</a:t>
            </a:r>
          </a:p>
          <a:p>
            <a:r>
              <a:rPr lang="en-US" sz="1050" b="1" dirty="0"/>
              <a:t>      return false;</a:t>
            </a:r>
          </a:p>
          <a:p>
            <a:r>
              <a:rPr lang="en-US" sz="1050" b="1" dirty="0"/>
              <a:t>    }</a:t>
            </a:r>
          </a:p>
          <a:p>
            <a:r>
              <a:rPr lang="en-US" sz="1050" b="1" dirty="0"/>
              <a:t>    else{</a:t>
            </a:r>
          </a:p>
          <a:p>
            <a:r>
              <a:rPr lang="en-US" sz="1050" b="1" dirty="0"/>
              <a:t>      return true;</a:t>
            </a:r>
          </a:p>
          <a:p>
            <a:r>
              <a:rPr lang="en-US" sz="1050" b="1" dirty="0"/>
              <a:t>    }</a:t>
            </a:r>
          </a:p>
          <a:p>
            <a:r>
              <a:rPr lang="en-US" sz="1050" b="1" dirty="0"/>
              <a:t>  }</a:t>
            </a:r>
          </a:p>
          <a:p>
            <a:r>
              <a:rPr lang="en-US" sz="1050" b="1" dirty="0"/>
              <a:t>&lt;/script&gt;</a:t>
            </a:r>
          </a:p>
          <a:p>
            <a:r>
              <a:rPr lang="en-US" sz="1050" b="1" dirty="0"/>
              <a:t>  &lt;form name="</a:t>
            </a:r>
            <a:r>
              <a:rPr lang="en-US" sz="1050" b="1" dirty="0" err="1"/>
              <a:t>formvalidate</a:t>
            </a:r>
            <a:r>
              <a:rPr lang="en-US" sz="1050" b="1" dirty="0"/>
              <a:t>" action="formprocess.php" </a:t>
            </a:r>
          </a:p>
          <a:p>
            <a:r>
              <a:rPr lang="en-US" sz="1050" b="1" dirty="0"/>
              <a:t>        method="get" </a:t>
            </a:r>
            <a:r>
              <a:rPr lang="en-US" sz="1050" b="1" dirty="0" err="1"/>
              <a:t>onSubmit</a:t>
            </a:r>
            <a:r>
              <a:rPr lang="en-US" sz="1050" b="1" dirty="0"/>
              <a:t>="return check(</a:t>
            </a:r>
            <a:r>
              <a:rPr lang="en-US" sz="1050" b="1" dirty="0" err="1"/>
              <a:t>formvalidate</a:t>
            </a:r>
            <a:r>
              <a:rPr lang="en-US" sz="1050" b="1" dirty="0"/>
              <a:t>)"&gt;</a:t>
            </a:r>
          </a:p>
          <a:p>
            <a:r>
              <a:rPr lang="en-US" sz="1050" b="1" dirty="0"/>
              <a:t>          </a:t>
            </a:r>
          </a:p>
          <a:p>
            <a:r>
              <a:rPr lang="en-US" sz="1050" b="1" dirty="0"/>
              <a:t> &lt;p&gt; Name : </a:t>
            </a:r>
          </a:p>
          <a:p>
            <a:r>
              <a:rPr lang="en-US" sz="1050" b="1" dirty="0"/>
              <a:t>   &lt;input type="text" size="50" name="</a:t>
            </a:r>
            <a:r>
              <a:rPr lang="en-US" sz="1050" b="1" dirty="0" err="1"/>
              <a:t>myname</a:t>
            </a:r>
            <a:r>
              <a:rPr lang="en-US" sz="1050" b="1" dirty="0"/>
              <a:t>" /&gt; &lt;/p&gt;</a:t>
            </a:r>
          </a:p>
          <a:p>
            <a:r>
              <a:rPr lang="en-US" sz="1050" b="1" dirty="0"/>
              <a:t>          </a:t>
            </a:r>
          </a:p>
          <a:p>
            <a:r>
              <a:rPr lang="en-US" sz="1050" b="1" dirty="0"/>
              <a:t> &lt;p&gt; Phone No : </a:t>
            </a:r>
          </a:p>
          <a:p>
            <a:r>
              <a:rPr lang="en-US" sz="1050" b="1" dirty="0"/>
              <a:t>   &lt;input type="text" size="50" name="</a:t>
            </a:r>
            <a:r>
              <a:rPr lang="en-US" sz="1050" b="1" dirty="0" err="1"/>
              <a:t>myphone</a:t>
            </a:r>
            <a:r>
              <a:rPr lang="en-US" sz="1050" b="1" dirty="0"/>
              <a:t>" /&gt; &lt;/p&gt;</a:t>
            </a:r>
          </a:p>
          <a:p>
            <a:r>
              <a:rPr lang="en-US" sz="1050" b="1" dirty="0"/>
              <a:t>    </a:t>
            </a:r>
          </a:p>
          <a:p>
            <a:r>
              <a:rPr lang="en-US" sz="1050" b="1" dirty="0"/>
              <a:t>  &lt;p&gt; </a:t>
            </a:r>
          </a:p>
          <a:p>
            <a:r>
              <a:rPr lang="en-US" sz="1050" b="1" dirty="0"/>
              <a:t>   &lt;input type="submit" value="Submit" /&gt;</a:t>
            </a:r>
          </a:p>
          <a:p>
            <a:r>
              <a:rPr lang="en-US" sz="1050" b="1" dirty="0"/>
              <a:t>   &lt;input type="reset"  value="Clear" /&gt;</a:t>
            </a:r>
          </a:p>
          <a:p>
            <a:r>
              <a:rPr lang="en-US" sz="1050" b="1" dirty="0"/>
              <a:t> &lt;/p&gt;</a:t>
            </a:r>
          </a:p>
          <a:p>
            <a:r>
              <a:rPr lang="en-US" sz="1050" b="1" dirty="0"/>
              <a:t>  &lt;/form&gt;         </a:t>
            </a:r>
          </a:p>
          <a:p>
            <a:r>
              <a:rPr lang="en-US" sz="1050" b="1" dirty="0"/>
              <a:t>        &lt;/body&gt;</a:t>
            </a:r>
          </a:p>
          <a:p>
            <a:r>
              <a:rPr lang="en-US" sz="105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JavaScript Form Validation Checking for Empty fields.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6153"/>
            <a:ext cx="4968552" cy="6555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Valid Zip Code 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function </a:t>
            </a:r>
            <a:r>
              <a:rPr lang="en-US" sz="1200" b="1" dirty="0" err="1"/>
              <a:t>check_Alpha</a:t>
            </a:r>
            <a:r>
              <a:rPr lang="en-US" sz="1200" b="1" dirty="0"/>
              <a:t>(letters){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/^[a-</a:t>
            </a:r>
            <a:r>
              <a:rPr lang="en-US" sz="1200" b="1" dirty="0" err="1"/>
              <a:t>zA</a:t>
            </a:r>
            <a:r>
              <a:rPr lang="en-US" sz="1200" b="1" dirty="0"/>
              <a:t>-Z]+$/;</a:t>
            </a:r>
          </a:p>
          <a:p>
            <a:r>
              <a:rPr lang="en-US" sz="1200" b="1" dirty="0"/>
              <a:t>    if(</a:t>
            </a:r>
            <a:r>
              <a:rPr lang="en-US" sz="1200" b="1" dirty="0" err="1"/>
              <a:t>regex.test</a:t>
            </a:r>
            <a:r>
              <a:rPr lang="en-US" sz="1200" b="1" dirty="0"/>
              <a:t>(</a:t>
            </a:r>
            <a:r>
              <a:rPr lang="en-US" sz="1200" b="1" dirty="0" err="1"/>
              <a:t>letters.yourname.value</a:t>
            </a:r>
            <a:r>
              <a:rPr lang="en-US" sz="1200" b="1" dirty="0"/>
              <a:t>) == false){</a:t>
            </a:r>
          </a:p>
          <a:p>
            <a:r>
              <a:rPr lang="en-US" sz="1200" b="1" dirty="0"/>
              <a:t>   alert("Name must be in alphabets only");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letters.yourname.focus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   return false;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  if(</a:t>
            </a:r>
            <a:r>
              <a:rPr lang="en-US" sz="1200" b="1" dirty="0" err="1"/>
              <a:t>letters.yourname.value</a:t>
            </a:r>
            <a:r>
              <a:rPr lang="en-US" sz="1200" b="1" dirty="0"/>
              <a:t> == " "){</a:t>
            </a:r>
          </a:p>
          <a:p>
            <a:r>
              <a:rPr lang="en-US" sz="1200" b="1" dirty="0"/>
              <a:t>      alert("Name Field cannot be left empty");</a:t>
            </a:r>
          </a:p>
          <a:p>
            <a:r>
              <a:rPr lang="en-US" sz="1200" b="1" dirty="0"/>
              <a:t>      </a:t>
            </a:r>
            <a:r>
              <a:rPr lang="en-US" sz="1200" b="1" dirty="0" err="1"/>
              <a:t>letters.yourname.focus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      return false;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  return true;</a:t>
            </a:r>
          </a:p>
          <a:p>
            <a:r>
              <a:rPr lang="en-US" sz="1200" b="1" dirty="0"/>
              <a:t>  }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&lt;form name="</a:t>
            </a:r>
            <a:r>
              <a:rPr lang="en-US" sz="1200" b="1" dirty="0" err="1"/>
              <a:t>alphavalidate</a:t>
            </a:r>
            <a:r>
              <a:rPr lang="en-US" sz="1200" b="1" dirty="0"/>
              <a:t>" action="form_process.php"</a:t>
            </a:r>
          </a:p>
          <a:p>
            <a:r>
              <a:rPr lang="en-US" sz="1200" b="1" dirty="0"/>
              <a:t>  method="post" </a:t>
            </a:r>
            <a:r>
              <a:rPr lang="en-US" sz="1200" b="1" dirty="0" err="1"/>
              <a:t>onSubmit</a:t>
            </a:r>
            <a:r>
              <a:rPr lang="en-US" sz="1200" b="1" dirty="0"/>
              <a:t>="return </a:t>
            </a:r>
            <a:r>
              <a:rPr lang="en-US" sz="1200" b="1" dirty="0" err="1"/>
              <a:t>check_Alpha</a:t>
            </a:r>
            <a:r>
              <a:rPr lang="en-US" sz="1200" b="1" dirty="0"/>
              <a:t>(this)" &gt;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  Name : </a:t>
            </a:r>
          </a:p>
          <a:p>
            <a:r>
              <a:rPr lang="en-US" sz="1200" b="1" dirty="0"/>
              <a:t>   &lt;input type="text" size="40" name="</a:t>
            </a:r>
            <a:r>
              <a:rPr lang="en-US" sz="1200" b="1" dirty="0" err="1"/>
              <a:t>yourname</a:t>
            </a:r>
            <a:r>
              <a:rPr lang="en-US" sz="1200" b="1" dirty="0"/>
              <a:t>" /&gt; 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  &lt;input type="submit" value="Submit" /&gt;</a:t>
            </a:r>
          </a:p>
          <a:p>
            <a:r>
              <a:rPr lang="en-US" sz="1200" b="1" dirty="0"/>
              <a:t>  &lt;input type="reset" /&gt; </a:t>
            </a:r>
          </a:p>
          <a:p>
            <a:r>
              <a:rPr lang="en-US" sz="1200" b="1" dirty="0"/>
              <a:t> &lt;/form&gt;       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>
                <a:solidFill>
                  <a:srgbClr val="FF0000"/>
                </a:solidFill>
              </a:rPr>
              <a:t> Form Validation: Alphabetic Data Input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6153"/>
            <a:ext cx="4968552" cy="67403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Valid Zip Code   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function </a:t>
            </a:r>
            <a:r>
              <a:rPr lang="en-US" sz="1200" b="1" dirty="0" err="1"/>
              <a:t>check_Zip</a:t>
            </a:r>
            <a:r>
              <a:rPr lang="en-US" sz="1200" b="1" dirty="0"/>
              <a:t>(</a:t>
            </a:r>
            <a:r>
              <a:rPr lang="en-US" sz="1200" b="1" dirty="0" err="1"/>
              <a:t>zipCode</a:t>
            </a:r>
            <a:r>
              <a:rPr lang="en-US" sz="1200" b="1" dirty="0"/>
              <a:t>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/^\d{5}$/;</a:t>
            </a:r>
          </a:p>
          <a:p>
            <a:r>
              <a:rPr lang="en-US" sz="1200" b="1" dirty="0"/>
              <a:t>    if(</a:t>
            </a:r>
            <a:r>
              <a:rPr lang="en-US" sz="1200" b="1" dirty="0" err="1"/>
              <a:t>regex.test</a:t>
            </a:r>
            <a:r>
              <a:rPr lang="en-US" sz="1200" b="1" dirty="0"/>
              <a:t>(</a:t>
            </a:r>
            <a:r>
              <a:rPr lang="en-US" sz="1200" b="1" dirty="0" err="1"/>
              <a:t>zipCode.value</a:t>
            </a:r>
            <a:r>
              <a:rPr lang="en-US" sz="1200" b="1" dirty="0"/>
              <a:t>) == false){</a:t>
            </a:r>
          </a:p>
          <a:p>
            <a:r>
              <a:rPr lang="en-US" sz="1200" b="1" dirty="0"/>
              <a:t>   alert("The </a:t>
            </a:r>
            <a:r>
              <a:rPr lang="en-US" sz="1200" b="1" dirty="0" err="1"/>
              <a:t>lenght</a:t>
            </a:r>
            <a:r>
              <a:rPr lang="en-US" sz="1200" b="1" dirty="0"/>
              <a:t> of zip code must be </a:t>
            </a:r>
            <a:r>
              <a:rPr lang="en-US" sz="1200" b="1" dirty="0" err="1"/>
              <a:t>atleast</a:t>
            </a:r>
            <a:r>
              <a:rPr lang="en-US" sz="1200" b="1" dirty="0"/>
              <a:t> five digits");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zipCode.focus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   return false;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  if(</a:t>
            </a:r>
            <a:r>
              <a:rPr lang="en-US" sz="1200" b="1" dirty="0" err="1"/>
              <a:t>zipCode.value</a:t>
            </a:r>
            <a:r>
              <a:rPr lang="en-US" sz="1200" b="1" dirty="0"/>
              <a:t> == " "){</a:t>
            </a:r>
          </a:p>
          <a:p>
            <a:r>
              <a:rPr lang="en-US" sz="1200" b="1" dirty="0"/>
              <a:t>      alert("Zip code Field cannot be left empty");</a:t>
            </a:r>
          </a:p>
          <a:p>
            <a:r>
              <a:rPr lang="en-US" sz="1200" b="1" dirty="0"/>
              <a:t>      </a:t>
            </a:r>
            <a:r>
              <a:rPr lang="en-US" sz="1200" b="1" dirty="0" err="1"/>
              <a:t>zipCode.focus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      return false;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  return true;</a:t>
            </a:r>
          </a:p>
          <a:p>
            <a:r>
              <a:rPr lang="en-US" sz="1200" b="1" dirty="0"/>
              <a:t>  }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&lt;form name="</a:t>
            </a:r>
            <a:r>
              <a:rPr lang="en-US" sz="1200" b="1" dirty="0" err="1"/>
              <a:t>zipvalidate</a:t>
            </a:r>
            <a:r>
              <a:rPr lang="en-US" sz="1200" b="1" dirty="0"/>
              <a:t>" action="/error" &gt;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 &lt;p&gt; </a:t>
            </a:r>
            <a:r>
              <a:rPr lang="en-US" sz="1200" b="1" dirty="0" err="1"/>
              <a:t>ZipCode</a:t>
            </a:r>
            <a:r>
              <a:rPr lang="en-US" sz="1200" b="1" dirty="0"/>
              <a:t> : </a:t>
            </a:r>
          </a:p>
          <a:p>
            <a:r>
              <a:rPr lang="en-US" sz="1200" b="1" dirty="0"/>
              <a:t>   &lt;input type="text" size="5" name="</a:t>
            </a:r>
            <a:r>
              <a:rPr lang="en-US" sz="1200" b="1" dirty="0" err="1"/>
              <a:t>yourzip</a:t>
            </a:r>
            <a:r>
              <a:rPr lang="en-US" sz="1200" b="1" dirty="0"/>
              <a:t>" /&gt; &lt;/p&gt;</a:t>
            </a:r>
          </a:p>
          <a:p>
            <a:r>
              <a:rPr lang="en-US" sz="1200" b="1" dirty="0"/>
              <a:t>   &lt;input type="button" value="Validate </a:t>
            </a:r>
            <a:r>
              <a:rPr lang="en-US" sz="1200" b="1" dirty="0" err="1"/>
              <a:t>ZipCode</a:t>
            </a:r>
            <a:r>
              <a:rPr lang="en-US" sz="1200" b="1" dirty="0"/>
              <a:t>" </a:t>
            </a:r>
          </a:p>
          <a:p>
            <a:r>
              <a:rPr lang="en-US" sz="1200" b="1" dirty="0"/>
              <a:t>          </a:t>
            </a:r>
            <a:r>
              <a:rPr lang="en-US" sz="1200" b="1" dirty="0" err="1"/>
              <a:t>onClick</a:t>
            </a:r>
            <a:r>
              <a:rPr lang="en-US" sz="1200" b="1" dirty="0"/>
              <a:t> = "if(</a:t>
            </a:r>
            <a:r>
              <a:rPr lang="en-US" sz="1200" b="1" dirty="0" err="1"/>
              <a:t>check_Zip</a:t>
            </a:r>
            <a:r>
              <a:rPr lang="en-US" sz="1200" b="1" dirty="0"/>
              <a:t>(</a:t>
            </a:r>
            <a:r>
              <a:rPr lang="en-US" sz="1200" b="1" dirty="0" err="1"/>
              <a:t>zipvalidate.yourzip</a:t>
            </a:r>
            <a:r>
              <a:rPr lang="en-US" sz="1200" b="1" dirty="0"/>
              <a:t>)){</a:t>
            </a:r>
          </a:p>
          <a:p>
            <a:r>
              <a:rPr lang="en-US" sz="1200" b="1" dirty="0"/>
              <a:t>alert('Its a valid </a:t>
            </a:r>
            <a:r>
              <a:rPr lang="en-US" sz="1200" b="1" dirty="0" err="1"/>
              <a:t>zipcode</a:t>
            </a:r>
            <a:r>
              <a:rPr lang="en-US" sz="1200" b="1" dirty="0"/>
              <a:t>')}"/&gt;</a:t>
            </a:r>
          </a:p>
          <a:p>
            <a:r>
              <a:rPr lang="en-US" sz="1200" b="1" dirty="0"/>
              <a:t>          &lt;</a:t>
            </a:r>
            <a:r>
              <a:rPr lang="en-US" sz="1200" b="1" dirty="0" err="1"/>
              <a:t>br</a:t>
            </a:r>
            <a:r>
              <a:rPr lang="en-US" sz="1200" b="1" dirty="0"/>
              <a:t>&gt;</a:t>
            </a:r>
          </a:p>
          <a:p>
            <a:r>
              <a:rPr lang="en-US" sz="1200" b="1" dirty="0"/>
              <a:t>    &lt;input type="reset"&gt;</a:t>
            </a:r>
          </a:p>
          <a:p>
            <a:r>
              <a:rPr lang="en-US" sz="1200" b="1" dirty="0"/>
              <a:t>    &lt;/form&gt;       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JavaScript Form </a:t>
            </a:r>
            <a:r>
              <a:rPr lang="en-US" b="1" dirty="0" err="1">
                <a:solidFill>
                  <a:srgbClr val="FF0000"/>
                </a:solidFill>
              </a:rPr>
              <a:t>Validaiton</a:t>
            </a:r>
            <a:r>
              <a:rPr lang="en-US" b="1" dirty="0">
                <a:solidFill>
                  <a:srgbClr val="FF0000"/>
                </a:solidFill>
              </a:rPr>
              <a:t>: Checking for Zip Codes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6153"/>
            <a:ext cx="4968552" cy="3416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 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Remove Parentheses&lt;/title&gt;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demoString</a:t>
            </a:r>
            <a:r>
              <a:rPr lang="en-US" sz="1200" b="1" dirty="0"/>
              <a:t> = "(123)-45-5675";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/[() -]+/g;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replacedString</a:t>
            </a:r>
            <a:r>
              <a:rPr lang="en-US" sz="1200" b="1" dirty="0"/>
              <a:t> = </a:t>
            </a:r>
            <a:r>
              <a:rPr lang="en-US" sz="1200" b="1" dirty="0" err="1"/>
              <a:t>demoString.replace</a:t>
            </a:r>
            <a:r>
              <a:rPr lang="en-US" sz="1200" b="1" dirty="0"/>
              <a:t>(</a:t>
            </a:r>
            <a:r>
              <a:rPr lang="en-US" sz="1200" b="1" dirty="0" err="1"/>
              <a:t>regex</a:t>
            </a:r>
            <a:r>
              <a:rPr lang="en-US" sz="1200" b="1" dirty="0"/>
              <a:t>, " ");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("The Original String was : " + </a:t>
            </a:r>
            <a:r>
              <a:rPr lang="en-US" sz="1200" b="1" dirty="0" err="1"/>
              <a:t>demoString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("&lt;</a:t>
            </a:r>
            <a:r>
              <a:rPr lang="en-US" sz="1200" b="1" dirty="0" err="1"/>
              <a:t>br</a:t>
            </a:r>
            <a:r>
              <a:rPr lang="en-US" sz="1200" b="1" dirty="0"/>
              <a:t>&gt;The replaced String : " + </a:t>
            </a:r>
            <a:r>
              <a:rPr lang="en-US" sz="1200" b="1" dirty="0" err="1"/>
              <a:t>replacedString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JavaScript Form Validation: Removing Unwanted Parentheses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348880"/>
            <a:ext cx="6624736" cy="3416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Remove  dashes&lt;/title&gt;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demoString</a:t>
            </a:r>
            <a:r>
              <a:rPr lang="en-US" sz="1200" b="1" dirty="0"/>
              <a:t> = "123-45-5675";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/[ -]+/g;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replacedString</a:t>
            </a:r>
            <a:r>
              <a:rPr lang="en-US" sz="1200" b="1" dirty="0"/>
              <a:t> = </a:t>
            </a:r>
            <a:r>
              <a:rPr lang="en-US" sz="1200" b="1" dirty="0" err="1"/>
              <a:t>demoString.replace</a:t>
            </a:r>
            <a:r>
              <a:rPr lang="en-US" sz="1200" b="1" dirty="0"/>
              <a:t>(</a:t>
            </a:r>
            <a:r>
              <a:rPr lang="en-US" sz="1200" b="1" dirty="0" err="1"/>
              <a:t>regex</a:t>
            </a:r>
            <a:r>
              <a:rPr lang="en-US" sz="1200" b="1" dirty="0"/>
              <a:t>, " ");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("The Original String was : " + </a:t>
            </a:r>
            <a:r>
              <a:rPr lang="en-US" sz="1200" b="1" dirty="0" err="1"/>
              <a:t>demoString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("&lt;</a:t>
            </a:r>
            <a:r>
              <a:rPr lang="en-US" sz="1200" b="1" dirty="0" err="1"/>
              <a:t>br</a:t>
            </a:r>
            <a:r>
              <a:rPr lang="en-US" sz="1200" b="1" dirty="0"/>
              <a:t>&gt;The replaced String : " + </a:t>
            </a:r>
            <a:r>
              <a:rPr lang="en-US" sz="1200" b="1" dirty="0" err="1"/>
              <a:t>replacedString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JavaScript Form Validation: Removing Spaces and Dashes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6153"/>
            <a:ext cx="4968552" cy="3416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Remove Non Digits&lt;/title&gt;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demoString</a:t>
            </a:r>
            <a:r>
              <a:rPr lang="en-US" sz="1200" b="1" dirty="0"/>
              <a:t> = "(123)-//[45%6]-5675@4%&amp;";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/\D/g;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replacedString</a:t>
            </a:r>
            <a:r>
              <a:rPr lang="en-US" sz="1200" b="1" dirty="0"/>
              <a:t> = </a:t>
            </a:r>
            <a:r>
              <a:rPr lang="en-US" sz="1200" b="1" dirty="0" err="1"/>
              <a:t>demoString.replace</a:t>
            </a:r>
            <a:r>
              <a:rPr lang="en-US" sz="1200" b="1" dirty="0"/>
              <a:t>(</a:t>
            </a:r>
            <a:r>
              <a:rPr lang="en-US" sz="1200" b="1" dirty="0" err="1"/>
              <a:t>regex</a:t>
            </a:r>
            <a:r>
              <a:rPr lang="en-US" sz="1200" b="1" dirty="0"/>
              <a:t>, " ");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("The Original String was : " + </a:t>
            </a:r>
            <a:r>
              <a:rPr lang="en-US" sz="1200" b="1" dirty="0" err="1"/>
              <a:t>demoString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("&lt;</a:t>
            </a:r>
            <a:r>
              <a:rPr lang="en-US" sz="1200" b="1" dirty="0" err="1"/>
              <a:t>br</a:t>
            </a:r>
            <a:r>
              <a:rPr lang="en-US" sz="1200" b="1" dirty="0"/>
              <a:t>&gt;The replaced String : " + </a:t>
            </a:r>
            <a:r>
              <a:rPr lang="en-US" sz="1200" b="1" dirty="0" err="1"/>
              <a:t>replacedString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JavaScript Form Validation: Removing </a:t>
            </a:r>
            <a:r>
              <a:rPr lang="en-US" b="1" dirty="0" err="1">
                <a:solidFill>
                  <a:srgbClr val="FF0000"/>
                </a:solidFill>
              </a:rPr>
              <a:t>Nondigits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6153"/>
            <a:ext cx="4968552" cy="69249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 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Check Email Address 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function </a:t>
            </a:r>
            <a:r>
              <a:rPr lang="en-US" sz="1200" b="1" dirty="0" err="1"/>
              <a:t>check_Email</a:t>
            </a:r>
            <a:r>
              <a:rPr lang="en-US" sz="1200" b="1" dirty="0"/>
              <a:t>(mail){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/^(([a-zA-Z0-9_\-\.]+)@([a-zA-Z0-9_\-\.]+)\.([a-</a:t>
            </a:r>
            <a:r>
              <a:rPr lang="en-US" sz="1200" b="1" dirty="0" err="1"/>
              <a:t>zA</a:t>
            </a:r>
            <a:r>
              <a:rPr lang="en-US" sz="1200" b="1" dirty="0"/>
              <a:t>-Z]{2,5}){1,25})+([;.](([a-zA-Z0-9_\-\.]+)@{[a-zA-Z0-9_\-\.]+0\.([a-</a:t>
            </a:r>
            <a:r>
              <a:rPr lang="en-US" sz="1200" b="1" dirty="0" err="1"/>
              <a:t>zA</a:t>
            </a:r>
            <a:r>
              <a:rPr lang="en-US" sz="1200" b="1" dirty="0"/>
              <a:t>-Z]{2,5}){1,25})+)*$/;</a:t>
            </a:r>
          </a:p>
          <a:p>
            <a:r>
              <a:rPr lang="en-US" sz="1200" b="1" dirty="0"/>
              <a:t>    if(</a:t>
            </a:r>
            <a:r>
              <a:rPr lang="en-US" sz="1200" b="1" dirty="0" err="1"/>
              <a:t>regex.test</a:t>
            </a:r>
            <a:r>
              <a:rPr lang="en-US" sz="1200" b="1" dirty="0"/>
              <a:t>(</a:t>
            </a:r>
            <a:r>
              <a:rPr lang="en-US" sz="1200" b="1" dirty="0" err="1"/>
              <a:t>mail.myemail.value</a:t>
            </a:r>
            <a:r>
              <a:rPr lang="en-US" sz="1200" b="1" dirty="0"/>
              <a:t>)){</a:t>
            </a:r>
          </a:p>
          <a:p>
            <a:r>
              <a:rPr lang="en-US" sz="1200" b="1" dirty="0"/>
              <a:t>      return true;</a:t>
            </a:r>
          </a:p>
          <a:p>
            <a:r>
              <a:rPr lang="en-US" sz="1200" b="1" dirty="0"/>
              <a:t>      alert("Congrats! This is a valid Email </a:t>
            </a:r>
            <a:r>
              <a:rPr lang="en-US" sz="1200" b="1" dirty="0" err="1"/>
              <a:t>email</a:t>
            </a:r>
            <a:r>
              <a:rPr lang="en-US" sz="1200" b="1" dirty="0"/>
              <a:t>");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  else{</a:t>
            </a:r>
          </a:p>
          <a:p>
            <a:r>
              <a:rPr lang="en-US" sz="1200" b="1" dirty="0"/>
              <a:t>      alert("This is not a valid email address");</a:t>
            </a:r>
          </a:p>
          <a:p>
            <a:r>
              <a:rPr lang="en-US" sz="1200" b="1" dirty="0"/>
              <a:t>      return false;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}</a:t>
            </a:r>
          </a:p>
          <a:p>
            <a:r>
              <a:rPr lang="en-US" sz="1200" b="1" dirty="0"/>
              <a:t>      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&lt;form name="</a:t>
            </a:r>
            <a:r>
              <a:rPr lang="en-US" sz="1200" b="1" dirty="0" err="1"/>
              <a:t>formvalidate</a:t>
            </a:r>
            <a:r>
              <a:rPr lang="en-US" sz="1200" b="1" dirty="0"/>
              <a:t>" action="form_process.php"</a:t>
            </a:r>
          </a:p>
          <a:p>
            <a:r>
              <a:rPr lang="en-US" sz="1200" b="1" dirty="0"/>
              <a:t>  method="post" </a:t>
            </a:r>
            <a:r>
              <a:rPr lang="en-US" sz="1200" b="1" dirty="0" err="1"/>
              <a:t>onSubmit</a:t>
            </a:r>
            <a:r>
              <a:rPr lang="en-US" sz="1200" b="1" dirty="0"/>
              <a:t>="return </a:t>
            </a:r>
            <a:r>
              <a:rPr lang="en-US" sz="1200" b="1" dirty="0" err="1"/>
              <a:t>check_Email</a:t>
            </a:r>
            <a:r>
              <a:rPr lang="en-US" sz="1200" b="1" dirty="0"/>
              <a:t>(this)" &gt;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  Your Email Address : </a:t>
            </a:r>
          </a:p>
          <a:p>
            <a:r>
              <a:rPr lang="en-US" sz="1200" b="1" dirty="0"/>
              <a:t>   &lt;input type="text" size="40" name="</a:t>
            </a:r>
            <a:r>
              <a:rPr lang="en-US" sz="1200" b="1" dirty="0" err="1"/>
              <a:t>myemail</a:t>
            </a:r>
            <a:r>
              <a:rPr lang="en-US" sz="1200" b="1" dirty="0"/>
              <a:t>" /&gt; 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  &lt;input type="submit" value="Submit" /&gt;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 &lt;/form&gt;         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JavaScript Form Validation: Check E-Mail Address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836712"/>
            <a:ext cx="4968552" cy="36009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Remove Non Alphanumeric Chars&lt;/title&gt;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demoString</a:t>
            </a:r>
            <a:r>
              <a:rPr lang="en-US" sz="1200" b="1" dirty="0"/>
              <a:t> = "(123)-//[45Awr%6]-5675@4F%&amp;k";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/\W/g;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replacedString</a:t>
            </a:r>
            <a:r>
              <a:rPr lang="en-US" sz="1200" b="1" dirty="0"/>
              <a:t> = </a:t>
            </a:r>
            <a:r>
              <a:rPr lang="en-US" sz="1200" b="1" dirty="0" err="1"/>
              <a:t>demoString.replace</a:t>
            </a:r>
            <a:r>
              <a:rPr lang="en-US" sz="1200" b="1" dirty="0"/>
              <a:t>(</a:t>
            </a:r>
            <a:r>
              <a:rPr lang="en-US" sz="1200" b="1" dirty="0" err="1"/>
              <a:t>regex</a:t>
            </a:r>
            <a:r>
              <a:rPr lang="en-US" sz="1200" b="1" dirty="0"/>
              <a:t>, " ");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("The Original String was : " + </a:t>
            </a:r>
            <a:r>
              <a:rPr lang="en-US" sz="1200" b="1" dirty="0" err="1"/>
              <a:t>demoString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document.write</a:t>
            </a:r>
            <a:r>
              <a:rPr lang="en-US" sz="1200" b="1" dirty="0"/>
              <a:t>("&lt;</a:t>
            </a:r>
            <a:r>
              <a:rPr lang="en-US" sz="1200" b="1" dirty="0" err="1"/>
              <a:t>br</a:t>
            </a:r>
            <a:r>
              <a:rPr lang="en-US" sz="1200" b="1" dirty="0"/>
              <a:t>&gt;The replaced String : " + </a:t>
            </a:r>
            <a:r>
              <a:rPr lang="en-US" sz="1200" b="1" dirty="0" err="1"/>
              <a:t>replacedString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JavaScript Form Validation: Removing </a:t>
            </a:r>
            <a:r>
              <a:rPr lang="en-GB" b="1" dirty="0" err="1">
                <a:solidFill>
                  <a:srgbClr val="FF0000"/>
                </a:solidFill>
              </a:rPr>
              <a:t>Nonaplhanumeric</a:t>
            </a:r>
            <a:r>
              <a:rPr lang="en-GB" b="1" dirty="0">
                <a:solidFill>
                  <a:srgbClr val="FF0000"/>
                </a:solidFill>
              </a:rPr>
              <a:t> Characters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04664"/>
            <a:ext cx="4968552" cy="61863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Phone No Validation 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  function </a:t>
            </a:r>
            <a:r>
              <a:rPr lang="en-US" sz="1200" b="1" dirty="0" err="1"/>
              <a:t>check_phone</a:t>
            </a:r>
            <a:r>
              <a:rPr lang="en-US" sz="1200" b="1" dirty="0"/>
              <a:t>(</a:t>
            </a:r>
            <a:r>
              <a:rPr lang="en-US" sz="1200" b="1" dirty="0" err="1"/>
              <a:t>phno</a:t>
            </a:r>
            <a:r>
              <a:rPr lang="en-US" sz="1200" b="1" dirty="0"/>
              <a:t>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var</a:t>
            </a:r>
            <a:r>
              <a:rPr lang="en-US" sz="1200" b="1" dirty="0"/>
              <a:t> </a:t>
            </a:r>
            <a:r>
              <a:rPr lang="en-US" sz="1200" b="1" dirty="0" err="1"/>
              <a:t>regex</a:t>
            </a:r>
            <a:r>
              <a:rPr lang="en-US" sz="1200" b="1" dirty="0"/>
              <a:t> = /^\(?\d{3}\)?-?\s*-?\d{4}$/;</a:t>
            </a:r>
          </a:p>
          <a:p>
            <a:r>
              <a:rPr lang="en-US" sz="1200" b="1" dirty="0"/>
              <a:t>    if(</a:t>
            </a:r>
            <a:r>
              <a:rPr lang="en-US" sz="1200" b="1" dirty="0" err="1"/>
              <a:t>regex.test</a:t>
            </a:r>
            <a:r>
              <a:rPr lang="en-US" sz="1200" b="1" dirty="0"/>
              <a:t>(</a:t>
            </a:r>
            <a:r>
              <a:rPr lang="en-US" sz="1200" b="1" dirty="0" err="1"/>
              <a:t>phno.yourphone.value</a:t>
            </a:r>
            <a:r>
              <a:rPr lang="en-US" sz="1200" b="1" dirty="0"/>
              <a:t>)){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   return true;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  else{</a:t>
            </a:r>
          </a:p>
          <a:p>
            <a:r>
              <a:rPr lang="en-US" sz="1200" b="1" dirty="0"/>
              <a:t>      alert("This is not a valid phone number");</a:t>
            </a:r>
          </a:p>
          <a:p>
            <a:r>
              <a:rPr lang="en-US" sz="1200" b="1" dirty="0"/>
              <a:t>      return false;</a:t>
            </a:r>
          </a:p>
          <a:p>
            <a:r>
              <a:rPr lang="en-US" sz="1200" b="1" dirty="0"/>
              <a:t>  }</a:t>
            </a:r>
          </a:p>
          <a:p>
            <a:r>
              <a:rPr lang="en-US" sz="1200" b="1" dirty="0"/>
              <a:t>  }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  &lt;form name="</a:t>
            </a:r>
            <a:r>
              <a:rPr lang="en-US" sz="1200" b="1" dirty="0" err="1"/>
              <a:t>formvalidate</a:t>
            </a:r>
            <a:r>
              <a:rPr lang="en-US" sz="1200" b="1" dirty="0"/>
              <a:t>" action="form_process.php"</a:t>
            </a:r>
          </a:p>
          <a:p>
            <a:r>
              <a:rPr lang="en-US" sz="1200" b="1" dirty="0"/>
              <a:t>  method="post" </a:t>
            </a:r>
            <a:r>
              <a:rPr lang="en-US" sz="1200" b="1" dirty="0" err="1"/>
              <a:t>onSubmit</a:t>
            </a:r>
            <a:r>
              <a:rPr lang="en-US" sz="1200" b="1" dirty="0"/>
              <a:t>="return </a:t>
            </a:r>
            <a:r>
              <a:rPr lang="en-US" sz="1200" b="1" dirty="0" err="1"/>
              <a:t>check_phone</a:t>
            </a:r>
            <a:r>
              <a:rPr lang="en-US" sz="1200" b="1" dirty="0"/>
              <a:t>(this)" &gt;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  Your Phone No : </a:t>
            </a:r>
          </a:p>
          <a:p>
            <a:r>
              <a:rPr lang="en-US" sz="1200" b="1" dirty="0"/>
              <a:t>   &lt;input type="text" size="40" name="</a:t>
            </a:r>
            <a:r>
              <a:rPr lang="en-US" sz="1200" b="1" dirty="0" err="1"/>
              <a:t>yourphone</a:t>
            </a:r>
            <a:r>
              <a:rPr lang="en-US" sz="1200" b="1" dirty="0"/>
              <a:t>" /&gt; </a:t>
            </a:r>
          </a:p>
          <a:p>
            <a:r>
              <a:rPr lang="en-US" sz="1200" b="1" dirty="0"/>
              <a:t>          </a:t>
            </a:r>
          </a:p>
          <a:p>
            <a:r>
              <a:rPr lang="en-US" sz="1200" b="1" dirty="0"/>
              <a:t>  &lt;input type="submit" value="Submit" /&gt;</a:t>
            </a:r>
          </a:p>
          <a:p>
            <a:r>
              <a:rPr lang="en-US" sz="1200" b="1" dirty="0"/>
              <a:t>  &lt;input type="reset" value="Clear"/&gt; </a:t>
            </a:r>
          </a:p>
          <a:p>
            <a:r>
              <a:rPr lang="en-US" sz="1200" b="1" dirty="0"/>
              <a:t> &lt;/form&gt;         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9888" y="332656"/>
            <a:ext cx="329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JavaScript Form Validation: Phone Numbers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764704"/>
            <a:ext cx="4968552" cy="50783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&lt;!DOCTYPE html&gt;</a:t>
            </a:r>
          </a:p>
          <a:p>
            <a:r>
              <a:rPr lang="en-US" sz="1200" b="1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b="1" dirty="0"/>
              <a:t>  &lt;title&gt;JavaScript Form Validation: Phone No Validation &lt;/title&gt;</a:t>
            </a:r>
          </a:p>
          <a:p>
            <a:r>
              <a:rPr lang="en-US" sz="1200" b="1" dirty="0"/>
              <a:t>  &lt;style&gt;body{font-</a:t>
            </a:r>
            <a:r>
              <a:rPr lang="en-US" sz="1200" b="1" dirty="0" err="1"/>
              <a:t>family:Verdana</a:t>
            </a:r>
            <a:r>
              <a:rPr lang="en-US" sz="1200" b="1" dirty="0"/>
              <a:t>;}&lt;/style&gt;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&lt;script&gt;</a:t>
            </a:r>
          </a:p>
          <a:p>
            <a:r>
              <a:rPr lang="en-US" sz="1200" b="1" dirty="0"/>
              <a:t>function </a:t>
            </a:r>
            <a:r>
              <a:rPr lang="en-US" sz="1200" b="1" dirty="0" err="1"/>
              <a:t>is_sameType</a:t>
            </a:r>
            <a:r>
              <a:rPr lang="en-US" sz="1200" b="1" dirty="0"/>
              <a:t>(value1, value2) {</a:t>
            </a:r>
          </a:p>
          <a:p>
            <a:r>
              <a:rPr lang="en-US" sz="1200" b="1" dirty="0"/>
              <a:t>        if(</a:t>
            </a:r>
            <a:r>
              <a:rPr lang="en-US" sz="1200" b="1" dirty="0" err="1"/>
              <a:t>is_nan</a:t>
            </a:r>
            <a:r>
              <a:rPr lang="en-US" sz="1200" b="1" dirty="0"/>
              <a:t>(value1) || </a:t>
            </a:r>
            <a:r>
              <a:rPr lang="en-US" sz="1200" b="1" dirty="0" err="1"/>
              <a:t>is_nan</a:t>
            </a:r>
            <a:r>
              <a:rPr lang="en-US" sz="1200" b="1" dirty="0"/>
              <a:t>(value2)) {</a:t>
            </a:r>
          </a:p>
          <a:p>
            <a:r>
              <a:rPr lang="en-US" sz="1200" b="1" dirty="0"/>
              <a:t>         return </a:t>
            </a:r>
            <a:r>
              <a:rPr lang="en-US" sz="1200" b="1" dirty="0" err="1"/>
              <a:t>is_nan</a:t>
            </a:r>
            <a:r>
              <a:rPr lang="en-US" sz="1200" b="1" dirty="0"/>
              <a:t>(value1) === </a:t>
            </a:r>
            <a:r>
              <a:rPr lang="en-US" sz="1200" b="1" dirty="0" err="1"/>
              <a:t>is_nan</a:t>
            </a:r>
            <a:r>
              <a:rPr lang="en-US" sz="1200" b="1" dirty="0"/>
              <a:t>(value2);</a:t>
            </a:r>
          </a:p>
          <a:p>
            <a:r>
              <a:rPr lang="en-US" sz="1200" b="1" dirty="0"/>
              <a:t>        }</a:t>
            </a:r>
          </a:p>
          <a:p>
            <a:r>
              <a:rPr lang="en-US" sz="1200" b="1" dirty="0"/>
              <a:t>        return </a:t>
            </a:r>
            <a:r>
              <a:rPr lang="en-US" sz="1200" b="1" dirty="0" err="1"/>
              <a:t>toString.call</a:t>
            </a:r>
            <a:r>
              <a:rPr lang="en-US" sz="1200" b="1" dirty="0"/>
              <a:t>(value1) === </a:t>
            </a:r>
            <a:r>
              <a:rPr lang="en-US" sz="1200" b="1" dirty="0" err="1"/>
              <a:t>toString.call</a:t>
            </a:r>
            <a:r>
              <a:rPr lang="en-US" sz="1200" b="1" dirty="0"/>
              <a:t>(value2);</a:t>
            </a:r>
          </a:p>
          <a:p>
            <a:r>
              <a:rPr lang="en-US" sz="1200" b="1" dirty="0"/>
              <a:t>    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/>
              <a:t>is_nan</a:t>
            </a:r>
            <a:r>
              <a:rPr lang="en-US" sz="1200" b="1" dirty="0"/>
              <a:t>(</a:t>
            </a:r>
            <a:r>
              <a:rPr lang="en-US" sz="1200" b="1" dirty="0" err="1"/>
              <a:t>val</a:t>
            </a:r>
            <a:r>
              <a:rPr lang="en-US" sz="1200" b="1" dirty="0"/>
              <a:t>)</a:t>
            </a:r>
          </a:p>
          <a:p>
            <a:r>
              <a:rPr lang="en-US" sz="1200" b="1" dirty="0"/>
              <a:t>        {</a:t>
            </a:r>
          </a:p>
          <a:p>
            <a:r>
              <a:rPr lang="en-US" sz="1200" b="1" dirty="0"/>
              <a:t>        return </a:t>
            </a:r>
            <a:r>
              <a:rPr lang="en-US" sz="1200" b="1" dirty="0" err="1"/>
              <a:t>val</a:t>
            </a:r>
            <a:r>
              <a:rPr lang="en-US" sz="1200" b="1" dirty="0"/>
              <a:t> !== </a:t>
            </a:r>
            <a:r>
              <a:rPr lang="en-US" sz="1200" b="1" dirty="0" err="1"/>
              <a:t>val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   }</a:t>
            </a:r>
          </a:p>
          <a:p>
            <a:endParaRPr lang="en-US" sz="1200" b="1" dirty="0"/>
          </a:p>
          <a:p>
            <a:r>
              <a:rPr lang="en-US" sz="1200" b="1" dirty="0" err="1"/>
              <a:t>document.write</a:t>
            </a:r>
            <a:r>
              <a:rPr lang="en-US" sz="1200" b="1" dirty="0"/>
              <a:t>(</a:t>
            </a:r>
            <a:r>
              <a:rPr lang="en-US" sz="1200" b="1" dirty="0" err="1"/>
              <a:t>is_sameType</a:t>
            </a:r>
            <a:r>
              <a:rPr lang="en-US" sz="1200" b="1" dirty="0"/>
              <a:t>('12', 100));</a:t>
            </a:r>
          </a:p>
          <a:p>
            <a:r>
              <a:rPr lang="en-US" sz="1200" b="1" dirty="0" err="1"/>
              <a:t>document.write</a:t>
            </a:r>
            <a:r>
              <a:rPr lang="en-US" sz="1200" b="1" dirty="0"/>
              <a:t>(</a:t>
            </a:r>
            <a:r>
              <a:rPr lang="en-US" sz="1200" b="1" dirty="0" err="1"/>
              <a:t>is_sameType</a:t>
            </a:r>
            <a:r>
              <a:rPr lang="en-US" sz="1200" b="1" dirty="0"/>
              <a:t>('12', '100'));</a:t>
            </a:r>
          </a:p>
          <a:p>
            <a:r>
              <a:rPr lang="en-US" sz="1200" b="1" dirty="0" err="1"/>
              <a:t>document.write</a:t>
            </a:r>
            <a:r>
              <a:rPr lang="en-US" sz="1200" b="1" dirty="0"/>
              <a:t>(</a:t>
            </a:r>
            <a:r>
              <a:rPr lang="en-US" sz="1200" b="1" dirty="0" err="1"/>
              <a:t>is_sameType</a:t>
            </a:r>
            <a:r>
              <a:rPr lang="en-US" sz="1200" b="1" dirty="0"/>
              <a:t>(12, 100)); </a:t>
            </a:r>
          </a:p>
          <a:p>
            <a:r>
              <a:rPr lang="en-US" sz="1200" b="1" dirty="0"/>
              <a:t>&lt;/script&gt;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7934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Check whether given value types are same or not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2364" y="2060848"/>
            <a:ext cx="4201635" cy="156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5776" y="2204864"/>
            <a:ext cx="40286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Form Validation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725144"/>
            <a:ext cx="2195736" cy="102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79512" y="627067"/>
            <a:ext cx="7200800" cy="5909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&lt;head&gt;</a:t>
            </a:r>
          </a:p>
          <a:p>
            <a:r>
              <a:rPr lang="en-US" b="1" dirty="0"/>
              <a:t>  &lt;title&gt;JavaScript Form Validation: Phone No Validation &lt;/title&gt;</a:t>
            </a:r>
          </a:p>
          <a:p>
            <a:r>
              <a:rPr lang="en-US" b="1" dirty="0"/>
              <a:t>  &lt;style&gt;body{font-</a:t>
            </a:r>
            <a:r>
              <a:rPr lang="en-US" b="1" dirty="0" err="1"/>
              <a:t>family:Verdana</a:t>
            </a:r>
            <a:r>
              <a:rPr lang="en-US" b="1" dirty="0"/>
              <a:t>;}&lt;/style&gt;</a:t>
            </a:r>
          </a:p>
          <a:p>
            <a:r>
              <a:rPr lang="en-US" b="1" dirty="0"/>
              <a:t>&lt;/head&gt;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&lt;body&gt;</a:t>
            </a:r>
          </a:p>
          <a:p>
            <a:r>
              <a:rPr lang="en-US" b="1" dirty="0"/>
              <a:t>&lt;script&gt;</a:t>
            </a:r>
          </a:p>
          <a:p>
            <a:r>
              <a:rPr lang="en-US" b="1" dirty="0"/>
              <a:t>function </a:t>
            </a:r>
            <a:r>
              <a:rPr lang="en-US" b="1" dirty="0" err="1"/>
              <a:t>is_number</a:t>
            </a:r>
            <a:r>
              <a:rPr lang="en-US" b="1" dirty="0"/>
              <a:t>(value)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return !</a:t>
            </a:r>
            <a:r>
              <a:rPr lang="en-US" b="1" dirty="0" err="1"/>
              <a:t>isNaN</a:t>
            </a:r>
            <a:r>
              <a:rPr lang="en-US" b="1" dirty="0"/>
              <a:t>(value) &amp;&amp; </a:t>
            </a:r>
            <a:r>
              <a:rPr lang="en-US" b="1" dirty="0" err="1"/>
              <a:t>toString.call</a:t>
            </a:r>
            <a:r>
              <a:rPr lang="en-US" b="1" dirty="0"/>
              <a:t>(value) === '[object Number]';</a:t>
            </a:r>
          </a:p>
          <a:p>
            <a:r>
              <a:rPr lang="en-US" b="1" dirty="0"/>
              <a:t>       }</a:t>
            </a:r>
          </a:p>
          <a:p>
            <a:endParaRPr lang="en-US" b="1" dirty="0"/>
          </a:p>
          <a:p>
            <a:r>
              <a:rPr lang="en-US" b="1" dirty="0" err="1"/>
              <a:t>document.write</a:t>
            </a:r>
            <a:r>
              <a:rPr lang="en-US" b="1" dirty="0"/>
              <a:t>(</a:t>
            </a:r>
            <a:r>
              <a:rPr lang="en-US" b="1" dirty="0" err="1"/>
              <a:t>is_number</a:t>
            </a:r>
            <a:r>
              <a:rPr lang="en-US" b="1" dirty="0"/>
              <a:t>(</a:t>
            </a:r>
            <a:r>
              <a:rPr lang="en-US" b="1" dirty="0" err="1"/>
              <a:t>NaN</a:t>
            </a:r>
            <a:r>
              <a:rPr lang="en-US" b="1" dirty="0"/>
              <a:t>));</a:t>
            </a:r>
          </a:p>
          <a:p>
            <a:r>
              <a:rPr lang="en-US" b="1" dirty="0" err="1"/>
              <a:t>document.write</a:t>
            </a:r>
            <a:r>
              <a:rPr lang="en-US" b="1" dirty="0"/>
              <a:t>(</a:t>
            </a:r>
            <a:r>
              <a:rPr lang="en-US" b="1" dirty="0" err="1"/>
              <a:t>is_number</a:t>
            </a:r>
            <a:r>
              <a:rPr lang="en-US" b="1" dirty="0"/>
              <a:t>(42.32));</a:t>
            </a:r>
          </a:p>
          <a:p>
            <a:r>
              <a:rPr lang="en-US" b="1" dirty="0" err="1"/>
              <a:t>document.write</a:t>
            </a:r>
            <a:r>
              <a:rPr lang="en-US" b="1" dirty="0"/>
              <a:t>(</a:t>
            </a:r>
            <a:r>
              <a:rPr lang="en-US" b="1" dirty="0" err="1"/>
              <a:t>is_number</a:t>
            </a:r>
            <a:r>
              <a:rPr lang="en-US" b="1" dirty="0"/>
              <a:t>(72));</a:t>
            </a:r>
          </a:p>
          <a:p>
            <a:endParaRPr lang="en-US" b="1" dirty="0"/>
          </a:p>
          <a:p>
            <a:r>
              <a:rPr lang="en-US" b="1" dirty="0"/>
              <a:t>&lt;/script&gt;</a:t>
            </a:r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7934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Check whether given value is number or not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0"/>
            <a:ext cx="4676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JavaScript Form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124744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b="1" dirty="0"/>
              <a:t>JavaScript provides facility to validate the form on the client-side so data processing will be faster than server-side validation.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b="1" dirty="0"/>
              <a:t>Most of the web developers prefer JavaScript form validation.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b="1" dirty="0"/>
              <a:t>Through JavaScript, we can validate name, password, email, date, mobile numbers and more fields.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5656" y="4176464"/>
            <a:ext cx="5466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JavaScript Form Validation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86916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to validate the name and password. The name can’t be empty and password can’t be less than 6 characters long.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Here, we are validating the form on form submit. The user will not be forwarded to the next page until given values are correct.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6632"/>
            <a:ext cx="7416824" cy="65248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&lt;script&gt;  </a:t>
            </a:r>
          </a:p>
          <a:p>
            <a:r>
              <a:rPr lang="en-US" sz="2000" b="1" dirty="0"/>
              <a:t>function </a:t>
            </a:r>
            <a:r>
              <a:rPr lang="en-US" sz="2000" b="1" dirty="0" err="1"/>
              <a:t>validateform</a:t>
            </a:r>
            <a:r>
              <a:rPr lang="en-US" sz="2000" b="1" dirty="0"/>
              <a:t>(){  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name=</a:t>
            </a:r>
            <a:r>
              <a:rPr lang="en-US" sz="2000" b="1" dirty="0" err="1"/>
              <a:t>document.myform.name.value</a:t>
            </a:r>
            <a:r>
              <a:rPr lang="en-US" sz="2000" b="1" dirty="0"/>
              <a:t>;  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password=</a:t>
            </a:r>
            <a:r>
              <a:rPr lang="en-US" sz="2000" b="1" dirty="0" err="1"/>
              <a:t>document.myform.password.value</a:t>
            </a:r>
            <a:r>
              <a:rPr lang="en-US" sz="2000" b="1" dirty="0"/>
              <a:t>;  </a:t>
            </a:r>
          </a:p>
          <a:p>
            <a:r>
              <a:rPr lang="en-US" sz="2000" b="1" dirty="0"/>
              <a:t>  </a:t>
            </a:r>
          </a:p>
          <a:p>
            <a:r>
              <a:rPr lang="en-US" sz="2000" b="1" dirty="0"/>
              <a:t>if (name==null || name==""){  </a:t>
            </a:r>
          </a:p>
          <a:p>
            <a:r>
              <a:rPr lang="en-US" sz="2000" b="1" dirty="0"/>
              <a:t>  alert("Name can't be blank");  </a:t>
            </a:r>
          </a:p>
          <a:p>
            <a:r>
              <a:rPr lang="en-US" sz="2000" b="1" dirty="0"/>
              <a:t>  return false;  </a:t>
            </a:r>
          </a:p>
          <a:p>
            <a:r>
              <a:rPr lang="en-US" sz="2000" b="1" dirty="0"/>
              <a:t>}else if(</a:t>
            </a:r>
            <a:r>
              <a:rPr lang="en-US" sz="2000" b="1" dirty="0" err="1"/>
              <a:t>password.length</a:t>
            </a:r>
            <a:r>
              <a:rPr lang="en-US" sz="2000" b="1" dirty="0"/>
              <a:t>&lt;6){  </a:t>
            </a:r>
          </a:p>
          <a:p>
            <a:r>
              <a:rPr lang="en-US" sz="2000" b="1" dirty="0"/>
              <a:t>  alert("Password must be at least 6 characters long.");  </a:t>
            </a:r>
          </a:p>
          <a:p>
            <a:r>
              <a:rPr lang="en-US" sz="2000" b="1" dirty="0"/>
              <a:t>  return false;  </a:t>
            </a:r>
          </a:p>
          <a:p>
            <a:r>
              <a:rPr lang="en-US" sz="2000" b="1" dirty="0"/>
              <a:t>  }  </a:t>
            </a:r>
          </a:p>
          <a:p>
            <a:r>
              <a:rPr lang="en-US" sz="2000" b="1" dirty="0"/>
              <a:t>}  </a:t>
            </a:r>
          </a:p>
          <a:p>
            <a:r>
              <a:rPr lang="en-US" sz="2000" b="1" dirty="0"/>
              <a:t>&lt;/script&gt;  </a:t>
            </a:r>
          </a:p>
          <a:p>
            <a:r>
              <a:rPr lang="en-US" sz="2000" b="1" dirty="0"/>
              <a:t>&lt;body&gt;  </a:t>
            </a:r>
          </a:p>
          <a:p>
            <a:r>
              <a:rPr lang="en-US" sz="2000" b="1" dirty="0"/>
              <a:t>&lt;form name="</a:t>
            </a:r>
            <a:r>
              <a:rPr lang="en-US" sz="2000" b="1" dirty="0" err="1"/>
              <a:t>myform</a:t>
            </a:r>
            <a:r>
              <a:rPr lang="en-US" sz="2000" b="1" dirty="0"/>
              <a:t>" method="post" action="abc.jsp" </a:t>
            </a:r>
            <a:r>
              <a:rPr lang="en-US" sz="2000" b="1" dirty="0" err="1"/>
              <a:t>onsubmit</a:t>
            </a:r>
            <a:r>
              <a:rPr lang="en-US" sz="2000" b="1" dirty="0"/>
              <a:t>="return </a:t>
            </a:r>
            <a:r>
              <a:rPr lang="en-US" sz="2000" b="1" dirty="0" err="1"/>
              <a:t>validateform</a:t>
            </a:r>
            <a:r>
              <a:rPr lang="en-US" sz="2000" b="1" dirty="0"/>
              <a:t>()" &gt;  </a:t>
            </a:r>
          </a:p>
          <a:p>
            <a:r>
              <a:rPr lang="en-US" sz="2000" b="1" dirty="0"/>
              <a:t>Name: &lt;input type="text" name="name"&gt;&lt;</a:t>
            </a:r>
            <a:r>
              <a:rPr lang="en-US" sz="2000" b="1" dirty="0" err="1"/>
              <a:t>br</a:t>
            </a:r>
            <a:r>
              <a:rPr lang="en-US" sz="2000" b="1" dirty="0"/>
              <a:t>/&gt;  </a:t>
            </a:r>
          </a:p>
          <a:p>
            <a:r>
              <a:rPr lang="en-US" sz="2000" b="1" dirty="0"/>
              <a:t>Password: &lt;input type="password" name="password"&gt;&lt;</a:t>
            </a:r>
            <a:r>
              <a:rPr lang="en-US" sz="2000" b="1" dirty="0" err="1"/>
              <a:t>br</a:t>
            </a:r>
            <a:r>
              <a:rPr lang="en-US" sz="2000" b="1" dirty="0"/>
              <a:t>/&gt;  </a:t>
            </a:r>
          </a:p>
          <a:p>
            <a:r>
              <a:rPr lang="en-US" sz="2000" b="1" dirty="0"/>
              <a:t>&lt;input type="submit" value="register"&gt;  </a:t>
            </a:r>
          </a:p>
          <a:p>
            <a:r>
              <a:rPr lang="en-US" sz="2000" b="1" dirty="0"/>
              <a:t>&lt;/form&gt;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90802" y="0"/>
            <a:ext cx="3953198" cy="4001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JavaScript Form Validation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0"/>
            <a:ext cx="507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JavaScript Retype Password 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692696"/>
            <a:ext cx="7848872" cy="5632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&lt;script type="text/</a:t>
            </a:r>
            <a:r>
              <a:rPr lang="en-US" b="1" dirty="0" err="1"/>
              <a:t>javascript</a:t>
            </a:r>
            <a:r>
              <a:rPr lang="en-US" b="1" dirty="0"/>
              <a:t>"&gt;  </a:t>
            </a:r>
          </a:p>
          <a:p>
            <a:r>
              <a:rPr lang="en-US" b="1" dirty="0"/>
              <a:t>function </a:t>
            </a:r>
            <a:r>
              <a:rPr lang="en-US" b="1" dirty="0" err="1"/>
              <a:t>matchpass</a:t>
            </a:r>
            <a:r>
              <a:rPr lang="en-US" b="1" dirty="0"/>
              <a:t>(){  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firstpassword</a:t>
            </a:r>
            <a:r>
              <a:rPr lang="en-US" b="1" dirty="0"/>
              <a:t>=document.f1.password.value;  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secondpassword</a:t>
            </a:r>
            <a:r>
              <a:rPr lang="en-US" b="1" dirty="0"/>
              <a:t>=document.f1.password2.value;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if(</a:t>
            </a:r>
            <a:r>
              <a:rPr lang="en-US" b="1" dirty="0" err="1"/>
              <a:t>firstpassword</a:t>
            </a:r>
            <a:r>
              <a:rPr lang="en-US" b="1" dirty="0"/>
              <a:t>==</a:t>
            </a:r>
            <a:r>
              <a:rPr lang="en-US" b="1" dirty="0" err="1"/>
              <a:t>secondpassword</a:t>
            </a:r>
            <a:r>
              <a:rPr lang="en-US" b="1" dirty="0"/>
              <a:t>){  </a:t>
            </a:r>
          </a:p>
          <a:p>
            <a:r>
              <a:rPr lang="en-US" b="1" dirty="0"/>
              <a:t>return true;  </a:t>
            </a:r>
          </a:p>
          <a:p>
            <a:r>
              <a:rPr lang="en-US" b="1" dirty="0"/>
              <a:t>}  </a:t>
            </a:r>
          </a:p>
          <a:p>
            <a:r>
              <a:rPr lang="en-US" b="1" dirty="0"/>
              <a:t>else{  </a:t>
            </a:r>
          </a:p>
          <a:p>
            <a:r>
              <a:rPr lang="en-US" b="1" dirty="0"/>
              <a:t>alert("password must be same!");  </a:t>
            </a:r>
          </a:p>
          <a:p>
            <a:r>
              <a:rPr lang="en-US" b="1" dirty="0"/>
              <a:t>return false;  </a:t>
            </a:r>
          </a:p>
          <a:p>
            <a:r>
              <a:rPr lang="en-US" b="1" dirty="0"/>
              <a:t>}  </a:t>
            </a:r>
          </a:p>
          <a:p>
            <a:r>
              <a:rPr lang="en-US" b="1" dirty="0"/>
              <a:t>}  </a:t>
            </a:r>
          </a:p>
          <a:p>
            <a:r>
              <a:rPr lang="en-US" b="1" dirty="0"/>
              <a:t>&lt;/script&gt;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&lt;form name="f1" action="register.jsp" </a:t>
            </a:r>
            <a:r>
              <a:rPr lang="en-US" b="1" dirty="0" err="1"/>
              <a:t>onsubmit</a:t>
            </a:r>
            <a:r>
              <a:rPr lang="en-US" b="1" dirty="0"/>
              <a:t>="return </a:t>
            </a:r>
            <a:r>
              <a:rPr lang="en-US" b="1" dirty="0" err="1"/>
              <a:t>matchpass</a:t>
            </a:r>
            <a:r>
              <a:rPr lang="en-US" b="1" dirty="0"/>
              <a:t>()"&gt;  </a:t>
            </a:r>
          </a:p>
          <a:p>
            <a:r>
              <a:rPr lang="en-US" b="1" dirty="0"/>
              <a:t>Password:&lt;input type="password" name="password" /&gt;&lt;</a:t>
            </a:r>
            <a:r>
              <a:rPr lang="en-US" b="1" dirty="0" err="1"/>
              <a:t>br</a:t>
            </a:r>
            <a:r>
              <a:rPr lang="en-US" b="1" dirty="0"/>
              <a:t>/&gt;  </a:t>
            </a:r>
          </a:p>
          <a:p>
            <a:r>
              <a:rPr lang="en-US" b="1" dirty="0"/>
              <a:t>Re-enter Password:&lt;input type="password" name="password2"/&gt;&lt;</a:t>
            </a:r>
            <a:r>
              <a:rPr lang="en-US" b="1" dirty="0" err="1"/>
              <a:t>br</a:t>
            </a:r>
            <a:r>
              <a:rPr lang="en-US" b="1" dirty="0"/>
              <a:t>/&gt;  </a:t>
            </a:r>
          </a:p>
          <a:p>
            <a:r>
              <a:rPr lang="en-US" b="1" dirty="0"/>
              <a:t>&lt;input type="submit"&gt;  </a:t>
            </a:r>
          </a:p>
          <a:p>
            <a:r>
              <a:rPr lang="en-US" b="1" dirty="0"/>
              <a:t>&lt;/form&gt;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0"/>
            <a:ext cx="4569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JavaScript Number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62068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validate the </a:t>
            </a:r>
            <a:r>
              <a:rPr lang="en-GB" dirty="0" err="1"/>
              <a:t>textfield</a:t>
            </a:r>
            <a:r>
              <a:rPr lang="en-GB" dirty="0"/>
              <a:t> for numeric value only. Here, we are using </a:t>
            </a:r>
            <a:r>
              <a:rPr lang="en-GB" dirty="0" err="1"/>
              <a:t>isNaN</a:t>
            </a:r>
            <a:r>
              <a:rPr lang="en-GB" dirty="0"/>
              <a:t>() function.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6390456" cy="48013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&lt;script&gt;  </a:t>
            </a:r>
          </a:p>
          <a:p>
            <a:r>
              <a:rPr lang="en-US" b="1" dirty="0"/>
              <a:t>function validate(){  </a:t>
            </a:r>
          </a:p>
          <a:p>
            <a:r>
              <a:rPr lang="en-US" b="1" dirty="0" err="1"/>
              <a:t>var</a:t>
            </a:r>
            <a:r>
              <a:rPr lang="en-US" b="1" dirty="0"/>
              <a:t> num=</a:t>
            </a:r>
            <a:r>
              <a:rPr lang="en-US" b="1" dirty="0" err="1"/>
              <a:t>document.myform.num.value</a:t>
            </a:r>
            <a:r>
              <a:rPr lang="en-US" b="1" dirty="0"/>
              <a:t>;  </a:t>
            </a:r>
          </a:p>
          <a:p>
            <a:r>
              <a:rPr lang="en-US" b="1" dirty="0"/>
              <a:t>if (</a:t>
            </a:r>
            <a:r>
              <a:rPr lang="en-US" b="1" dirty="0" err="1"/>
              <a:t>isNaN</a:t>
            </a:r>
            <a:r>
              <a:rPr lang="en-US" b="1" dirty="0"/>
              <a:t>(num)){  </a:t>
            </a:r>
          </a:p>
          <a:p>
            <a:r>
              <a:rPr lang="en-US" b="1" dirty="0"/>
              <a:t>  </a:t>
            </a:r>
            <a:r>
              <a:rPr lang="en-US" b="1" dirty="0" err="1"/>
              <a:t>document.getElementById</a:t>
            </a:r>
            <a:r>
              <a:rPr lang="en-US" b="1" dirty="0"/>
              <a:t>("</a:t>
            </a:r>
            <a:r>
              <a:rPr lang="en-US" b="1" dirty="0" err="1"/>
              <a:t>numloc</a:t>
            </a:r>
            <a:r>
              <a:rPr lang="en-US" b="1" dirty="0"/>
              <a:t>").</a:t>
            </a:r>
            <a:r>
              <a:rPr lang="en-US" b="1" dirty="0" err="1"/>
              <a:t>innerHTML</a:t>
            </a:r>
            <a:r>
              <a:rPr lang="en-US" b="1" dirty="0"/>
              <a:t>="Enter Numeric value only";  </a:t>
            </a:r>
          </a:p>
          <a:p>
            <a:r>
              <a:rPr lang="en-US" b="1" dirty="0"/>
              <a:t>  return false;  </a:t>
            </a:r>
          </a:p>
          <a:p>
            <a:r>
              <a:rPr lang="en-US" b="1" dirty="0"/>
              <a:t>}else{  </a:t>
            </a:r>
          </a:p>
          <a:p>
            <a:r>
              <a:rPr lang="en-US" b="1" dirty="0"/>
              <a:t>  return true;  </a:t>
            </a:r>
          </a:p>
          <a:p>
            <a:r>
              <a:rPr lang="en-US" b="1" dirty="0"/>
              <a:t>  }  </a:t>
            </a:r>
          </a:p>
          <a:p>
            <a:r>
              <a:rPr lang="en-US" b="1" dirty="0"/>
              <a:t>}  </a:t>
            </a:r>
          </a:p>
          <a:p>
            <a:r>
              <a:rPr lang="en-US" b="1" dirty="0"/>
              <a:t>&lt;/script&gt;  </a:t>
            </a:r>
          </a:p>
          <a:p>
            <a:r>
              <a:rPr lang="en-US" b="1" dirty="0"/>
              <a:t>&lt;form name="</a:t>
            </a:r>
            <a:r>
              <a:rPr lang="en-US" b="1" dirty="0" err="1"/>
              <a:t>myform</a:t>
            </a:r>
            <a:r>
              <a:rPr lang="en-US" b="1" dirty="0"/>
              <a:t>" </a:t>
            </a:r>
            <a:r>
              <a:rPr lang="en-US" b="1" dirty="0" err="1"/>
              <a:t>onsubmit</a:t>
            </a:r>
            <a:r>
              <a:rPr lang="en-US" b="1" dirty="0"/>
              <a:t>="return validate()" &gt;  </a:t>
            </a:r>
          </a:p>
          <a:p>
            <a:r>
              <a:rPr lang="en-US" b="1" dirty="0"/>
              <a:t>Number: &lt;input type="text" name="num"&gt;&lt;span id="</a:t>
            </a:r>
            <a:r>
              <a:rPr lang="en-US" b="1" dirty="0" err="1"/>
              <a:t>numloc</a:t>
            </a:r>
            <a:r>
              <a:rPr lang="en-US" b="1" dirty="0"/>
              <a:t>"&gt;&lt;/span&gt;&lt;</a:t>
            </a:r>
            <a:r>
              <a:rPr lang="en-US" b="1" dirty="0" err="1"/>
              <a:t>br</a:t>
            </a:r>
            <a:r>
              <a:rPr lang="en-US" b="1" dirty="0"/>
              <a:t>/&gt;  </a:t>
            </a:r>
          </a:p>
          <a:p>
            <a:r>
              <a:rPr lang="en-US" b="1" dirty="0"/>
              <a:t>&lt;input type="submit" value="submit"&gt;  </a:t>
            </a:r>
          </a:p>
          <a:p>
            <a:r>
              <a:rPr lang="en-US" b="1" dirty="0"/>
              <a:t>&lt;/form&gt;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2348880"/>
            <a:ext cx="64011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JavaScript email validation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268760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validate the email by the help of JavaScript.</a:t>
            </a:r>
          </a:p>
          <a:p>
            <a:endParaRPr lang="en-GB" sz="2400" b="1" dirty="0"/>
          </a:p>
          <a:p>
            <a:r>
              <a:rPr lang="en-GB" sz="2400" b="1" dirty="0"/>
              <a:t>There are many criteria that need to be follow to validate the email id such as: </a:t>
            </a:r>
          </a:p>
          <a:p>
            <a:endParaRPr lang="en-GB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400" b="1" dirty="0"/>
              <a:t>email id must contain the @ and . Character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400" b="1" dirty="0"/>
              <a:t>There must be at least one character before and after the @.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400" b="1" dirty="0"/>
              <a:t>There must be at least two characters after . (dot).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3768" y="332656"/>
            <a:ext cx="2577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email validation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97346"/>
            <a:ext cx="6480720" cy="65248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&lt;script&gt;  </a:t>
            </a:r>
          </a:p>
          <a:p>
            <a:r>
              <a:rPr lang="en-US" sz="2000" b="1" dirty="0"/>
              <a:t>function </a:t>
            </a:r>
            <a:r>
              <a:rPr lang="en-US" sz="2000" b="1" dirty="0" err="1"/>
              <a:t>validateemail</a:t>
            </a:r>
            <a:r>
              <a:rPr lang="en-US" sz="2000" b="1" dirty="0"/>
              <a:t>()  </a:t>
            </a:r>
          </a:p>
          <a:p>
            <a:r>
              <a:rPr lang="en-US" sz="2000" b="1" dirty="0"/>
              <a:t>{  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x=</a:t>
            </a:r>
            <a:r>
              <a:rPr lang="en-US" sz="2000" b="1" dirty="0" err="1"/>
              <a:t>document.myform.email.value</a:t>
            </a:r>
            <a:r>
              <a:rPr lang="en-US" sz="2000" b="1" dirty="0"/>
              <a:t>;  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atposition</a:t>
            </a:r>
            <a:r>
              <a:rPr lang="en-US" sz="2000" b="1" dirty="0"/>
              <a:t>=</a:t>
            </a:r>
            <a:r>
              <a:rPr lang="en-US" sz="2000" b="1" dirty="0" err="1"/>
              <a:t>x.indexOf</a:t>
            </a:r>
            <a:r>
              <a:rPr lang="en-US" sz="2000" b="1" dirty="0"/>
              <a:t>("@");  </a:t>
            </a:r>
          </a:p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dotposition</a:t>
            </a:r>
            <a:r>
              <a:rPr lang="en-US" sz="2000" b="1" dirty="0"/>
              <a:t>=</a:t>
            </a:r>
            <a:r>
              <a:rPr lang="en-US" sz="2000" b="1" dirty="0" err="1"/>
              <a:t>x.lastIndexOf</a:t>
            </a:r>
            <a:r>
              <a:rPr lang="en-US" sz="2000" b="1" dirty="0"/>
              <a:t>(".");  </a:t>
            </a:r>
          </a:p>
          <a:p>
            <a:r>
              <a:rPr lang="en-US" sz="2000" b="1" dirty="0"/>
              <a:t>if (</a:t>
            </a:r>
            <a:r>
              <a:rPr lang="en-US" sz="2000" b="1" dirty="0" err="1"/>
              <a:t>atposition</a:t>
            </a:r>
            <a:r>
              <a:rPr lang="en-US" sz="2000" b="1" dirty="0"/>
              <a:t>&lt;1 || </a:t>
            </a:r>
            <a:r>
              <a:rPr lang="en-US" sz="2000" b="1" dirty="0" err="1"/>
              <a:t>dotposition</a:t>
            </a:r>
            <a:r>
              <a:rPr lang="en-US" sz="2000" b="1" dirty="0"/>
              <a:t>&lt;atposition+2 || dotposition+2&gt;=</a:t>
            </a:r>
            <a:r>
              <a:rPr lang="en-US" sz="2000" b="1" dirty="0" err="1"/>
              <a:t>x.length</a:t>
            </a:r>
            <a:r>
              <a:rPr lang="en-US" sz="2000" b="1" dirty="0"/>
              <a:t>){  </a:t>
            </a:r>
          </a:p>
          <a:p>
            <a:r>
              <a:rPr lang="en-US" sz="2000" b="1" dirty="0"/>
              <a:t>  alert("Please enter a valid e-mail address \n </a:t>
            </a:r>
            <a:r>
              <a:rPr lang="en-US" sz="2000" b="1" dirty="0" err="1"/>
              <a:t>atpostion</a:t>
            </a:r>
            <a:r>
              <a:rPr lang="en-US" sz="2000" b="1" dirty="0"/>
              <a:t>:"+</a:t>
            </a:r>
            <a:r>
              <a:rPr lang="en-US" sz="2000" b="1" dirty="0" err="1"/>
              <a:t>atposition</a:t>
            </a:r>
            <a:r>
              <a:rPr lang="en-US" sz="2000" b="1" dirty="0"/>
              <a:t>+"\n </a:t>
            </a:r>
            <a:r>
              <a:rPr lang="en-US" sz="2000" b="1" dirty="0" err="1"/>
              <a:t>dotposition</a:t>
            </a:r>
            <a:r>
              <a:rPr lang="en-US" sz="2000" b="1" dirty="0"/>
              <a:t>:"+</a:t>
            </a:r>
            <a:r>
              <a:rPr lang="en-US" sz="2000" b="1" dirty="0" err="1"/>
              <a:t>dotposition</a:t>
            </a:r>
            <a:r>
              <a:rPr lang="en-US" sz="2000" b="1" dirty="0"/>
              <a:t>);  </a:t>
            </a:r>
          </a:p>
          <a:p>
            <a:r>
              <a:rPr lang="en-US" sz="2000" b="1" dirty="0"/>
              <a:t>  return false;  </a:t>
            </a:r>
          </a:p>
          <a:p>
            <a:r>
              <a:rPr lang="en-US" sz="2000" b="1" dirty="0"/>
              <a:t>  }  </a:t>
            </a:r>
          </a:p>
          <a:p>
            <a:r>
              <a:rPr lang="en-US" sz="2000" b="1" dirty="0"/>
              <a:t>}  </a:t>
            </a:r>
          </a:p>
          <a:p>
            <a:r>
              <a:rPr lang="en-US" sz="2000" b="1" dirty="0"/>
              <a:t>&lt;/script&gt;  </a:t>
            </a:r>
          </a:p>
          <a:p>
            <a:r>
              <a:rPr lang="en-US" sz="2000" b="1" dirty="0"/>
              <a:t>&lt;body&gt;  </a:t>
            </a:r>
          </a:p>
          <a:p>
            <a:r>
              <a:rPr lang="en-US" sz="2000" b="1" dirty="0"/>
              <a:t>&lt;form name="</a:t>
            </a:r>
            <a:r>
              <a:rPr lang="en-US" sz="2000" b="1" dirty="0" err="1"/>
              <a:t>myform</a:t>
            </a:r>
            <a:r>
              <a:rPr lang="en-US" sz="2000" b="1" dirty="0"/>
              <a:t>"  method="post" action="#" </a:t>
            </a:r>
            <a:r>
              <a:rPr lang="en-US" sz="2000" b="1" dirty="0" err="1"/>
              <a:t>onsubmit</a:t>
            </a:r>
            <a:r>
              <a:rPr lang="en-US" sz="2000" b="1" dirty="0"/>
              <a:t>="return </a:t>
            </a:r>
            <a:r>
              <a:rPr lang="en-US" sz="2000" b="1" dirty="0" err="1"/>
              <a:t>validateemail</a:t>
            </a:r>
            <a:r>
              <a:rPr lang="en-US" sz="2000" b="1" dirty="0"/>
              <a:t>();"&gt;  </a:t>
            </a:r>
          </a:p>
          <a:p>
            <a:r>
              <a:rPr lang="en-US" sz="2000" b="1" dirty="0"/>
              <a:t>Email: &lt;input type="text" name="email"&gt;&lt;</a:t>
            </a:r>
            <a:r>
              <a:rPr lang="en-US" sz="2000" b="1" dirty="0" err="1"/>
              <a:t>br</a:t>
            </a:r>
            <a:r>
              <a:rPr lang="en-US" sz="2000" b="1" dirty="0"/>
              <a:t>/&gt;  </a:t>
            </a:r>
          </a:p>
          <a:p>
            <a:r>
              <a:rPr lang="en-US" sz="2000" b="1" dirty="0"/>
              <a:t>  </a:t>
            </a:r>
          </a:p>
          <a:p>
            <a:r>
              <a:rPr lang="en-US" sz="2000" b="1" dirty="0"/>
              <a:t>&lt;input type="submit" value="register"&gt;  </a:t>
            </a:r>
          </a:p>
          <a:p>
            <a:r>
              <a:rPr lang="en-US" sz="2000" b="1" dirty="0"/>
              <a:t>&lt;/form&gt;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2661</Words>
  <Application>Microsoft Office PowerPoint</Application>
  <PresentationFormat>On-screen Show (4:3)</PresentationFormat>
  <Paragraphs>416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Chanakya</dc:creator>
  <cp:lastModifiedBy>simrankaur08032000@gmail.com</cp:lastModifiedBy>
  <cp:revision>26</cp:revision>
  <dcterms:created xsi:type="dcterms:W3CDTF">2021-04-06T11:45:46Z</dcterms:created>
  <dcterms:modified xsi:type="dcterms:W3CDTF">2023-10-30T13:36:05Z</dcterms:modified>
</cp:coreProperties>
</file>