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63" r:id="rId2"/>
    <p:sldId id="261" r:id="rId3"/>
    <p:sldId id="256" r:id="rId4"/>
    <p:sldId id="262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0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8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6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74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8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9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1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5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5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3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2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2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1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8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BBC0-A5A8-4409-BC0D-8A61A5849F1A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A7AE-B6D5-4359-8FDB-5205C5BEB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B8794-94F6-BD7B-EACA-DCC47B306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58"/>
          <a:stretch/>
        </p:blipFill>
        <p:spPr>
          <a:xfrm>
            <a:off x="4501636" y="0"/>
            <a:ext cx="3188727" cy="1253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0853E-674E-71C8-C620-ECD67D3123A1}"/>
              </a:ext>
            </a:extLst>
          </p:cNvPr>
          <p:cNvSpPr txBox="1"/>
          <p:nvPr/>
        </p:nvSpPr>
        <p:spPr>
          <a:xfrm>
            <a:off x="931918" y="4357996"/>
            <a:ext cx="59634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By: -</a:t>
            </a:r>
            <a:endParaRPr lang="en-IN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Ekhlakh Ahmad. Reg No.: - 12209166.</a:t>
            </a:r>
          </a:p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Sukhdeep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Kaur. Reg NO.: - 12209123.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0A1E8-D488-F9AC-630D-190632991D6C}"/>
              </a:ext>
            </a:extLst>
          </p:cNvPr>
          <p:cNvSpPr txBox="1"/>
          <p:nvPr/>
        </p:nvSpPr>
        <p:spPr>
          <a:xfrm>
            <a:off x="7690363" y="4142553"/>
            <a:ext cx="4044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To : -</a:t>
            </a:r>
          </a:p>
          <a:p>
            <a:pPr algn="ctr"/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Bhoopati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Subramani Sir </a:t>
            </a:r>
          </a:p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(Assistant Professor)</a:t>
            </a:r>
          </a:p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28940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5F9CE0-844E-80C0-8970-8541325C7773}"/>
              </a:ext>
            </a:extLst>
          </p:cNvPr>
          <p:cNvSpPr/>
          <p:nvPr/>
        </p:nvSpPr>
        <p:spPr>
          <a:xfrm>
            <a:off x="757561" y="1790544"/>
            <a:ext cx="10844828" cy="20163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56016"/>
              </a:avLst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DAILY COLLEGE CLASS WORK BOOK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32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3A67-BDB6-8F3B-2B63-57BEAC87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0"/>
            <a:ext cx="9905998" cy="9610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/>
              <a:t>Setup page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DBA13240-EF94-4748-037B-6FEE7A234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52" y="944543"/>
            <a:ext cx="8012665" cy="5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B628-49AB-8860-393D-FC7DD08F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A639E-A6DD-D38C-95B5-68B26166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59" y="1250304"/>
            <a:ext cx="10572496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E7C2C-0741-A870-0639-61CB1CBF4720}"/>
              </a:ext>
            </a:extLst>
          </p:cNvPr>
          <p:cNvSpPr txBox="1"/>
          <p:nvPr/>
        </p:nvSpPr>
        <p:spPr>
          <a:xfrm>
            <a:off x="1085461" y="2668555"/>
            <a:ext cx="10021077" cy="24034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  <a:scene3d>
              <a:camera prst="isometricOffAxis2Right"/>
              <a:lightRig rig="threePt" dir="t"/>
            </a:scene3d>
          </a:bodyPr>
          <a:lstStyle/>
          <a:p>
            <a:r>
              <a:rPr lang="en-IN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239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96B4-0E58-6D12-2A82-4FDF88A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66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4F9F-B24E-DD7A-204C-4373B5B2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45" y="2296140"/>
            <a:ext cx="10328693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Daily College Class Work Report Book is a web-based application developed using PHP.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document is to specify the requirements for the development of a web-based system that manages daily class work and activities in a college setting using PHP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system aims to streamline the process of recording and accessing classwork, making it easier for both students and teachers and instructors to stay organized and informed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8F2011CC-1D17-D4B3-37C2-CD7C5A07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93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b="1" i="0" dirty="0">
                <a:solidFill>
                  <a:srgbClr val="ECECF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Scope</a:t>
            </a:r>
            <a:endParaRPr lang="en-IN" sz="9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73810-9ECC-CFBC-F63B-E293EEE2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3486"/>
            <a:ext cx="10241935" cy="43107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create a comprehensive system that allows colleges to record and manage.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daily class activities,.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Subject list.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Lesson Plan.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Schedule.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generate reports for academic purposes.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3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1B86-757F-C55B-8EC0-6B936A9F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58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1270-E8D5-B45D-4BCC-10F90C36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213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 Registration: - Student should be able to register for an account by providing their essential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Such as Name, E-mail and  Password.</a:t>
            </a:r>
          </a:p>
        </p:txBody>
      </p:sp>
    </p:spTree>
    <p:extLst>
      <p:ext uri="{BB962C8B-B14F-4D97-AF65-F5344CB8AC3E}">
        <p14:creationId xmlns:p14="http://schemas.microsoft.com/office/powerpoint/2010/main" val="2633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8AA9-9910-1182-FE01-16D43756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136"/>
            <a:ext cx="9905998" cy="985693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Login page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550A76-D106-8168-8C51-C16B7609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8" y="996481"/>
            <a:ext cx="7636044" cy="58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A92-B9F3-6436-CA39-B04B399F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255"/>
            <a:ext cx="10195282" cy="147857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Cambria" panose="02040503050406030204" pitchFamily="18" charset="0"/>
                <a:ea typeface="Cambria" panose="02040503050406030204" pitchFamily="18" charset="0"/>
              </a:rPr>
              <a:t>Class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5CD54-3D3E-03EE-0706-AD0D88F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Upload and 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Categorization.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Accessibility.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Assignment Task.</a:t>
            </a:r>
          </a:p>
        </p:txBody>
      </p:sp>
    </p:spTree>
    <p:extLst>
      <p:ext uri="{BB962C8B-B14F-4D97-AF65-F5344CB8AC3E}">
        <p14:creationId xmlns:p14="http://schemas.microsoft.com/office/powerpoint/2010/main" val="208256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A201-B063-DE04-FB15-518B5D26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585" y="146520"/>
            <a:ext cx="8843087" cy="842525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D485F-F41E-3F30-5793-3872C82C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5" y="989045"/>
            <a:ext cx="92202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A201-B063-DE04-FB15-518B5D26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1695402"/>
            <a:ext cx="3860537" cy="147857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/>
              <a:t>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B6C6-DA76-EA75-408A-03A71B17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174" y="102581"/>
            <a:ext cx="7270110" cy="6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B9C10-AB13-813F-9036-C6859F2F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0" y="606491"/>
            <a:ext cx="10193415" cy="57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472</TotalTime>
  <Words>203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Tw Cen MT</vt:lpstr>
      <vt:lpstr>Wingdings</vt:lpstr>
      <vt:lpstr>Circuit</vt:lpstr>
      <vt:lpstr>PowerPoint Presentation</vt:lpstr>
      <vt:lpstr>Introduction</vt:lpstr>
      <vt:lpstr>Scope</vt:lpstr>
      <vt:lpstr>features</vt:lpstr>
      <vt:lpstr>Login page diagram</vt:lpstr>
      <vt:lpstr>Class notes</vt:lpstr>
      <vt:lpstr>login Page</vt:lpstr>
      <vt:lpstr>register page</vt:lpstr>
      <vt:lpstr>PowerPoint Presentation</vt:lpstr>
      <vt:lpstr>Setup page</vt:lpstr>
      <vt:lpstr>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Servo motor, LCD, and Temperature sensor"</dc:title>
  <dc:creator>Ekhlakh Ahmad</dc:creator>
  <cp:lastModifiedBy>Ekhlakh Ahmad</cp:lastModifiedBy>
  <cp:revision>17</cp:revision>
  <dcterms:created xsi:type="dcterms:W3CDTF">2023-10-31T09:59:39Z</dcterms:created>
  <dcterms:modified xsi:type="dcterms:W3CDTF">2023-11-09T08:35:28Z</dcterms:modified>
</cp:coreProperties>
</file>