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C095-84F2-26B2-797E-4E59FCCC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0E7EF-9DB9-C743-1F81-343EDC784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42CF-53AF-2A9A-7634-8FB3E7D8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E409-D033-AE60-58FA-5E668998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CAE7-A684-CD08-E3D8-A8A0FA77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3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9456-B0DF-9EB1-EF42-F67D89EB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BD3DB-B93F-E0AF-9AB6-698746E1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DE45-177F-41FD-7270-0506915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9675-226F-98CF-4DD4-FCAEF068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A6D2-B72C-FECD-D3A7-5BEB0A7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6106D-DC57-414F-4244-3D11B7727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F0EA-143E-AB8A-F750-D556C88AB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BB23-A894-C55F-3F9B-9ADB6625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D6E8-E0CA-6A03-B91D-A5B4BF1F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83D5-3500-4AB5-6CAA-86B5D562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3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CA5D-88A3-AF0F-2E1E-7BD8117F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9650-CDA0-97FD-25C6-0D480196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3311-6665-D231-5D33-E34EC0BB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A2AB-2BA4-0A2A-12D3-9D21223C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F41F-511C-D8D0-6473-D7937A8E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2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82B5-6D17-0BAE-CF2D-DD5B1FE7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D3C32-E23A-CE98-BCA1-84B88DBB5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46DC-EB4B-2E8B-D2D9-86487C85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F864-7AF6-90BF-AC9E-151CB7B0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5DBB-F870-BAAF-7A19-8A675557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5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AEBC-4CCD-E546-739A-EE833E75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7131-0314-C22A-1EB7-635FEB073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63924-A561-4361-6931-37E2233C8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9897C-B2AC-43EE-61FF-79035E71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4DB3-D879-E4CF-D635-AA301912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8B4C-7EB7-9265-8592-E193EB96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3AE0-6A4D-EECF-7E6F-B041D625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9ED6A-EC27-6D73-FCD8-F7568B38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B974-2575-A33E-B42A-D0A1AB00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C3FB-3C17-3991-B393-C3DDD60A5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D603D-714E-E3C3-99CE-E3BDCECEE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0C7B1-8C5F-0168-7E53-8F4255EC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067A3-D11E-3800-AF23-88272D9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02DE6-62EC-363C-AEAA-5BCFCD9F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2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ABDE-6611-0C1D-DD76-628D258F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91482-B9AF-ADE6-02E2-3C5A387F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722CC-13CE-46FF-8EC2-AF16185A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A740A-C61F-32F0-70FB-CEF4CD4C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6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DD11A-C4DF-6417-25D1-56A1DA6B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7A250-FB47-4CD1-A7B0-002CBB8A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88FD-D5BB-E476-A542-418B7F0F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73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A19C-51A5-49BB-B8D4-DC274A7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88E2-F5F1-22F8-7791-B29AA1A3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03C4A-92B3-B309-7575-EF408C22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D3B55-B687-3FF6-F310-99309ACF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E4897-7306-F688-2268-C2A372D3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64CD-1156-3EC5-7242-F8BDAF81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6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D79B-C2A3-B470-E078-21107FCF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1CBF9-48F4-2A35-D3A1-0EA043CA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05E46-A79A-CA70-D784-75B29566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59A9-BC98-6039-6B3F-6F6CCB5D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91373-9D74-59DC-7DDD-F34716A3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56C07-EBF5-6E16-6253-816FFB2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57EF1-B320-833D-A876-83D0FF68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9A75-829B-5539-26D8-7DB5C5417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F394-D91F-958C-331F-7B9F8A85E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45A2-444D-4C4F-86DD-BA4787664CC4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FFC-2B1D-C5ED-F7A3-C000F138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5B05-2A71-EF1F-B5FF-4878FEDD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834D-06D0-4C60-8A80-C5FD9478F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52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0B34-71FE-873A-FD0A-BF08F0021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14947-AD7B-D9AC-2678-03A89D4E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CAP785</a:t>
            </a:r>
          </a:p>
        </p:txBody>
      </p:sp>
    </p:spTree>
    <p:extLst>
      <p:ext uri="{BB962C8B-B14F-4D97-AF65-F5344CB8AC3E}">
        <p14:creationId xmlns:p14="http://schemas.microsoft.com/office/powerpoint/2010/main" val="21482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65C1F-93CD-7549-1DF3-7221B9C60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37" y="986118"/>
            <a:ext cx="8824725" cy="5103237"/>
          </a:xfrm>
        </p:spPr>
      </p:pic>
    </p:spTree>
    <p:extLst>
      <p:ext uri="{BB962C8B-B14F-4D97-AF65-F5344CB8AC3E}">
        <p14:creationId xmlns:p14="http://schemas.microsoft.com/office/powerpoint/2010/main" val="315519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050DD-F2CB-09B1-BE57-8F3AD3AB1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708212"/>
            <a:ext cx="9179858" cy="5468751"/>
          </a:xfrm>
        </p:spPr>
      </p:pic>
    </p:spTree>
    <p:extLst>
      <p:ext uri="{BB962C8B-B14F-4D97-AF65-F5344CB8AC3E}">
        <p14:creationId xmlns:p14="http://schemas.microsoft.com/office/powerpoint/2010/main" val="37367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6C97F-13E3-A45F-917B-7F3DBE4AA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30" y="968189"/>
            <a:ext cx="8922642" cy="5217739"/>
          </a:xfrm>
        </p:spPr>
      </p:pic>
    </p:spTree>
    <p:extLst>
      <p:ext uri="{BB962C8B-B14F-4D97-AF65-F5344CB8AC3E}">
        <p14:creationId xmlns:p14="http://schemas.microsoft.com/office/powerpoint/2010/main" val="243985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AFC92-1676-71C0-3F87-86A278FD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025" y="869576"/>
            <a:ext cx="9088838" cy="5307387"/>
          </a:xfrm>
        </p:spPr>
      </p:pic>
    </p:spTree>
    <p:extLst>
      <p:ext uri="{BB962C8B-B14F-4D97-AF65-F5344CB8AC3E}">
        <p14:creationId xmlns:p14="http://schemas.microsoft.com/office/powerpoint/2010/main" val="123052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09C1F-9166-E6B6-CA51-016334991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141" y="555812"/>
            <a:ext cx="9045388" cy="5621151"/>
          </a:xfrm>
        </p:spPr>
      </p:pic>
    </p:spTree>
    <p:extLst>
      <p:ext uri="{BB962C8B-B14F-4D97-AF65-F5344CB8AC3E}">
        <p14:creationId xmlns:p14="http://schemas.microsoft.com/office/powerpoint/2010/main" val="35026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90CBE-D23A-1CE9-6ABB-A7513D272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2" y="430306"/>
            <a:ext cx="10596282" cy="5746657"/>
          </a:xfrm>
        </p:spPr>
      </p:pic>
    </p:spTree>
    <p:extLst>
      <p:ext uri="{BB962C8B-B14F-4D97-AF65-F5344CB8AC3E}">
        <p14:creationId xmlns:p14="http://schemas.microsoft.com/office/powerpoint/2010/main" val="77287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Lecture-2</dc:title>
  <dc:creator>pooja chopra</dc:creator>
  <cp:lastModifiedBy>pooja chopra</cp:lastModifiedBy>
  <cp:revision>1</cp:revision>
  <dcterms:created xsi:type="dcterms:W3CDTF">2024-01-18T05:57:10Z</dcterms:created>
  <dcterms:modified xsi:type="dcterms:W3CDTF">2024-01-22T11:20:27Z</dcterms:modified>
</cp:coreProperties>
</file>