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66"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82F2CE-147F-406B-B156-64954B4C8E1B}" type="datetimeFigureOut">
              <a:rPr lang="en-US" smtClean="0"/>
              <a:t>8/23/2016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863EE-E9ED-4BBD-8151-85F6A196D117}" type="slidenum">
              <a:rPr lang="en-US" smtClean="0"/>
              <a:t>‹#›</a:t>
            </a:fld>
            <a:endParaRPr lang="en-US"/>
          </a:p>
        </p:txBody>
      </p:sp>
    </p:spTree>
    <p:extLst>
      <p:ext uri="{BB962C8B-B14F-4D97-AF65-F5344CB8AC3E}">
        <p14:creationId xmlns:p14="http://schemas.microsoft.com/office/powerpoint/2010/main" val="2842266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82F2CE-147F-406B-B156-64954B4C8E1B}" type="datetimeFigureOut">
              <a:rPr lang="en-US" smtClean="0"/>
              <a:t>8/23/2016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5863EE-E9ED-4BBD-8151-85F6A196D117}" type="slidenum">
              <a:rPr lang="en-US" smtClean="0"/>
              <a:t>‹#›</a:t>
            </a:fld>
            <a:endParaRPr lang="en-US"/>
          </a:p>
        </p:txBody>
      </p:sp>
    </p:spTree>
    <p:extLst>
      <p:ext uri="{BB962C8B-B14F-4D97-AF65-F5344CB8AC3E}">
        <p14:creationId xmlns:p14="http://schemas.microsoft.com/office/powerpoint/2010/main" val="3416615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82F2CE-147F-406B-B156-64954B4C8E1B}" type="datetimeFigureOut">
              <a:rPr lang="en-US" smtClean="0"/>
              <a:t>8/23/2016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863EE-E9ED-4BBD-8151-85F6A196D117}" type="slidenum">
              <a:rPr lang="en-US" smtClean="0"/>
              <a:t>‹#›</a:t>
            </a:fld>
            <a:endParaRPr lang="en-US"/>
          </a:p>
        </p:txBody>
      </p:sp>
    </p:spTree>
    <p:extLst>
      <p:ext uri="{BB962C8B-B14F-4D97-AF65-F5344CB8AC3E}">
        <p14:creationId xmlns:p14="http://schemas.microsoft.com/office/powerpoint/2010/main" val="3802464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82F2CE-147F-406B-B156-64954B4C8E1B}" type="datetimeFigureOut">
              <a:rPr lang="en-US" smtClean="0"/>
              <a:t>8/23/2016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863EE-E9ED-4BBD-8151-85F6A196D117}" type="slidenum">
              <a:rPr lang="en-US" smtClean="0"/>
              <a:t>‹#›</a:t>
            </a:fld>
            <a:endParaRPr lang="en-US"/>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0157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82F2CE-147F-406B-B156-64954B4C8E1B}" type="datetimeFigureOut">
              <a:rPr lang="en-US" smtClean="0"/>
              <a:t>8/23/2016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863EE-E9ED-4BBD-8151-85F6A196D117}" type="slidenum">
              <a:rPr lang="en-US" smtClean="0"/>
              <a:t>‹#›</a:t>
            </a:fld>
            <a:endParaRPr lang="en-US"/>
          </a:p>
        </p:txBody>
      </p:sp>
    </p:spTree>
    <p:extLst>
      <p:ext uri="{BB962C8B-B14F-4D97-AF65-F5344CB8AC3E}">
        <p14:creationId xmlns:p14="http://schemas.microsoft.com/office/powerpoint/2010/main" val="370639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82F2CE-147F-406B-B156-64954B4C8E1B}" type="datetimeFigureOut">
              <a:rPr lang="en-US" smtClean="0"/>
              <a:t>8/23/2016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863EE-E9ED-4BBD-8151-85F6A196D117}" type="slidenum">
              <a:rPr lang="en-US" smtClean="0"/>
              <a:t>‹#›</a:t>
            </a:fld>
            <a:endParaRPr lang="en-US"/>
          </a:p>
        </p:txBody>
      </p:sp>
    </p:spTree>
    <p:extLst>
      <p:ext uri="{BB962C8B-B14F-4D97-AF65-F5344CB8AC3E}">
        <p14:creationId xmlns:p14="http://schemas.microsoft.com/office/powerpoint/2010/main" val="3468516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82F2CE-147F-406B-B156-64954B4C8E1B}" type="datetimeFigureOut">
              <a:rPr lang="en-US" smtClean="0"/>
              <a:t>8/23/2016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863EE-E9ED-4BBD-8151-85F6A196D117}" type="slidenum">
              <a:rPr lang="en-US" smtClean="0"/>
              <a:t>‹#›</a:t>
            </a:fld>
            <a:endParaRPr lang="en-US"/>
          </a:p>
        </p:txBody>
      </p:sp>
    </p:spTree>
    <p:extLst>
      <p:ext uri="{BB962C8B-B14F-4D97-AF65-F5344CB8AC3E}">
        <p14:creationId xmlns:p14="http://schemas.microsoft.com/office/powerpoint/2010/main" val="23789543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82F2CE-147F-406B-B156-64954B4C8E1B}" type="datetimeFigureOut">
              <a:rPr lang="en-US" smtClean="0"/>
              <a:t>8/23/2016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863EE-E9ED-4BBD-8151-85F6A196D117}" type="slidenum">
              <a:rPr lang="en-US" smtClean="0"/>
              <a:t>‹#›</a:t>
            </a:fld>
            <a:endParaRPr lang="en-US"/>
          </a:p>
        </p:txBody>
      </p:sp>
    </p:spTree>
    <p:extLst>
      <p:ext uri="{BB962C8B-B14F-4D97-AF65-F5344CB8AC3E}">
        <p14:creationId xmlns:p14="http://schemas.microsoft.com/office/powerpoint/2010/main" val="3582556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82F2CE-147F-406B-B156-64954B4C8E1B}" type="datetimeFigureOut">
              <a:rPr lang="en-US" smtClean="0"/>
              <a:t>8/23/2016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863EE-E9ED-4BBD-8151-85F6A196D117}" type="slidenum">
              <a:rPr lang="en-US" smtClean="0"/>
              <a:t>‹#›</a:t>
            </a:fld>
            <a:endParaRPr lang="en-US"/>
          </a:p>
        </p:txBody>
      </p:sp>
    </p:spTree>
    <p:extLst>
      <p:ext uri="{BB962C8B-B14F-4D97-AF65-F5344CB8AC3E}">
        <p14:creationId xmlns:p14="http://schemas.microsoft.com/office/powerpoint/2010/main" val="1529902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82F2CE-147F-406B-B156-64954B4C8E1B}" type="datetimeFigureOut">
              <a:rPr lang="en-US" smtClean="0"/>
              <a:t>8/23/2016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863EE-E9ED-4BBD-8151-85F6A196D117}" type="slidenum">
              <a:rPr lang="en-US" smtClean="0"/>
              <a:t>‹#›</a:t>
            </a:fld>
            <a:endParaRPr lang="en-US"/>
          </a:p>
        </p:txBody>
      </p:sp>
    </p:spTree>
    <p:extLst>
      <p:ext uri="{BB962C8B-B14F-4D97-AF65-F5344CB8AC3E}">
        <p14:creationId xmlns:p14="http://schemas.microsoft.com/office/powerpoint/2010/main" val="3953150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82F2CE-147F-406B-B156-64954B4C8E1B}" type="datetimeFigureOut">
              <a:rPr lang="en-US" smtClean="0"/>
              <a:t>8/23/2016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863EE-E9ED-4BBD-8151-85F6A196D117}" type="slidenum">
              <a:rPr lang="en-US" smtClean="0"/>
              <a:t>‹#›</a:t>
            </a:fld>
            <a:endParaRPr lang="en-US"/>
          </a:p>
        </p:txBody>
      </p:sp>
    </p:spTree>
    <p:extLst>
      <p:ext uri="{BB962C8B-B14F-4D97-AF65-F5344CB8AC3E}">
        <p14:creationId xmlns:p14="http://schemas.microsoft.com/office/powerpoint/2010/main" val="1585331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82F2CE-147F-406B-B156-64954B4C8E1B}" type="datetimeFigureOut">
              <a:rPr lang="en-US" smtClean="0"/>
              <a:t>8/23/2016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5863EE-E9ED-4BBD-8151-85F6A196D117}" type="slidenum">
              <a:rPr lang="en-US" smtClean="0"/>
              <a:t>‹#›</a:t>
            </a:fld>
            <a:endParaRPr lang="en-US"/>
          </a:p>
        </p:txBody>
      </p:sp>
    </p:spTree>
    <p:extLst>
      <p:ext uri="{BB962C8B-B14F-4D97-AF65-F5344CB8AC3E}">
        <p14:creationId xmlns:p14="http://schemas.microsoft.com/office/powerpoint/2010/main" val="2873386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82F2CE-147F-406B-B156-64954B4C8E1B}" type="datetimeFigureOut">
              <a:rPr lang="en-US" smtClean="0"/>
              <a:t>8/23/2016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5863EE-E9ED-4BBD-8151-85F6A196D117}" type="slidenum">
              <a:rPr lang="en-US" smtClean="0"/>
              <a:t>‹#›</a:t>
            </a:fld>
            <a:endParaRPr lang="en-US"/>
          </a:p>
        </p:txBody>
      </p:sp>
    </p:spTree>
    <p:extLst>
      <p:ext uri="{BB962C8B-B14F-4D97-AF65-F5344CB8AC3E}">
        <p14:creationId xmlns:p14="http://schemas.microsoft.com/office/powerpoint/2010/main" val="478867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82F2CE-147F-406B-B156-64954B4C8E1B}" type="datetimeFigureOut">
              <a:rPr lang="en-US" smtClean="0"/>
              <a:t>8/23/2016</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35863EE-E9ED-4BBD-8151-85F6A196D117}" type="slidenum">
              <a:rPr lang="en-US" smtClean="0"/>
              <a:t>‹#›</a:t>
            </a:fld>
            <a:endParaRPr lang="en-US"/>
          </a:p>
        </p:txBody>
      </p:sp>
    </p:spTree>
    <p:extLst>
      <p:ext uri="{BB962C8B-B14F-4D97-AF65-F5344CB8AC3E}">
        <p14:creationId xmlns:p14="http://schemas.microsoft.com/office/powerpoint/2010/main" val="2990700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82F2CE-147F-406B-B156-64954B4C8E1B}" type="datetimeFigureOut">
              <a:rPr lang="en-US" smtClean="0"/>
              <a:t>8/23/2016</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35863EE-E9ED-4BBD-8151-85F6A196D117}" type="slidenum">
              <a:rPr lang="en-US" smtClean="0"/>
              <a:t>‹#›</a:t>
            </a:fld>
            <a:endParaRPr lang="en-US"/>
          </a:p>
        </p:txBody>
      </p:sp>
    </p:spTree>
    <p:extLst>
      <p:ext uri="{BB962C8B-B14F-4D97-AF65-F5344CB8AC3E}">
        <p14:creationId xmlns:p14="http://schemas.microsoft.com/office/powerpoint/2010/main" val="3771223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882F2CE-147F-406B-B156-64954B4C8E1B}" type="datetimeFigureOut">
              <a:rPr lang="en-US" smtClean="0"/>
              <a:t>8/23/2016</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35863EE-E9ED-4BBD-8151-85F6A196D117}" type="slidenum">
              <a:rPr lang="en-US" smtClean="0"/>
              <a:t>‹#›</a:t>
            </a:fld>
            <a:endParaRPr lang="en-US"/>
          </a:p>
        </p:txBody>
      </p:sp>
    </p:spTree>
    <p:extLst>
      <p:ext uri="{BB962C8B-B14F-4D97-AF65-F5344CB8AC3E}">
        <p14:creationId xmlns:p14="http://schemas.microsoft.com/office/powerpoint/2010/main" val="433451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82F2CE-147F-406B-B156-64954B4C8E1B}" type="datetimeFigureOut">
              <a:rPr lang="en-US" smtClean="0"/>
              <a:t>8/23/2016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5863EE-E9ED-4BBD-8151-85F6A196D117}" type="slidenum">
              <a:rPr lang="en-US" smtClean="0"/>
              <a:t>‹#›</a:t>
            </a:fld>
            <a:endParaRPr lang="en-US"/>
          </a:p>
        </p:txBody>
      </p:sp>
    </p:spTree>
    <p:extLst>
      <p:ext uri="{BB962C8B-B14F-4D97-AF65-F5344CB8AC3E}">
        <p14:creationId xmlns:p14="http://schemas.microsoft.com/office/powerpoint/2010/main" val="1503050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82F2CE-147F-406B-B156-64954B4C8E1B}" type="datetimeFigureOut">
              <a:rPr lang="en-US" smtClean="0"/>
              <a:t>8/23/2016</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35863EE-E9ED-4BBD-8151-85F6A196D117}" type="slidenum">
              <a:rPr lang="en-US" smtClean="0"/>
              <a:t>‹#›</a:t>
            </a:fld>
            <a:endParaRPr lang="en-US"/>
          </a:p>
        </p:txBody>
      </p:sp>
    </p:spTree>
    <p:extLst>
      <p:ext uri="{BB962C8B-B14F-4D97-AF65-F5344CB8AC3E}">
        <p14:creationId xmlns:p14="http://schemas.microsoft.com/office/powerpoint/2010/main" val="2328395858"/>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gif"/><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Text Management Tool</a:t>
            </a:r>
          </a:p>
        </p:txBody>
      </p:sp>
      <p:sp>
        <p:nvSpPr>
          <p:cNvPr id="3" name="Subtitle 2"/>
          <p:cNvSpPr>
            <a:spLocks noGrp="1"/>
          </p:cNvSpPr>
          <p:nvPr>
            <p:ph type="subTitle" idx="1"/>
          </p:nvPr>
        </p:nvSpPr>
        <p:spPr/>
        <p:txBody>
          <a:bodyPr/>
          <a:lstStyle/>
          <a:p>
            <a:r>
              <a:rPr lang="en-US" dirty="0"/>
              <a:t>By: Khurram Saleem</a:t>
            </a:r>
          </a:p>
        </p:txBody>
      </p:sp>
    </p:spTree>
    <p:extLst>
      <p:ext uri="{BB962C8B-B14F-4D97-AF65-F5344CB8AC3E}">
        <p14:creationId xmlns:p14="http://schemas.microsoft.com/office/powerpoint/2010/main" val="1684976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All Texts in Forum View</a:t>
            </a:r>
          </a:p>
        </p:txBody>
      </p:sp>
      <p:sp>
        <p:nvSpPr>
          <p:cNvPr id="3" name="Content Placeholder 2"/>
          <p:cNvSpPr>
            <a:spLocks noGrp="1"/>
          </p:cNvSpPr>
          <p:nvPr>
            <p:ph idx="1"/>
          </p:nvPr>
        </p:nvSpPr>
        <p:spPr>
          <a:xfrm>
            <a:off x="7566990" y="834887"/>
            <a:ext cx="3985591" cy="5632173"/>
          </a:xfrm>
        </p:spPr>
        <p:txBody>
          <a:bodyPr>
            <a:normAutofit fontScale="47500" lnSpcReduction="20000"/>
          </a:bodyPr>
          <a:lstStyle/>
          <a:p>
            <a:pPr marL="0" indent="0">
              <a:buNone/>
            </a:pPr>
            <a:r>
              <a:rPr lang="en-US" sz="1800" b="1" dirty="0"/>
              <a:t>Response</a:t>
            </a:r>
          </a:p>
          <a:p>
            <a:pPr marL="0" indent="0">
              <a:buNone/>
            </a:pPr>
            <a:r>
              <a:rPr lang="en-US" sz="2100" dirty="0"/>
              <a:t>[</a:t>
            </a:r>
          </a:p>
          <a:p>
            <a:pPr marL="0" indent="0">
              <a:buNone/>
            </a:pPr>
            <a:r>
              <a:rPr lang="en-US" sz="2100" dirty="0"/>
              <a:t>  {</a:t>
            </a:r>
          </a:p>
          <a:p>
            <a:pPr marL="0" indent="0">
              <a:buNone/>
            </a:pPr>
            <a:r>
              <a:rPr lang="en-US" sz="2100" dirty="0"/>
              <a:t>    "_id": "57bc3dbcec97671022e57e8f",</a:t>
            </a:r>
          </a:p>
          <a:p>
            <a:pPr marL="0" indent="0">
              <a:buNone/>
            </a:pPr>
            <a:r>
              <a:rPr lang="en-US" sz="2100" dirty="0"/>
              <a:t>    "city": "Toronto",</a:t>
            </a:r>
          </a:p>
          <a:p>
            <a:pPr marL="0" indent="0">
              <a:buNone/>
            </a:pPr>
            <a:r>
              <a:rPr lang="en-US" sz="2100" dirty="0"/>
              <a:t>    "text": "How are you doing today",</a:t>
            </a:r>
          </a:p>
          <a:p>
            <a:pPr marL="0" indent="0">
              <a:buNone/>
            </a:pPr>
            <a:r>
              <a:rPr lang="en-US" sz="2100" dirty="0"/>
              <a:t>    "user": "Admin1",</a:t>
            </a:r>
          </a:p>
          <a:p>
            <a:pPr marL="0" indent="0">
              <a:buNone/>
            </a:pPr>
            <a:r>
              <a:rPr lang="en-US" sz="2100" dirty="0"/>
              <a:t>	"date": "2016-08-23T12:12:44.084Z",</a:t>
            </a:r>
          </a:p>
          <a:p>
            <a:pPr marL="0" indent="0">
              <a:buNone/>
            </a:pPr>
            <a:r>
              <a:rPr lang="en-US" sz="2100" dirty="0"/>
              <a:t>    "children": [</a:t>
            </a:r>
          </a:p>
          <a:p>
            <a:pPr marL="0" indent="0">
              <a:buNone/>
            </a:pPr>
            <a:r>
              <a:rPr lang="en-US" sz="2100" dirty="0"/>
              <a:t>      {</a:t>
            </a:r>
          </a:p>
          <a:p>
            <a:pPr marL="0" indent="0">
              <a:buNone/>
            </a:pPr>
            <a:r>
              <a:rPr lang="en-US" sz="2100" dirty="0"/>
              <a:t>        "_id": "57bc3de0ec97671022e57e90",</a:t>
            </a:r>
          </a:p>
          <a:p>
            <a:pPr marL="0" indent="0">
              <a:buNone/>
            </a:pPr>
            <a:r>
              <a:rPr lang="en-US" sz="2100" dirty="0"/>
              <a:t>        "city": "Mississauga",</a:t>
            </a:r>
          </a:p>
          <a:p>
            <a:pPr marL="0" indent="0">
              <a:buNone/>
            </a:pPr>
            <a:r>
              <a:rPr lang="en-US" sz="2100" dirty="0"/>
              <a:t>        "text": "I am doing good, how about you?",</a:t>
            </a:r>
          </a:p>
          <a:p>
            <a:pPr marL="0" indent="0">
              <a:buNone/>
            </a:pPr>
            <a:r>
              <a:rPr lang="en-US" sz="2100" dirty="0"/>
              <a:t>        "user": "Admin2",</a:t>
            </a:r>
          </a:p>
          <a:p>
            <a:pPr marL="0" indent="0">
              <a:buNone/>
            </a:pPr>
            <a:r>
              <a:rPr lang="en-US" sz="2100" dirty="0"/>
              <a:t>        "</a:t>
            </a:r>
            <a:r>
              <a:rPr lang="en-US" sz="2100" dirty="0" err="1"/>
              <a:t>parentId</a:t>
            </a:r>
            <a:r>
              <a:rPr lang="en-US" sz="2100" dirty="0"/>
              <a:t>": "57bc3dbcec97671022e57e8f",</a:t>
            </a:r>
          </a:p>
          <a:p>
            <a:pPr marL="0" indent="0">
              <a:buNone/>
            </a:pPr>
            <a:r>
              <a:rPr lang="en-US" sz="2100" dirty="0"/>
              <a:t>        "children": [],</a:t>
            </a:r>
          </a:p>
          <a:p>
            <a:pPr marL="0" indent="0">
              <a:buNone/>
            </a:pPr>
            <a:r>
              <a:rPr lang="en-US" sz="2100" dirty="0"/>
              <a:t>        "date": "2016-08-23T12:13:20.719Z"</a:t>
            </a:r>
          </a:p>
          <a:p>
            <a:pPr marL="0" indent="0">
              <a:buNone/>
            </a:pPr>
            <a:r>
              <a:rPr lang="en-US" sz="2100" dirty="0"/>
              <a:t>      }</a:t>
            </a:r>
          </a:p>
          <a:p>
            <a:pPr marL="0" indent="0">
              <a:buNone/>
            </a:pPr>
            <a:r>
              <a:rPr lang="en-US" sz="2100" dirty="0"/>
              <a:t>    ],</a:t>
            </a:r>
          </a:p>
          <a:p>
            <a:pPr marL="0" indent="0">
              <a:buNone/>
            </a:pPr>
            <a:r>
              <a:rPr lang="en-US" sz="2100" dirty="0"/>
              <a:t>   }</a:t>
            </a:r>
          </a:p>
          <a:p>
            <a:pPr marL="0" indent="0">
              <a:buNone/>
            </a:pPr>
            <a:r>
              <a:rPr lang="en-US" sz="2100" dirty="0"/>
              <a:t>]</a:t>
            </a:r>
            <a:endParaRPr lang="en-US" sz="1400" dirty="0"/>
          </a:p>
          <a:p>
            <a:endParaRPr lang="en-US" dirty="0"/>
          </a:p>
        </p:txBody>
      </p:sp>
      <p:sp>
        <p:nvSpPr>
          <p:cNvPr id="4" name="Content Placeholder 2"/>
          <p:cNvSpPr txBox="1">
            <a:spLocks/>
          </p:cNvSpPr>
          <p:nvPr/>
        </p:nvSpPr>
        <p:spPr>
          <a:xfrm>
            <a:off x="1040296" y="1478652"/>
            <a:ext cx="3985591" cy="46794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will retrieve all the texts from the database, and based on </a:t>
            </a:r>
            <a:r>
              <a:rPr lang="en-US" dirty="0" err="1"/>
              <a:t>parentId</a:t>
            </a:r>
            <a:r>
              <a:rPr lang="en-US" dirty="0"/>
              <a:t>, it will put the replies to a text underneath the parent Text in a array of texts called children using a recursive method.</a:t>
            </a:r>
          </a:p>
          <a:p>
            <a:r>
              <a:rPr lang="en-US" dirty="0"/>
              <a:t>This will help us to display the replies better on the front end.</a:t>
            </a:r>
          </a:p>
          <a:p>
            <a:r>
              <a:rPr lang="en-US" dirty="0"/>
              <a:t>This is like a tree, children and can have their own children and so on…</a:t>
            </a:r>
          </a:p>
        </p:txBody>
      </p:sp>
    </p:spTree>
    <p:extLst>
      <p:ext uri="{BB962C8B-B14F-4D97-AF65-F5344CB8AC3E}">
        <p14:creationId xmlns:p14="http://schemas.microsoft.com/office/powerpoint/2010/main" val="3106172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7226" y="1637335"/>
            <a:ext cx="10515600" cy="1325563"/>
          </a:xfrm>
        </p:spPr>
        <p:txBody>
          <a:bodyPr/>
          <a:lstStyle/>
          <a:p>
            <a:r>
              <a:rPr lang="en-US" dirty="0"/>
              <a:t>Please refer to REST API Doc for more details.</a:t>
            </a:r>
          </a:p>
        </p:txBody>
      </p:sp>
      <p:sp>
        <p:nvSpPr>
          <p:cNvPr id="3" name="Content Placeholder 2"/>
          <p:cNvSpPr>
            <a:spLocks noGrp="1"/>
          </p:cNvSpPr>
          <p:nvPr>
            <p:ph idx="1"/>
          </p:nvPr>
        </p:nvSpPr>
        <p:spPr>
          <a:xfrm>
            <a:off x="838199" y="4121425"/>
            <a:ext cx="10515600" cy="583096"/>
          </a:xfrm>
        </p:spPr>
        <p:txBody>
          <a:bodyPr>
            <a:normAutofit/>
          </a:bodyPr>
          <a:lstStyle/>
          <a:p>
            <a:pPr marL="0" indent="0">
              <a:buNone/>
            </a:pPr>
            <a:r>
              <a:rPr lang="en-US" dirty="0"/>
              <a:t>REST API Doc will help other developers to consume these services.</a:t>
            </a:r>
          </a:p>
        </p:txBody>
      </p:sp>
    </p:spTree>
    <p:extLst>
      <p:ext uri="{BB962C8B-B14F-4D97-AF65-F5344CB8AC3E}">
        <p14:creationId xmlns:p14="http://schemas.microsoft.com/office/powerpoint/2010/main" val="733126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5278" y="2233682"/>
            <a:ext cx="10515600" cy="1325563"/>
          </a:xfrm>
        </p:spPr>
        <p:txBody>
          <a:bodyPr/>
          <a:lstStyle/>
          <a:p>
            <a:r>
              <a:rPr lang="en-US" b="1" dirty="0"/>
              <a:t>Backend Demo using Postman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1738698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Front End Strategy : General Solution</a:t>
            </a:r>
          </a:p>
        </p:txBody>
      </p:sp>
      <p:sp>
        <p:nvSpPr>
          <p:cNvPr id="3" name="Content Placeholder 2"/>
          <p:cNvSpPr>
            <a:spLocks noGrp="1"/>
          </p:cNvSpPr>
          <p:nvPr>
            <p:ph idx="1"/>
          </p:nvPr>
        </p:nvSpPr>
        <p:spPr/>
        <p:txBody>
          <a:bodyPr/>
          <a:lstStyle/>
          <a:p>
            <a:r>
              <a:rPr lang="en-US" dirty="0"/>
              <a:t>Create a input text field where user can enter the text.</a:t>
            </a:r>
          </a:p>
          <a:p>
            <a:r>
              <a:rPr lang="en-US" dirty="0"/>
              <a:t>Create a input text field where user can enter the User Name.</a:t>
            </a:r>
          </a:p>
          <a:p>
            <a:r>
              <a:rPr lang="en-US" dirty="0"/>
              <a:t>Create a Button Submit, when click make REST Call to backend to “Post a Text”.</a:t>
            </a:r>
          </a:p>
          <a:p>
            <a:r>
              <a:rPr lang="en-US" dirty="0"/>
              <a:t>Have a message log text area where all the responses and errors are displaced.</a:t>
            </a:r>
          </a:p>
          <a:p>
            <a:pPr marL="0" indent="0">
              <a:buNone/>
            </a:pPr>
            <a:endParaRPr lang="en-US" dirty="0"/>
          </a:p>
        </p:txBody>
      </p:sp>
    </p:spTree>
    <p:extLst>
      <p:ext uri="{BB962C8B-B14F-4D97-AF65-F5344CB8AC3E}">
        <p14:creationId xmlns:p14="http://schemas.microsoft.com/office/powerpoint/2010/main" val="3063905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Front End Strategy : City’s Information</a:t>
            </a:r>
          </a:p>
        </p:txBody>
      </p:sp>
      <p:sp>
        <p:nvSpPr>
          <p:cNvPr id="3" name="Content Placeholder 2"/>
          <p:cNvSpPr>
            <a:spLocks noGrp="1"/>
          </p:cNvSpPr>
          <p:nvPr>
            <p:ph idx="1"/>
          </p:nvPr>
        </p:nvSpPr>
        <p:spPr>
          <a:xfrm>
            <a:off x="804203" y="1797050"/>
            <a:ext cx="10515600" cy="4351338"/>
          </a:xfrm>
        </p:spPr>
        <p:txBody>
          <a:bodyPr/>
          <a:lstStyle/>
          <a:p>
            <a:r>
              <a:rPr lang="en-US" dirty="0"/>
              <a:t>Create a input text field where user can enter the city.</a:t>
            </a:r>
          </a:p>
          <a:p>
            <a:r>
              <a:rPr lang="en-US" dirty="0"/>
              <a:t>Create three text areas for temperature, longitude and latitude.</a:t>
            </a:r>
          </a:p>
          <a:p>
            <a:r>
              <a:rPr lang="en-US" dirty="0"/>
              <a:t>When user clicks on Submit, make a REST call to Open Weather Map to retrieve the information and display in the respective fields.</a:t>
            </a:r>
          </a:p>
          <a:p>
            <a:pPr marL="0" indent="0">
              <a:buNone/>
            </a:pPr>
            <a:endParaRPr lang="en-US" dirty="0"/>
          </a:p>
        </p:txBody>
      </p:sp>
      <p:pic>
        <p:nvPicPr>
          <p:cNvPr id="2050" name="Picture 2" descr="https://upload.wikimedia.org/wikipedia/commons/thumb/1/15/OpenWeatherMap_logo.png/128px-OpenWeatherMap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3034" y="4129915"/>
            <a:ext cx="1219200" cy="1228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471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Front End Strategy : All Texts by User</a:t>
            </a:r>
          </a:p>
        </p:txBody>
      </p:sp>
      <p:sp>
        <p:nvSpPr>
          <p:cNvPr id="3" name="Content Placeholder 2"/>
          <p:cNvSpPr>
            <a:spLocks noGrp="1"/>
          </p:cNvSpPr>
          <p:nvPr>
            <p:ph idx="1"/>
          </p:nvPr>
        </p:nvSpPr>
        <p:spPr>
          <a:xfrm>
            <a:off x="804203" y="1797050"/>
            <a:ext cx="10515600" cy="4351338"/>
          </a:xfrm>
        </p:spPr>
        <p:txBody>
          <a:bodyPr/>
          <a:lstStyle/>
          <a:p>
            <a:r>
              <a:rPr lang="en-US" dirty="0"/>
              <a:t>Create a text area at the bottom of the page where all the texts by user will be shown.</a:t>
            </a:r>
          </a:p>
          <a:p>
            <a:r>
              <a:rPr lang="en-US" dirty="0"/>
              <a:t>Create a new button called “Get All Texts By User”, upon click it will make a REST Call to get all texts and then it will filter with the user name entered on the UI.</a:t>
            </a:r>
          </a:p>
          <a:p>
            <a:pPr marL="0" indent="0">
              <a:buNone/>
            </a:pPr>
            <a:endParaRPr lang="en-US" dirty="0"/>
          </a:p>
        </p:txBody>
      </p:sp>
    </p:spTree>
    <p:extLst>
      <p:ext uri="{BB962C8B-B14F-4D97-AF65-F5344CB8AC3E}">
        <p14:creationId xmlns:p14="http://schemas.microsoft.com/office/powerpoint/2010/main" val="2609724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Front End Strategy : Forum View and Replying to a Text</a:t>
            </a:r>
          </a:p>
        </p:txBody>
      </p:sp>
      <p:sp>
        <p:nvSpPr>
          <p:cNvPr id="3" name="Content Placeholder 2"/>
          <p:cNvSpPr>
            <a:spLocks noGrp="1"/>
          </p:cNvSpPr>
          <p:nvPr>
            <p:ph idx="1"/>
          </p:nvPr>
        </p:nvSpPr>
        <p:spPr>
          <a:xfrm>
            <a:off x="804203" y="1797050"/>
            <a:ext cx="10515600" cy="4351338"/>
          </a:xfrm>
        </p:spPr>
        <p:txBody>
          <a:bodyPr/>
          <a:lstStyle/>
          <a:p>
            <a:r>
              <a:rPr lang="en-US" dirty="0"/>
              <a:t>On the left panel of the page, show all the texts in forum view where the replies are indented. This is where “Get all texts in forum view” comes in handy, you can easily indent the replies.</a:t>
            </a:r>
          </a:p>
          <a:p>
            <a:r>
              <a:rPr lang="en-US" dirty="0"/>
              <a:t>To reply to a Text, user clicks on a existing text, types a new text and click Submit, behind the scenes we will store the id of the text as </a:t>
            </a:r>
            <a:r>
              <a:rPr lang="en-US" dirty="0" err="1"/>
              <a:t>parentId</a:t>
            </a:r>
            <a:r>
              <a:rPr lang="en-US" dirty="0"/>
              <a:t> in the request.</a:t>
            </a:r>
          </a:p>
        </p:txBody>
      </p:sp>
    </p:spTree>
    <p:extLst>
      <p:ext uri="{BB962C8B-B14F-4D97-AF65-F5344CB8AC3E}">
        <p14:creationId xmlns:p14="http://schemas.microsoft.com/office/powerpoint/2010/main" val="4204981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8043" y="2021647"/>
            <a:ext cx="10515600" cy="1325563"/>
          </a:xfrm>
        </p:spPr>
        <p:txBody>
          <a:bodyPr/>
          <a:lstStyle/>
          <a:p>
            <a:r>
              <a:rPr lang="en-US" b="1" dirty="0"/>
              <a:t>Front End Demo !!!</a:t>
            </a:r>
          </a:p>
        </p:txBody>
      </p:sp>
    </p:spTree>
    <p:extLst>
      <p:ext uri="{BB962C8B-B14F-4D97-AF65-F5344CB8AC3E}">
        <p14:creationId xmlns:p14="http://schemas.microsoft.com/office/powerpoint/2010/main" val="3103731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Scenarios</a:t>
            </a:r>
          </a:p>
        </p:txBody>
      </p:sp>
      <p:sp>
        <p:nvSpPr>
          <p:cNvPr id="3" name="Content Placeholder 2"/>
          <p:cNvSpPr>
            <a:spLocks noGrp="1"/>
          </p:cNvSpPr>
          <p:nvPr>
            <p:ph idx="1"/>
          </p:nvPr>
        </p:nvSpPr>
        <p:spPr/>
        <p:txBody>
          <a:bodyPr/>
          <a:lstStyle/>
          <a:p>
            <a:r>
              <a:rPr lang="en-US" dirty="0"/>
              <a:t>POST a Text, response code should be 200</a:t>
            </a:r>
          </a:p>
          <a:p>
            <a:r>
              <a:rPr lang="en-US" dirty="0"/>
              <a:t>POST a Text, Verify fields text, city, user, date, </a:t>
            </a:r>
            <a:r>
              <a:rPr lang="en-US" dirty="0" err="1"/>
              <a:t>textId</a:t>
            </a:r>
            <a:r>
              <a:rPr lang="en-US" dirty="0"/>
              <a:t> are present in response</a:t>
            </a:r>
          </a:p>
          <a:p>
            <a:r>
              <a:rPr lang="en-US" dirty="0"/>
              <a:t>POST a Text, Verify values of fields text, city, user, date, </a:t>
            </a:r>
            <a:r>
              <a:rPr lang="en-US" dirty="0" err="1"/>
              <a:t>textId</a:t>
            </a:r>
            <a:r>
              <a:rPr lang="en-US" dirty="0"/>
              <a:t> in response</a:t>
            </a:r>
          </a:p>
          <a:p>
            <a:r>
              <a:rPr lang="en-US" dirty="0"/>
              <a:t>Reply to a Text, Replying to an existing text using POST</a:t>
            </a:r>
          </a:p>
          <a:p>
            <a:r>
              <a:rPr lang="en-US" dirty="0"/>
              <a:t>Verifying Reply is shown properly in Forum View</a:t>
            </a:r>
          </a:p>
        </p:txBody>
      </p:sp>
    </p:spTree>
    <p:extLst>
      <p:ext uri="{BB962C8B-B14F-4D97-AF65-F5344CB8AC3E}">
        <p14:creationId xmlns:p14="http://schemas.microsoft.com/office/powerpoint/2010/main" val="3282061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Scenarios Continued</a:t>
            </a:r>
          </a:p>
        </p:txBody>
      </p:sp>
      <p:sp>
        <p:nvSpPr>
          <p:cNvPr id="3" name="Content Placeholder 2"/>
          <p:cNvSpPr>
            <a:spLocks noGrp="1"/>
          </p:cNvSpPr>
          <p:nvPr>
            <p:ph idx="1"/>
          </p:nvPr>
        </p:nvSpPr>
        <p:spPr/>
        <p:txBody>
          <a:bodyPr/>
          <a:lstStyle/>
          <a:p>
            <a:r>
              <a:rPr lang="en-US" dirty="0"/>
              <a:t>GET all Texts, Response Code should be 200, response should be an Array</a:t>
            </a:r>
          </a:p>
          <a:p>
            <a:r>
              <a:rPr lang="en-US" dirty="0"/>
              <a:t>GET all Texts in Forum View, response code should be 200</a:t>
            </a:r>
          </a:p>
          <a:p>
            <a:r>
              <a:rPr lang="en-US" dirty="0"/>
              <a:t>POST a Text, response time should be less than 20 </a:t>
            </a:r>
            <a:r>
              <a:rPr lang="en-US" dirty="0" err="1"/>
              <a:t>ms</a:t>
            </a:r>
            <a:endParaRPr lang="en-US" dirty="0"/>
          </a:p>
          <a:p>
            <a:r>
              <a:rPr lang="en-US" dirty="0"/>
              <a:t>GET all Texts, response time should be less than 30 </a:t>
            </a:r>
            <a:r>
              <a:rPr lang="en-US" dirty="0" err="1"/>
              <a:t>ms</a:t>
            </a:r>
            <a:endParaRPr lang="en-US" dirty="0"/>
          </a:p>
          <a:p>
            <a:r>
              <a:rPr lang="en-US" dirty="0"/>
              <a:t>GET all Texts in Forum View, response time should be less than 50 </a:t>
            </a:r>
            <a:r>
              <a:rPr lang="en-US" dirty="0" err="1"/>
              <a:t>ms</a:t>
            </a:r>
            <a:endParaRPr lang="en-US" dirty="0"/>
          </a:p>
          <a:p>
            <a:r>
              <a:rPr lang="en-US" dirty="0"/>
              <a:t>Post 100 Texts, response time should be less than 200 </a:t>
            </a:r>
            <a:r>
              <a:rPr lang="en-US" dirty="0" err="1"/>
              <a:t>ms.</a:t>
            </a:r>
            <a:endParaRPr lang="en-US" dirty="0"/>
          </a:p>
        </p:txBody>
      </p:sp>
    </p:spTree>
    <p:extLst>
      <p:ext uri="{BB962C8B-B14F-4D97-AF65-F5344CB8AC3E}">
        <p14:creationId xmlns:p14="http://schemas.microsoft.com/office/powerpoint/2010/main" val="3771841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a:xfrm>
            <a:off x="1104293" y="1509579"/>
            <a:ext cx="8946541" cy="4195481"/>
          </a:xfrm>
        </p:spPr>
        <p:txBody>
          <a:bodyPr>
            <a:normAutofit fontScale="25000" lnSpcReduction="20000"/>
          </a:bodyPr>
          <a:lstStyle/>
          <a:p>
            <a:pPr marL="0" indent="0">
              <a:buNone/>
            </a:pPr>
            <a:r>
              <a:rPr lang="en-US" sz="5600" b="1" dirty="0"/>
              <a:t>Challenges</a:t>
            </a:r>
          </a:p>
          <a:p>
            <a:pPr marL="0" indent="0">
              <a:buNone/>
            </a:pPr>
            <a:r>
              <a:rPr lang="en-US" sz="5600" b="1" dirty="0"/>
              <a:t>Step 1: Hello world wide web</a:t>
            </a:r>
          </a:p>
          <a:p>
            <a:r>
              <a:rPr lang="en-US" sz="5600" dirty="0"/>
              <a:t>Create a ‘hello world’ web page that runs on a local application server.</a:t>
            </a:r>
          </a:p>
          <a:p>
            <a:r>
              <a:rPr lang="en-US" sz="5600" dirty="0"/>
              <a:t>Helpful tutorials are available here: http://www.w3schools.com  /</a:t>
            </a:r>
          </a:p>
          <a:p>
            <a:pPr marL="0" indent="0">
              <a:buNone/>
            </a:pPr>
            <a:r>
              <a:rPr lang="en-US" sz="5600" b="1" dirty="0"/>
              <a:t>Step 2: Build the back-end</a:t>
            </a:r>
          </a:p>
          <a:p>
            <a:r>
              <a:rPr lang="en-US" sz="5600" dirty="0"/>
              <a:t>Create a REST web service with a method that returns the text that is passed to it.</a:t>
            </a:r>
          </a:p>
          <a:p>
            <a:r>
              <a:rPr lang="en-US" sz="5600" dirty="0"/>
              <a:t>Create a few unit tests to verify your application. You may use any unit test framework.</a:t>
            </a:r>
          </a:p>
          <a:p>
            <a:pPr marL="0" indent="0">
              <a:buNone/>
            </a:pPr>
            <a:r>
              <a:rPr lang="en-US" sz="5600" b="1" dirty="0"/>
              <a:t>Step 3: Connect your front and back ends</a:t>
            </a:r>
          </a:p>
          <a:p>
            <a:r>
              <a:rPr lang="en-US" sz="5600" dirty="0"/>
              <a:t>Create a web form that has a text box, and a ‘Done’ button. When ‘Done’ is clicked make AJAX  call, passing the entered text to the web service you created in the previous step. Display the response from the web service call below the text box on the form.</a:t>
            </a:r>
          </a:p>
          <a:p>
            <a:r>
              <a:rPr lang="en-US" sz="5600" dirty="0"/>
              <a:t>Extend your tests to verify new components.</a:t>
            </a:r>
          </a:p>
          <a:p>
            <a:pPr marL="0" indent="0">
              <a:buNone/>
            </a:pPr>
            <a:r>
              <a:rPr lang="en-US" sz="5600" b="1" dirty="0"/>
              <a:t>Step 4: Bring in the database</a:t>
            </a:r>
          </a:p>
          <a:p>
            <a:r>
              <a:rPr lang="en-US" sz="5600" dirty="0"/>
              <a:t>Extend your web service to add a method to store text passed from the form into the database using design patterns where appropriate. In addition to saving the text, store the date and time when the data was saved .</a:t>
            </a:r>
          </a:p>
          <a:p>
            <a:pPr marL="0" indent="0">
              <a:buNone/>
            </a:pPr>
            <a:r>
              <a:rPr lang="en-US" sz="5600" b="1" dirty="0"/>
              <a:t>Step 5: Include the user info</a:t>
            </a:r>
          </a:p>
          <a:p>
            <a:r>
              <a:rPr lang="en-US" sz="5600" dirty="0"/>
              <a:t>Extend the form to capture the user name and a list of all the submissions by user. Add another method to the service to return all text submissions and display them at the bottom of the page.</a:t>
            </a:r>
          </a:p>
          <a:p>
            <a:endParaRPr lang="en-US" dirty="0"/>
          </a:p>
          <a:p>
            <a:endParaRPr lang="en-US" dirty="0"/>
          </a:p>
        </p:txBody>
      </p:sp>
    </p:spTree>
    <p:extLst>
      <p:ext uri="{BB962C8B-B14F-4D97-AF65-F5344CB8AC3E}">
        <p14:creationId xmlns:p14="http://schemas.microsoft.com/office/powerpoint/2010/main" val="1348712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Way Forward</a:t>
            </a:r>
          </a:p>
        </p:txBody>
      </p:sp>
      <p:sp>
        <p:nvSpPr>
          <p:cNvPr id="3" name="Content Placeholder 2"/>
          <p:cNvSpPr>
            <a:spLocks noGrp="1"/>
          </p:cNvSpPr>
          <p:nvPr>
            <p:ph idx="1"/>
          </p:nvPr>
        </p:nvSpPr>
        <p:spPr/>
        <p:txBody>
          <a:bodyPr/>
          <a:lstStyle/>
          <a:p>
            <a:r>
              <a:rPr lang="en-US" dirty="0"/>
              <a:t>Add a service to delete texts. When a text is deleted, find its children recursively and delete all the children.</a:t>
            </a:r>
          </a:p>
        </p:txBody>
      </p:sp>
    </p:spTree>
    <p:extLst>
      <p:ext uri="{BB962C8B-B14F-4D97-AF65-F5344CB8AC3E}">
        <p14:creationId xmlns:p14="http://schemas.microsoft.com/office/powerpoint/2010/main" val="1078076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Continued</a:t>
            </a:r>
          </a:p>
        </p:txBody>
      </p:sp>
      <p:sp>
        <p:nvSpPr>
          <p:cNvPr id="3" name="Content Placeholder 2"/>
          <p:cNvSpPr>
            <a:spLocks noGrp="1"/>
          </p:cNvSpPr>
          <p:nvPr>
            <p:ph idx="1"/>
          </p:nvPr>
        </p:nvSpPr>
        <p:spPr/>
        <p:txBody>
          <a:bodyPr>
            <a:normAutofit/>
          </a:bodyPr>
          <a:lstStyle/>
          <a:p>
            <a:pPr marL="0" indent="0">
              <a:buNone/>
            </a:pPr>
            <a:r>
              <a:rPr lang="en-US" sz="1500" b="1" dirty="0"/>
              <a:t>Step 6: Replying to text</a:t>
            </a:r>
          </a:p>
          <a:p>
            <a:r>
              <a:rPr lang="en-US" sz="1500" dirty="0"/>
              <a:t>Extend your solution from previous challenge to allow “responding” to already posted texts and display responses, indented, below the related text entry.</a:t>
            </a:r>
          </a:p>
          <a:p>
            <a:r>
              <a:rPr lang="en-US" sz="1500" dirty="0"/>
              <a:t>As always, extend your tests.</a:t>
            </a:r>
          </a:p>
          <a:p>
            <a:pPr marL="0" indent="0">
              <a:buNone/>
            </a:pPr>
            <a:r>
              <a:rPr lang="en-US" sz="1500" b="1" dirty="0"/>
              <a:t>Step 7: Capture more data</a:t>
            </a:r>
            <a:r>
              <a:rPr lang="en-US" sz="1500" dirty="0"/>
              <a:t> </a:t>
            </a:r>
            <a:endParaRPr lang="en-US" sz="1500" b="1" dirty="0"/>
          </a:p>
          <a:p>
            <a:r>
              <a:rPr lang="en-US" sz="1500" dirty="0"/>
              <a:t>Capture user’s location (user enters the city) on the form. For every post, include city, city’s latitude and longitude and current temperature. Display this information on the form, next to each post.</a:t>
            </a:r>
          </a:p>
          <a:p>
            <a:pPr marL="0" indent="0">
              <a:buNone/>
            </a:pPr>
            <a:r>
              <a:rPr lang="en-US" sz="1500" b="1" dirty="0"/>
              <a:t>Step 8: Secure your application with https</a:t>
            </a:r>
          </a:p>
          <a:p>
            <a:r>
              <a:rPr lang="en-US" sz="1500" dirty="0"/>
              <a:t>This should be easy!</a:t>
            </a:r>
          </a:p>
          <a:p>
            <a:endParaRPr lang="en-US" dirty="0"/>
          </a:p>
          <a:p>
            <a:endParaRPr lang="en-US" dirty="0"/>
          </a:p>
        </p:txBody>
      </p:sp>
    </p:spTree>
    <p:extLst>
      <p:ext uri="{BB962C8B-B14F-4D97-AF65-F5344CB8AC3E}">
        <p14:creationId xmlns:p14="http://schemas.microsoft.com/office/powerpoint/2010/main" val="4099781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p>
        </p:txBody>
      </p:sp>
      <p:pic>
        <p:nvPicPr>
          <p:cNvPr id="1026" name="Picture 2" descr="http://codecondo.com/wp-content/uploads/2015/08/7-Features-of-MEAN-Stack_785.png?47898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5435" y="1428059"/>
            <a:ext cx="6965457" cy="34694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ha.io/assets/integration_logos/github-bb449e0ffbacbcb7f9c703db85b1cf0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435" y="5387739"/>
            <a:ext cx="3089957" cy="114534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mherman.org/images/mocha-chaij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7466" y="5138734"/>
            <a:ext cx="2907921" cy="164335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w3schools.com/css/w3css.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63540" y="5387739"/>
            <a:ext cx="952500" cy="1257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665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 for Back-End</a:t>
            </a:r>
          </a:p>
        </p:txBody>
      </p:sp>
      <p:sp>
        <p:nvSpPr>
          <p:cNvPr id="3" name="Content Placeholder 2"/>
          <p:cNvSpPr>
            <a:spLocks noGrp="1"/>
          </p:cNvSpPr>
          <p:nvPr>
            <p:ph idx="1"/>
          </p:nvPr>
        </p:nvSpPr>
        <p:spPr/>
        <p:txBody>
          <a:bodyPr/>
          <a:lstStyle/>
          <a:p>
            <a:r>
              <a:rPr lang="en-US" dirty="0"/>
              <a:t>Implement a API to POST a Text for Step 2.</a:t>
            </a:r>
          </a:p>
          <a:p>
            <a:r>
              <a:rPr lang="en-US" dirty="0"/>
              <a:t>Implement a API to GET all the Texts for Step 5.</a:t>
            </a:r>
          </a:p>
          <a:p>
            <a:r>
              <a:rPr lang="en-US" dirty="0"/>
              <a:t>Implement a API to GET all the Texts in a Forum View where text can contain texts recursively to support “Replying to a Text” for Step 6. (More Info in Upcoming Slides).</a:t>
            </a:r>
          </a:p>
        </p:txBody>
      </p:sp>
    </p:spTree>
    <p:extLst>
      <p:ext uri="{BB962C8B-B14F-4D97-AF65-F5344CB8AC3E}">
        <p14:creationId xmlns:p14="http://schemas.microsoft.com/office/powerpoint/2010/main" val="1609789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Design</a:t>
            </a:r>
          </a:p>
        </p:txBody>
      </p:sp>
      <p:sp>
        <p:nvSpPr>
          <p:cNvPr id="3" name="Content Placeholder 2"/>
          <p:cNvSpPr>
            <a:spLocks noGrp="1"/>
          </p:cNvSpPr>
          <p:nvPr>
            <p:ph idx="1"/>
          </p:nvPr>
        </p:nvSpPr>
        <p:spPr>
          <a:xfrm>
            <a:off x="838200" y="1587086"/>
            <a:ext cx="10515600" cy="4351338"/>
          </a:xfrm>
        </p:spPr>
        <p:txBody>
          <a:bodyPr/>
          <a:lstStyle/>
          <a:p>
            <a:pPr marL="0" indent="0">
              <a:buNone/>
            </a:pPr>
            <a:r>
              <a:rPr lang="en-US" dirty="0"/>
              <a:t>Create a Schema in Database with the following fields:</a:t>
            </a:r>
          </a:p>
          <a:p>
            <a:pPr marL="0" indent="0">
              <a:buNone/>
            </a:pPr>
            <a:endParaRPr lang="en-US" dirty="0"/>
          </a:p>
        </p:txBody>
      </p:sp>
      <p:pic>
        <p:nvPicPr>
          <p:cNvPr id="5" name="Picture 4"/>
          <p:cNvPicPr>
            <a:picLocks noChangeAspect="1"/>
          </p:cNvPicPr>
          <p:nvPr/>
        </p:nvPicPr>
        <p:blipFill>
          <a:blip r:embed="rId2"/>
          <a:stretch>
            <a:fillRect/>
          </a:stretch>
        </p:blipFill>
        <p:spPr>
          <a:xfrm>
            <a:off x="1259163" y="2213700"/>
            <a:ext cx="7823155" cy="4120839"/>
          </a:xfrm>
          <a:prstGeom prst="rect">
            <a:avLst/>
          </a:prstGeom>
        </p:spPr>
      </p:pic>
    </p:spTree>
    <p:extLst>
      <p:ext uri="{BB962C8B-B14F-4D97-AF65-F5344CB8AC3E}">
        <p14:creationId xmlns:p14="http://schemas.microsoft.com/office/powerpoint/2010/main" val="3624220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a Text</a:t>
            </a:r>
          </a:p>
        </p:txBody>
      </p:sp>
      <p:sp>
        <p:nvSpPr>
          <p:cNvPr id="3" name="Content Placeholder 2"/>
          <p:cNvSpPr>
            <a:spLocks noGrp="1"/>
          </p:cNvSpPr>
          <p:nvPr>
            <p:ph idx="1"/>
          </p:nvPr>
        </p:nvSpPr>
        <p:spPr>
          <a:xfrm>
            <a:off x="7368208" y="1497496"/>
            <a:ext cx="3985591" cy="4679467"/>
          </a:xfrm>
        </p:spPr>
        <p:txBody>
          <a:bodyPr>
            <a:normAutofit fontScale="92500" lnSpcReduction="20000"/>
          </a:bodyPr>
          <a:lstStyle/>
          <a:p>
            <a:pPr marL="0" indent="0">
              <a:buNone/>
            </a:pPr>
            <a:r>
              <a:rPr lang="en-US" sz="1500" b="1" dirty="0"/>
              <a:t>Request</a:t>
            </a:r>
          </a:p>
          <a:p>
            <a:pPr marL="0" indent="0">
              <a:buNone/>
            </a:pPr>
            <a:r>
              <a:rPr lang="en-US" sz="1500" dirty="0"/>
              <a:t>{</a:t>
            </a:r>
          </a:p>
          <a:p>
            <a:pPr marL="0" indent="0">
              <a:buNone/>
            </a:pPr>
            <a:r>
              <a:rPr lang="en-US" sz="1500" dirty="0"/>
              <a:t>     "text": "Welcome to Text Management Tool",</a:t>
            </a:r>
          </a:p>
          <a:p>
            <a:pPr marL="0" indent="0">
              <a:buNone/>
            </a:pPr>
            <a:r>
              <a:rPr lang="en-US" sz="1500" dirty="0"/>
              <a:t>     "city": "</a:t>
            </a:r>
            <a:r>
              <a:rPr lang="en-US" sz="1500" dirty="0" err="1"/>
              <a:t>cityText</a:t>
            </a:r>
            <a:r>
              <a:rPr lang="en-US" sz="1500" dirty="0"/>
              <a:t>",</a:t>
            </a:r>
          </a:p>
          <a:p>
            <a:pPr marL="0" indent="0">
              <a:buNone/>
            </a:pPr>
            <a:r>
              <a:rPr lang="en-US" sz="1500" dirty="0"/>
              <a:t>     "user": "admin"</a:t>
            </a:r>
          </a:p>
          <a:p>
            <a:pPr marL="0" indent="0">
              <a:buNone/>
            </a:pPr>
            <a:r>
              <a:rPr lang="en-US" sz="1500" dirty="0"/>
              <a:t>}</a:t>
            </a:r>
          </a:p>
          <a:p>
            <a:pPr marL="0" indent="0">
              <a:buNone/>
            </a:pPr>
            <a:r>
              <a:rPr lang="en-US" sz="1500" b="1" dirty="0"/>
              <a:t>Response</a:t>
            </a:r>
          </a:p>
          <a:p>
            <a:pPr marL="0" indent="0">
              <a:buNone/>
            </a:pPr>
            <a:r>
              <a:rPr lang="en-US" sz="1500" dirty="0"/>
              <a:t>{</a:t>
            </a:r>
          </a:p>
          <a:p>
            <a:pPr marL="0" indent="0">
              <a:buNone/>
            </a:pPr>
            <a:r>
              <a:rPr lang="en-US" sz="1500" dirty="0"/>
              <a:t>     "text": "Welcome to Text Management Tool",</a:t>
            </a:r>
          </a:p>
          <a:p>
            <a:pPr marL="0" indent="0">
              <a:buNone/>
            </a:pPr>
            <a:r>
              <a:rPr lang="en-US" sz="1500" dirty="0"/>
              <a:t>     "city": "</a:t>
            </a:r>
            <a:r>
              <a:rPr lang="en-US" sz="1500" dirty="0" err="1"/>
              <a:t>cityText</a:t>
            </a:r>
            <a:r>
              <a:rPr lang="en-US" sz="1500" dirty="0"/>
              <a:t>",</a:t>
            </a:r>
          </a:p>
          <a:p>
            <a:pPr marL="0" indent="0">
              <a:buNone/>
            </a:pPr>
            <a:r>
              <a:rPr lang="en-US" sz="1500" dirty="0"/>
              <a:t>     "user": "admin",</a:t>
            </a:r>
          </a:p>
          <a:p>
            <a:pPr marL="0" indent="0">
              <a:buNone/>
            </a:pPr>
            <a:r>
              <a:rPr lang="en-US" sz="1500" dirty="0"/>
              <a:t>     "_id": "57b9fccc0013be442f00174d",</a:t>
            </a:r>
          </a:p>
          <a:p>
            <a:pPr marL="0" indent="0">
              <a:buNone/>
            </a:pPr>
            <a:r>
              <a:rPr lang="en-US" sz="1500" dirty="0"/>
              <a:t>     "date": "2016-08-21T19:11:08.951Z"</a:t>
            </a:r>
          </a:p>
          <a:p>
            <a:pPr marL="0" indent="0">
              <a:buNone/>
            </a:pPr>
            <a:r>
              <a:rPr lang="en-US" sz="1500" dirty="0"/>
              <a:t>}</a:t>
            </a:r>
          </a:p>
          <a:p>
            <a:pPr marL="0" indent="0">
              <a:buNone/>
            </a:pPr>
            <a:endParaRPr lang="en-US" sz="1400" dirty="0"/>
          </a:p>
          <a:p>
            <a:endParaRPr lang="en-US" dirty="0"/>
          </a:p>
        </p:txBody>
      </p:sp>
      <p:sp>
        <p:nvSpPr>
          <p:cNvPr id="4" name="Content Placeholder 2"/>
          <p:cNvSpPr txBox="1">
            <a:spLocks/>
          </p:cNvSpPr>
          <p:nvPr/>
        </p:nvSpPr>
        <p:spPr>
          <a:xfrm>
            <a:off x="1040296" y="1915975"/>
            <a:ext cx="3985591" cy="46794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the Request, we just specify the text, city and user field.</a:t>
            </a:r>
          </a:p>
          <a:p>
            <a:r>
              <a:rPr lang="en-US" dirty="0"/>
              <a:t>In the Response, you can see that the date, _id fields are auto generated.</a:t>
            </a:r>
          </a:p>
        </p:txBody>
      </p:sp>
    </p:spTree>
    <p:extLst>
      <p:ext uri="{BB962C8B-B14F-4D97-AF65-F5344CB8AC3E}">
        <p14:creationId xmlns:p14="http://schemas.microsoft.com/office/powerpoint/2010/main" val="303680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Reply to a Text</a:t>
            </a:r>
          </a:p>
        </p:txBody>
      </p:sp>
      <p:sp>
        <p:nvSpPr>
          <p:cNvPr id="3" name="Content Placeholder 2"/>
          <p:cNvSpPr>
            <a:spLocks noGrp="1"/>
          </p:cNvSpPr>
          <p:nvPr>
            <p:ph idx="1"/>
          </p:nvPr>
        </p:nvSpPr>
        <p:spPr>
          <a:xfrm>
            <a:off x="7368208" y="1497496"/>
            <a:ext cx="3985591" cy="4679467"/>
          </a:xfrm>
        </p:spPr>
        <p:txBody>
          <a:bodyPr>
            <a:normAutofit fontScale="77500" lnSpcReduction="20000"/>
          </a:bodyPr>
          <a:lstStyle/>
          <a:p>
            <a:pPr marL="0" indent="0">
              <a:buNone/>
            </a:pPr>
            <a:r>
              <a:rPr lang="en-US" sz="1500" b="1" dirty="0"/>
              <a:t>Request</a:t>
            </a:r>
          </a:p>
          <a:p>
            <a:pPr marL="0" indent="0">
              <a:buNone/>
            </a:pPr>
            <a:r>
              <a:rPr lang="en-US" sz="1500" dirty="0"/>
              <a:t>{</a:t>
            </a:r>
          </a:p>
          <a:p>
            <a:pPr marL="0" indent="0">
              <a:buNone/>
            </a:pPr>
            <a:r>
              <a:rPr lang="en-US" sz="1500" dirty="0"/>
              <a:t>     "text": "Welcome to Text Management Tool",</a:t>
            </a:r>
          </a:p>
          <a:p>
            <a:pPr marL="0" indent="0">
              <a:buNone/>
            </a:pPr>
            <a:r>
              <a:rPr lang="en-US" sz="1500" dirty="0"/>
              <a:t>     "city": "</a:t>
            </a:r>
            <a:r>
              <a:rPr lang="en-US" sz="1500" dirty="0" err="1"/>
              <a:t>cityText</a:t>
            </a:r>
            <a:r>
              <a:rPr lang="en-US" sz="1500" dirty="0"/>
              <a:t>",</a:t>
            </a:r>
          </a:p>
          <a:p>
            <a:pPr marL="0" indent="0">
              <a:buNone/>
            </a:pPr>
            <a:r>
              <a:rPr lang="en-US" sz="1500" dirty="0"/>
              <a:t>     "user": "admin“</a:t>
            </a:r>
          </a:p>
          <a:p>
            <a:pPr marL="0" indent="0">
              <a:buNone/>
            </a:pPr>
            <a:r>
              <a:rPr lang="en-US" sz="1500" dirty="0"/>
              <a:t>     “</a:t>
            </a:r>
            <a:r>
              <a:rPr lang="en-US" sz="1500" dirty="0" err="1"/>
              <a:t>parentId</a:t>
            </a:r>
            <a:r>
              <a:rPr lang="en-US" sz="1500" dirty="0"/>
              <a:t>”: “23b8fdfe0013bef42f0317fd”</a:t>
            </a:r>
          </a:p>
          <a:p>
            <a:pPr marL="0" indent="0">
              <a:buNone/>
            </a:pPr>
            <a:r>
              <a:rPr lang="en-US" sz="1500" dirty="0"/>
              <a:t>}</a:t>
            </a:r>
          </a:p>
          <a:p>
            <a:pPr marL="0" indent="0">
              <a:buNone/>
            </a:pPr>
            <a:r>
              <a:rPr lang="en-US" sz="1500" b="1" dirty="0"/>
              <a:t>Response</a:t>
            </a:r>
          </a:p>
          <a:p>
            <a:pPr marL="0" indent="0">
              <a:buNone/>
            </a:pPr>
            <a:r>
              <a:rPr lang="en-US" sz="1500" dirty="0"/>
              <a:t>{</a:t>
            </a:r>
          </a:p>
          <a:p>
            <a:pPr marL="0" indent="0">
              <a:buNone/>
            </a:pPr>
            <a:r>
              <a:rPr lang="en-US" sz="1500" dirty="0"/>
              <a:t>     "text": "Welcome to Text Management Tool",</a:t>
            </a:r>
          </a:p>
          <a:p>
            <a:pPr marL="0" indent="0">
              <a:buNone/>
            </a:pPr>
            <a:r>
              <a:rPr lang="en-US" sz="1500" dirty="0"/>
              <a:t>     "city": "</a:t>
            </a:r>
            <a:r>
              <a:rPr lang="en-US" sz="1500" dirty="0" err="1"/>
              <a:t>cityText</a:t>
            </a:r>
            <a:r>
              <a:rPr lang="en-US" sz="1500" dirty="0"/>
              <a:t>",</a:t>
            </a:r>
          </a:p>
          <a:p>
            <a:pPr marL="0" indent="0">
              <a:buNone/>
            </a:pPr>
            <a:r>
              <a:rPr lang="en-US" sz="1500" dirty="0"/>
              <a:t>     "user": "admin",</a:t>
            </a:r>
          </a:p>
          <a:p>
            <a:pPr marL="0" indent="0">
              <a:buNone/>
            </a:pPr>
            <a:r>
              <a:rPr lang="en-US" sz="1500" dirty="0"/>
              <a:t>     "_id": "57b9fccc0013be442f00174d",</a:t>
            </a:r>
          </a:p>
          <a:p>
            <a:pPr marL="0" indent="0">
              <a:buNone/>
            </a:pPr>
            <a:r>
              <a:rPr lang="en-US" sz="1500" dirty="0"/>
              <a:t>     "date": "2016-08-21T19:11:08.951Z“</a:t>
            </a:r>
          </a:p>
          <a:p>
            <a:pPr marL="0" indent="0">
              <a:buNone/>
            </a:pPr>
            <a:r>
              <a:rPr lang="en-US" sz="1500" dirty="0"/>
              <a:t>     “</a:t>
            </a:r>
            <a:r>
              <a:rPr lang="en-US" sz="1500" dirty="0" err="1"/>
              <a:t>parentId</a:t>
            </a:r>
            <a:r>
              <a:rPr lang="en-US" sz="1500" dirty="0"/>
              <a:t>”: “23b8fdfe0013bef42f0317fd”</a:t>
            </a:r>
          </a:p>
          <a:p>
            <a:pPr marL="0" indent="0">
              <a:buNone/>
            </a:pPr>
            <a:endParaRPr lang="en-US" sz="1500" dirty="0"/>
          </a:p>
          <a:p>
            <a:pPr marL="0" indent="0">
              <a:buNone/>
            </a:pPr>
            <a:r>
              <a:rPr lang="en-US" sz="1500" dirty="0"/>
              <a:t>}</a:t>
            </a:r>
          </a:p>
          <a:p>
            <a:pPr marL="0" indent="0">
              <a:buNone/>
            </a:pPr>
            <a:endParaRPr lang="en-US" sz="1400" dirty="0"/>
          </a:p>
          <a:p>
            <a:endParaRPr lang="en-US" dirty="0"/>
          </a:p>
        </p:txBody>
      </p:sp>
      <p:sp>
        <p:nvSpPr>
          <p:cNvPr id="4" name="Content Placeholder 2"/>
          <p:cNvSpPr txBox="1">
            <a:spLocks/>
          </p:cNvSpPr>
          <p:nvPr/>
        </p:nvSpPr>
        <p:spPr>
          <a:xfrm>
            <a:off x="1040296" y="1915975"/>
            <a:ext cx="3985591" cy="46794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is not a new service, we are using “Post a Text” service with an additional field in the request called </a:t>
            </a:r>
            <a:r>
              <a:rPr lang="en-US" dirty="0" err="1"/>
              <a:t>parentId</a:t>
            </a:r>
            <a:r>
              <a:rPr lang="en-US" dirty="0"/>
              <a:t>. This field contains the id of the text you are replying to.</a:t>
            </a:r>
          </a:p>
        </p:txBody>
      </p:sp>
    </p:spTree>
    <p:extLst>
      <p:ext uri="{BB962C8B-B14F-4D97-AF65-F5344CB8AC3E}">
        <p14:creationId xmlns:p14="http://schemas.microsoft.com/office/powerpoint/2010/main" val="577865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All Texts</a:t>
            </a:r>
          </a:p>
        </p:txBody>
      </p:sp>
      <p:sp>
        <p:nvSpPr>
          <p:cNvPr id="3" name="Content Placeholder 2"/>
          <p:cNvSpPr>
            <a:spLocks noGrp="1"/>
          </p:cNvSpPr>
          <p:nvPr>
            <p:ph idx="1"/>
          </p:nvPr>
        </p:nvSpPr>
        <p:spPr>
          <a:xfrm>
            <a:off x="7368208" y="848139"/>
            <a:ext cx="3985591" cy="5632173"/>
          </a:xfrm>
        </p:spPr>
        <p:txBody>
          <a:bodyPr>
            <a:normAutofit fontScale="62500" lnSpcReduction="20000"/>
          </a:bodyPr>
          <a:lstStyle/>
          <a:p>
            <a:pPr marL="0" indent="0">
              <a:buNone/>
            </a:pPr>
            <a:r>
              <a:rPr lang="en-US" sz="1800" b="1" dirty="0"/>
              <a:t>Response</a:t>
            </a:r>
          </a:p>
          <a:p>
            <a:pPr marL="0" indent="0">
              <a:buNone/>
            </a:pPr>
            <a:r>
              <a:rPr lang="en-US" sz="2100" dirty="0"/>
              <a:t>[</a:t>
            </a:r>
          </a:p>
          <a:p>
            <a:pPr marL="0" indent="0">
              <a:buNone/>
            </a:pPr>
            <a:r>
              <a:rPr lang="en-US" sz="2100" dirty="0"/>
              <a:t>{</a:t>
            </a:r>
          </a:p>
          <a:p>
            <a:pPr marL="0" indent="0">
              <a:buNone/>
            </a:pPr>
            <a:r>
              <a:rPr lang="en-US" sz="2100" dirty="0"/>
              <a:t>     "text": "Welcome to Text Management Tool",</a:t>
            </a:r>
          </a:p>
          <a:p>
            <a:pPr marL="0" indent="0">
              <a:buNone/>
            </a:pPr>
            <a:r>
              <a:rPr lang="en-US" sz="2100" dirty="0"/>
              <a:t>    "city": “How are you today?",</a:t>
            </a:r>
          </a:p>
          <a:p>
            <a:pPr marL="0" indent="0">
              <a:buNone/>
            </a:pPr>
            <a:r>
              <a:rPr lang="en-US" sz="2100" dirty="0"/>
              <a:t>     "user": "admin",</a:t>
            </a:r>
          </a:p>
          <a:p>
            <a:pPr marL="0" indent="0">
              <a:buNone/>
            </a:pPr>
            <a:r>
              <a:rPr lang="en-US" sz="2100" dirty="0"/>
              <a:t>    "_id": "57b9fccc0013be442f00174d",</a:t>
            </a:r>
          </a:p>
          <a:p>
            <a:pPr marL="0" indent="0">
              <a:buNone/>
            </a:pPr>
            <a:r>
              <a:rPr lang="en-US" sz="2100" dirty="0"/>
              <a:t>     "date": "2016-08-21T19:11:08.951Z",</a:t>
            </a:r>
          </a:p>
          <a:p>
            <a:pPr marL="0" indent="0">
              <a:buNone/>
            </a:pPr>
            <a:r>
              <a:rPr lang="en-US" sz="2100" dirty="0"/>
              <a:t>   },</a:t>
            </a:r>
          </a:p>
          <a:p>
            <a:pPr marL="0" indent="0">
              <a:buNone/>
            </a:pPr>
            <a:r>
              <a:rPr lang="en-US" sz="2100" dirty="0"/>
              <a:t>  {</a:t>
            </a:r>
          </a:p>
          <a:p>
            <a:pPr marL="0" indent="0">
              <a:buNone/>
            </a:pPr>
            <a:r>
              <a:rPr lang="en-US" sz="2100" dirty="0"/>
              <a:t>     "text": "Welcome to Text Management Tool",</a:t>
            </a:r>
          </a:p>
          <a:p>
            <a:pPr marL="0" indent="0">
              <a:buNone/>
            </a:pPr>
            <a:r>
              <a:rPr lang="en-US" sz="2100" dirty="0"/>
              <a:t>     "city": “I am great, how are you?",</a:t>
            </a:r>
          </a:p>
          <a:p>
            <a:pPr marL="0" indent="0">
              <a:buNone/>
            </a:pPr>
            <a:r>
              <a:rPr lang="en-US" sz="2100" dirty="0"/>
              <a:t>     "user": "admin2",</a:t>
            </a:r>
          </a:p>
          <a:p>
            <a:pPr marL="0" indent="0">
              <a:buNone/>
            </a:pPr>
            <a:r>
              <a:rPr lang="en-US" sz="2100" dirty="0"/>
              <a:t>     "_id": "55f5fdfh0013be442f20146d",</a:t>
            </a:r>
          </a:p>
          <a:p>
            <a:pPr marL="0" indent="0">
              <a:buNone/>
            </a:pPr>
            <a:r>
              <a:rPr lang="en-US" sz="2100" dirty="0"/>
              <a:t>     "date": "2016-08-21T19:11:08.951Z",</a:t>
            </a:r>
          </a:p>
          <a:p>
            <a:pPr marL="0" indent="0">
              <a:buNone/>
            </a:pPr>
            <a:r>
              <a:rPr lang="en-US" sz="2100" dirty="0"/>
              <a:t>     “</a:t>
            </a:r>
            <a:r>
              <a:rPr lang="en-US" sz="2100" dirty="0" err="1"/>
              <a:t>parentId</a:t>
            </a:r>
            <a:r>
              <a:rPr lang="en-US" sz="2100" dirty="0"/>
              <a:t>": " 57b9fccc0013be442f00174d"</a:t>
            </a:r>
          </a:p>
          <a:p>
            <a:pPr marL="0" indent="0">
              <a:buNone/>
            </a:pPr>
            <a:r>
              <a:rPr lang="en-US" sz="2100" dirty="0"/>
              <a:t>}</a:t>
            </a:r>
          </a:p>
          <a:p>
            <a:pPr marL="0" indent="0">
              <a:buNone/>
            </a:pPr>
            <a:r>
              <a:rPr lang="en-US" sz="2100" dirty="0"/>
              <a:t>]</a:t>
            </a:r>
          </a:p>
          <a:p>
            <a:pPr marL="0" indent="0">
              <a:buNone/>
            </a:pPr>
            <a:endParaRPr lang="en-US" sz="1400" dirty="0"/>
          </a:p>
          <a:p>
            <a:endParaRPr lang="en-US" dirty="0"/>
          </a:p>
        </p:txBody>
      </p:sp>
      <p:sp>
        <p:nvSpPr>
          <p:cNvPr id="4" name="Content Placeholder 2"/>
          <p:cNvSpPr txBox="1">
            <a:spLocks/>
          </p:cNvSpPr>
          <p:nvPr/>
        </p:nvSpPr>
        <p:spPr>
          <a:xfrm>
            <a:off x="1040296" y="1915975"/>
            <a:ext cx="3985591" cy="46794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will retrieve all the texts from the database, and display them in a array of texts in </a:t>
            </a:r>
            <a:r>
              <a:rPr lang="en-US" dirty="0" err="1"/>
              <a:t>Json</a:t>
            </a:r>
            <a:r>
              <a:rPr lang="en-US" dirty="0"/>
              <a:t> format.</a:t>
            </a:r>
          </a:p>
        </p:txBody>
      </p:sp>
    </p:spTree>
    <p:extLst>
      <p:ext uri="{BB962C8B-B14F-4D97-AF65-F5344CB8AC3E}">
        <p14:creationId xmlns:p14="http://schemas.microsoft.com/office/powerpoint/2010/main" val="18459613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897</TotalTime>
  <Words>1123</Words>
  <Application>Microsoft Office PowerPoint</Application>
  <PresentationFormat>Widescreen</PresentationFormat>
  <Paragraphs>147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Gothic</vt:lpstr>
      <vt:lpstr>Wingdings</vt:lpstr>
      <vt:lpstr>Wingdings 3</vt:lpstr>
      <vt:lpstr>Ion</vt:lpstr>
      <vt:lpstr>Text Management Tool</vt:lpstr>
      <vt:lpstr>Requirements</vt:lpstr>
      <vt:lpstr>Requirements Continued</vt:lpstr>
      <vt:lpstr>Technologies Used</vt:lpstr>
      <vt:lpstr>Strategy for Back-End</vt:lpstr>
      <vt:lpstr>Database Design</vt:lpstr>
      <vt:lpstr>POST a Text</vt:lpstr>
      <vt:lpstr>Reply to a Text</vt:lpstr>
      <vt:lpstr>Get All Texts</vt:lpstr>
      <vt:lpstr>Get All Texts in Forum View</vt:lpstr>
      <vt:lpstr>Please refer to REST API Doc for more details.</vt:lpstr>
      <vt:lpstr>Backend Demo using Postman !!!</vt:lpstr>
      <vt:lpstr>Front End Strategy : General Solution</vt:lpstr>
      <vt:lpstr>Front End Strategy : City’s Information</vt:lpstr>
      <vt:lpstr>Front End Strategy : All Texts by User</vt:lpstr>
      <vt:lpstr>Front End Strategy : Forum View and Replying to a Text</vt:lpstr>
      <vt:lpstr>Front End Demo !!!</vt:lpstr>
      <vt:lpstr>Test Scenarios</vt:lpstr>
      <vt:lpstr>Test Scenarios Continued</vt:lpstr>
      <vt:lpstr>The Way Forward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Management Tool</dc:title>
  <dc:creator>Khurram Saleem</dc:creator>
  <cp:lastModifiedBy>Khurram Saleem</cp:lastModifiedBy>
  <cp:revision>47</cp:revision>
  <dcterms:created xsi:type="dcterms:W3CDTF">2016-08-22T22:05:30Z</dcterms:created>
  <dcterms:modified xsi:type="dcterms:W3CDTF">2016-08-23T14:20:49Z</dcterms:modified>
</cp:coreProperties>
</file>