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ación cuadrática con el método de Mehrot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Programación</a:t>
            </a:r>
            <a:r>
              <a:rPr dirty="0"/>
              <a:t> </a:t>
            </a:r>
            <a:r>
              <a:rPr lang="es-MX" dirty="0" smtClean="0"/>
              <a:t>C</a:t>
            </a:r>
            <a:r>
              <a:rPr dirty="0" err="1" smtClean="0"/>
              <a:t>uadrática</a:t>
            </a:r>
            <a:r>
              <a:rPr dirty="0" smtClean="0"/>
              <a:t> </a:t>
            </a:r>
            <a:r>
              <a:rPr dirty="0"/>
              <a:t>con el </a:t>
            </a:r>
            <a:r>
              <a:rPr lang="es-MX" dirty="0" err="1" smtClean="0"/>
              <a:t>M</a:t>
            </a:r>
            <a:r>
              <a:rPr dirty="0" err="1" smtClean="0"/>
              <a:t>étodo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Mehrota</a:t>
            </a:r>
            <a:r>
              <a:rPr dirty="0"/>
              <a:t> </a:t>
            </a:r>
          </a:p>
        </p:txBody>
      </p:sp>
      <p:sp>
        <p:nvSpPr>
          <p:cNvPr id="120" name="Mónica Alba González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03555">
              <a:defRPr sz="3294"/>
            </a:pPr>
            <a:r>
              <a:t>Mónica Alba González</a:t>
            </a:r>
          </a:p>
          <a:p>
            <a:pPr defTabSz="503555">
              <a:defRPr sz="3294"/>
            </a:pPr>
            <a:r>
              <a:t>Miguel González Borja</a:t>
            </a:r>
          </a:p>
          <a:p>
            <a:pPr defTabSz="503555">
              <a:defRPr sz="3294"/>
            </a:pPr>
            <a:r>
              <a:t>Jorge Rotter Vallejo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afiro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900" y="4227286"/>
            <a:ext cx="9525000" cy="7141027"/>
          </a:xfrm>
          <a:prstGeom prst="rect">
            <a:avLst/>
          </a:prstGeom>
        </p:spPr>
      </p:pic>
      <p:sp>
        <p:nvSpPr>
          <p:cNvPr id="123" name="AFIR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AFIRO</a:t>
            </a:r>
          </a:p>
        </p:txBody>
      </p:sp>
      <p:graphicFrame>
        <p:nvGraphicFramePr>
          <p:cNvPr id="124" name="Table"/>
          <p:cNvGraphicFramePr/>
          <p:nvPr>
            <p:extLst>
              <p:ext uri="{D42A27DB-BD31-4B8C-83A1-F6EECF244321}">
                <p14:modId xmlns:p14="http://schemas.microsoft.com/office/powerpoint/2010/main" val="2070703608"/>
              </p:ext>
            </p:extLst>
          </p:nvPr>
        </p:nvGraphicFramePr>
        <p:xfrm>
          <a:off x="1249666" y="5699164"/>
          <a:ext cx="10743402" cy="468560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79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 err="1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  <a:endParaRPr sz="2300" b="1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0.021026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0.016536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0.028907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0.036616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0.058853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2.0082E+05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2.0082E+05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2.0082E+05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2.0082E+05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2.0082E+05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 dirty="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"/>
              <p:cNvSpPr txBox="1"/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5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=51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25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"/>
              <p:cNvSpPr txBox="1"/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2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oeing1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900" y="4227286"/>
            <a:ext cx="9525000" cy="7141027"/>
          </a:xfrm>
          <a:prstGeom prst="rect">
            <a:avLst/>
          </a:prstGeom>
        </p:spPr>
      </p:pic>
      <p:sp>
        <p:nvSpPr>
          <p:cNvPr id="129" name="BOEING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BOEING1</a:t>
            </a:r>
          </a:p>
        </p:txBody>
      </p:sp>
      <p:graphicFrame>
        <p:nvGraphicFramePr>
          <p:cNvPr id="130" name="Table"/>
          <p:cNvGraphicFramePr/>
          <p:nvPr>
            <p:extLst>
              <p:ext uri="{D42A27DB-BD31-4B8C-83A1-F6EECF244321}">
                <p14:modId xmlns:p14="http://schemas.microsoft.com/office/powerpoint/2010/main" val="2015050413"/>
              </p:ext>
            </p:extLst>
          </p:nvPr>
        </p:nvGraphicFramePr>
        <p:xfrm>
          <a:off x="1249666" y="5699164"/>
          <a:ext cx="10743402" cy="468560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79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 err="1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  <a:endParaRPr sz="2300" b="1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30.539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20.984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60.288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21.684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2.5559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1.7284E+08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1.763E+08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1.7182E+08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1.7182E+08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4.158E+06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 dirty="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"/>
              <p:cNvSpPr txBox="1"/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=726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31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"/>
              <p:cNvSpPr txBox="1"/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=351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32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capri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900" y="4227286"/>
            <a:ext cx="9525000" cy="7141027"/>
          </a:xfrm>
          <a:prstGeom prst="rect">
            <a:avLst/>
          </a:prstGeom>
        </p:spPr>
      </p:pic>
      <p:sp>
        <p:nvSpPr>
          <p:cNvPr id="135" name="CAPR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CAPRI</a:t>
            </a:r>
          </a:p>
        </p:txBody>
      </p:sp>
      <p:graphicFrame>
        <p:nvGraphicFramePr>
          <p:cNvPr id="136" name="Table"/>
          <p:cNvGraphicFramePr/>
          <p:nvPr>
            <p:extLst>
              <p:ext uri="{D42A27DB-BD31-4B8C-83A1-F6EECF244321}">
                <p14:modId xmlns:p14="http://schemas.microsoft.com/office/powerpoint/2010/main" val="1154191388"/>
              </p:ext>
            </p:extLst>
          </p:nvPr>
        </p:nvGraphicFramePr>
        <p:xfrm>
          <a:off x="1249666" y="5699164"/>
          <a:ext cx="10743402" cy="468560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79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s-MX" sz="2300" dirty="0" smtClean="0">
                          <a:sym typeface="Helvetica Neue"/>
                        </a:rPr>
                        <a:t>41</a:t>
                      </a:r>
                      <a:endParaRPr sz="23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12.779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7. En 7676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24.713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12.554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0.27425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1.035+e07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1.0297+e07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1.0354+e07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1.0354+e07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9.3979+e07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49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 dirty="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"/>
              <p:cNvSpPr txBox="1"/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=496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37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"/>
              <p:cNvSpPr txBox="1"/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=271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3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row7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900" y="4227286"/>
            <a:ext cx="9525001" cy="7141028"/>
          </a:xfrm>
          <a:prstGeom prst="rect">
            <a:avLst/>
          </a:prstGeom>
        </p:spPr>
      </p:pic>
      <p:sp>
        <p:nvSpPr>
          <p:cNvPr id="141" name="GROW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GROW7</a:t>
            </a:r>
          </a:p>
        </p:txBody>
      </p:sp>
      <p:graphicFrame>
        <p:nvGraphicFramePr>
          <p:cNvPr id="142" name="Table"/>
          <p:cNvGraphicFramePr/>
          <p:nvPr>
            <p:extLst>
              <p:ext uri="{D42A27DB-BD31-4B8C-83A1-F6EECF244321}">
                <p14:modId xmlns:p14="http://schemas.microsoft.com/office/powerpoint/2010/main" val="4033865096"/>
              </p:ext>
            </p:extLst>
          </p:nvPr>
        </p:nvGraphicFramePr>
        <p:xfrm>
          <a:off x="1249666" y="5699164"/>
          <a:ext cx="10743402" cy="468560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79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0.69438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0.15178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0.71385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0.16869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0.039308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-88.36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-88.36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-88.36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-88.36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-88.36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 dirty="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"/>
              <p:cNvSpPr txBox="1"/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=301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43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"/>
              <p:cNvSpPr txBox="1"/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=140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4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105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900" y="4227286"/>
            <a:ext cx="9525000" cy="7141027"/>
          </a:xfrm>
          <a:prstGeom prst="rect">
            <a:avLst/>
          </a:prstGeom>
        </p:spPr>
      </p:pic>
      <p:sp>
        <p:nvSpPr>
          <p:cNvPr id="147" name="SC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SC105</a:t>
            </a:r>
          </a:p>
        </p:txBody>
      </p:sp>
      <p:graphicFrame>
        <p:nvGraphicFramePr>
          <p:cNvPr id="148" name="Table"/>
          <p:cNvGraphicFramePr/>
          <p:nvPr>
            <p:extLst>
              <p:ext uri="{D42A27DB-BD31-4B8C-83A1-F6EECF244321}">
                <p14:modId xmlns:p14="http://schemas.microsoft.com/office/powerpoint/2010/main" val="2369332926"/>
              </p:ext>
            </p:extLst>
          </p:nvPr>
        </p:nvGraphicFramePr>
        <p:xfrm>
          <a:off x="1249666" y="5699164"/>
          <a:ext cx="10743402" cy="468560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79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0.16364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0.045007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0.15601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0.074281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0.0088308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1.772E+05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1.772E+05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1.772E+05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1.772E+05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1.772E+05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 dirty="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"/>
              <p:cNvSpPr txBox="1"/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=163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49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"/>
              <p:cNvSpPr txBox="1"/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50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Matriz mal condicionada"/>
          <p:cNvSpPr txBox="1"/>
          <p:nvPr/>
        </p:nvSpPr>
        <p:spPr>
          <a:xfrm>
            <a:off x="6710002" y="3322737"/>
            <a:ext cx="4291585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Matriz mal condicionada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tap1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900" y="4227286"/>
            <a:ext cx="9525001" cy="7141028"/>
          </a:xfrm>
          <a:prstGeom prst="rect">
            <a:avLst/>
          </a:prstGeom>
        </p:spPr>
      </p:pic>
      <p:sp>
        <p:nvSpPr>
          <p:cNvPr id="154" name="GROW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GROW7</a:t>
            </a:r>
          </a:p>
        </p:txBody>
      </p:sp>
      <p:graphicFrame>
        <p:nvGraphicFramePr>
          <p:cNvPr id="155" name="Table"/>
          <p:cNvGraphicFramePr/>
          <p:nvPr>
            <p:extLst>
              <p:ext uri="{D42A27DB-BD31-4B8C-83A1-F6EECF244321}">
                <p14:modId xmlns:p14="http://schemas.microsoft.com/office/powerpoint/2010/main" val="1319417414"/>
              </p:ext>
            </p:extLst>
          </p:nvPr>
        </p:nvGraphicFramePr>
        <p:xfrm>
          <a:off x="1249666" y="5699164"/>
          <a:ext cx="10743402" cy="468560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79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9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 err="1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  <a:endParaRPr sz="2300" b="1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56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87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8.7194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5.8812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11.029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3.5177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0.20946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14453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14453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14453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14453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14453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 dirty="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"/>
              <p:cNvSpPr txBox="1"/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=660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5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2685196"/>
                <a:ext cx="3330509" cy="961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"/>
              <p:cNvSpPr txBox="1"/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47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57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8" y="3689852"/>
                <a:ext cx="3330509" cy="9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Personalizado</PresentationFormat>
  <Paragraphs>233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Cambria Math</vt:lpstr>
      <vt:lpstr>Helvetica Neue</vt:lpstr>
      <vt:lpstr>Helvetica Neue Light</vt:lpstr>
      <vt:lpstr>Helvetica Neue Medium</vt:lpstr>
      <vt:lpstr>White</vt:lpstr>
      <vt:lpstr>Programación Cuadrática con el Método de Mehrota </vt:lpstr>
      <vt:lpstr>AFIRO</vt:lpstr>
      <vt:lpstr>BOEING1</vt:lpstr>
      <vt:lpstr>CAPRI</vt:lpstr>
      <vt:lpstr>GROW7</vt:lpstr>
      <vt:lpstr>SC105</vt:lpstr>
      <vt:lpstr>GROW7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Cuadrática con el Método de Mehrota </dc:title>
  <cp:lastModifiedBy>mate</cp:lastModifiedBy>
  <cp:revision>1</cp:revision>
  <dcterms:modified xsi:type="dcterms:W3CDTF">2020-03-13T18:50:37Z</dcterms:modified>
</cp:coreProperties>
</file>