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46"/>
  </p:normalViewPr>
  <p:slideViewPr>
    <p:cSldViewPr snapToGrid="0" snapToObjects="1">
      <p:cViewPr>
        <p:scale>
          <a:sx n="110" d="100"/>
          <a:sy n="110" d="100"/>
        </p:scale>
        <p:origin x="1096" y="6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6942-4370-0B43-9629-49969F93AE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8FB1-7608-C24A-A807-46681271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78FB1-7608-C24A-A807-466812712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4CCE-EF0A-D048-A611-DE029DA6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ED607-5170-5944-818E-23FE52E1D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349E-D88D-E745-9AA2-84FC1C26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2433-1B08-EB41-8EFE-32B59436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17D2-7216-C841-9183-5AA0EB5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FA7-BE47-2B4F-B1CC-37E335A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479F5-B7C2-AC4B-B19B-5DFC05005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A5E2-BB1D-5F46-8FDF-984A0467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D426-4B7D-DE45-9371-C8868BCB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5BA8-E981-0649-AB64-4D7C15F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2A252-DFC7-F642-833D-9823FD041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F80B-1EB6-C645-B71C-1A34E9BA1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8A5F-1C7D-A84E-8A7A-761E08EE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C19D-DEA8-8D42-8560-2C8690D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2179-4EBA-8846-9E1D-A2C5F5C4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F207-4684-3F40-957B-651942B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5FB3-5FC8-D846-8CB7-2074CD63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A404-BB25-E14E-9723-50C1AF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8485-39DD-7F46-A503-14BB17CE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93E4-5577-0747-B20F-CD310D7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4380-6C3F-4343-9413-6B407B81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B02A-FBF6-E84A-887A-C548DF35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83BA-B0E6-254F-A802-0226F292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AF27-210C-7C46-9778-59578E83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7DF3-18D5-914B-A9C7-C03FE5A5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C832-06BB-434A-BD4F-D8196202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DF8A-ABE8-C943-B683-A4FEEBA09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FC0F5-E027-9240-B8AF-2C59924A2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B7624-C2D1-1342-9FF4-6E870A04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10B22-ACC8-D442-880A-9D82334B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E6F0-6A36-9D4B-87DF-DF51B14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892E-A34F-6047-A5D0-92C2A2FF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5110-C6F6-DC4F-AEA8-A70E17AB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85BA5-BE7C-A44C-A2C8-FC8E0B41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1E5C6-74D5-F54C-B7E2-C83803803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A93F-18DB-0341-B8F6-23BEE548A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B738-C836-CB41-87BB-252BD8E4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6DF40-E784-A24A-80E9-BED969A2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E101E-DEBD-F84F-B6D4-8F605F59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CF6-6508-EE45-91C8-DB464FB1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5293E-9FF6-5F4A-B367-9067B462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D42BA-2D3D-7C46-B372-6B659B7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4B83-718E-7A45-A9C0-15A116CD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48145-D33B-754D-9F7E-C3ABF6C0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607AB-D52D-124A-84BE-6B798E04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287C-6366-FF48-881A-18B8ED30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0EA8-BCE3-F942-9048-D2129666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1545-3EEA-0E4F-8B2D-AB94D1FA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2D39F-8088-A94E-98A2-22E3F0C2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0F5CD-9129-B84E-B6D0-D3351DFE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97AF4-5229-DD42-B8FD-8CD0E54F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C5D4-A122-3D4B-BD42-621194A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9213-CB6F-F84F-B4AE-B1D918C3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84F90-68C2-744D-9695-82F22CE3C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6EF88-C3EB-B844-8631-7CC898EA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9E5A-2CA8-CB47-8B62-1FD5481A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A83A8-5DB3-0D4F-BE6A-728ACAB2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ACF2-A0C6-5A4A-B483-7A16A67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CA002-9917-754E-9007-67E29C7E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C2FEC-3569-BD4D-B609-DD94EC65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B0B5-DAF8-F54D-936E-1930A095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6C4F-7A45-024B-9951-FD674A74BBE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4A31-C927-804A-BA86-B934540A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4B5B-1700-6448-986E-ED9E6A797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2595-268A-CC4C-B3EC-AB4ECD79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BC66A773-F0BB-494A-BB8D-F116BBBB06D0}"/>
              </a:ext>
            </a:extLst>
          </p:cNvPr>
          <p:cNvSpPr/>
          <p:nvPr/>
        </p:nvSpPr>
        <p:spPr>
          <a:xfrm rot="610892">
            <a:off x="544717" y="-2927004"/>
            <a:ext cx="10506985" cy="8127300"/>
          </a:xfrm>
          <a:custGeom>
            <a:avLst/>
            <a:gdLst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41694 w 6498596"/>
              <a:gd name="connsiteY4" fmla="*/ 4718695 h 5026755"/>
              <a:gd name="connsiteX5" fmla="*/ 4205262 w 6498596"/>
              <a:gd name="connsiteY5" fmla="*/ 4660017 h 5026755"/>
              <a:gd name="connsiteX6" fmla="*/ 4322618 w 6498596"/>
              <a:gd name="connsiteY6" fmla="*/ 4650237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567110 w 6498596"/>
              <a:gd name="connsiteY9" fmla="*/ 4684466 h 5026755"/>
              <a:gd name="connsiteX10" fmla="*/ 4611118 w 6498596"/>
              <a:gd name="connsiteY10" fmla="*/ 4655127 h 5026755"/>
              <a:gd name="connsiteX11" fmla="*/ 4586669 w 6498596"/>
              <a:gd name="connsiteY11" fmla="*/ 4557330 h 5026755"/>
              <a:gd name="connsiteX12" fmla="*/ 4596449 w 6498596"/>
              <a:gd name="connsiteY12" fmla="*/ 4493762 h 5026755"/>
              <a:gd name="connsiteX13" fmla="*/ 4596449 w 6498596"/>
              <a:gd name="connsiteY13" fmla="*/ 4493762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41694 w 6498596"/>
              <a:gd name="connsiteY4" fmla="*/ 4718695 h 5026755"/>
              <a:gd name="connsiteX5" fmla="*/ 4205262 w 6498596"/>
              <a:gd name="connsiteY5" fmla="*/ 4660017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567110 w 6498596"/>
              <a:gd name="connsiteY9" fmla="*/ 4684466 h 5026755"/>
              <a:gd name="connsiteX10" fmla="*/ 4611118 w 6498596"/>
              <a:gd name="connsiteY10" fmla="*/ 4655127 h 5026755"/>
              <a:gd name="connsiteX11" fmla="*/ 4586669 w 6498596"/>
              <a:gd name="connsiteY11" fmla="*/ 4557330 h 5026755"/>
              <a:gd name="connsiteX12" fmla="*/ 4596449 w 6498596"/>
              <a:gd name="connsiteY12" fmla="*/ 4493762 h 5026755"/>
              <a:gd name="connsiteX13" fmla="*/ 4596449 w 6498596"/>
              <a:gd name="connsiteY13" fmla="*/ 4493762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05262 w 6498596"/>
              <a:gd name="connsiteY5" fmla="*/ 4660017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567110 w 6498596"/>
              <a:gd name="connsiteY9" fmla="*/ 4684466 h 5026755"/>
              <a:gd name="connsiteX10" fmla="*/ 4611118 w 6498596"/>
              <a:gd name="connsiteY10" fmla="*/ 4655127 h 5026755"/>
              <a:gd name="connsiteX11" fmla="*/ 4586669 w 6498596"/>
              <a:gd name="connsiteY11" fmla="*/ 4557330 h 5026755"/>
              <a:gd name="connsiteX12" fmla="*/ 4596449 w 6498596"/>
              <a:gd name="connsiteY12" fmla="*/ 4493762 h 5026755"/>
              <a:gd name="connsiteX13" fmla="*/ 4596449 w 6498596"/>
              <a:gd name="connsiteY13" fmla="*/ 4493762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567110 w 6498596"/>
              <a:gd name="connsiteY9" fmla="*/ 4684466 h 5026755"/>
              <a:gd name="connsiteX10" fmla="*/ 4611118 w 6498596"/>
              <a:gd name="connsiteY10" fmla="*/ 4655127 h 5026755"/>
              <a:gd name="connsiteX11" fmla="*/ 4586669 w 6498596"/>
              <a:gd name="connsiteY11" fmla="*/ 4557330 h 5026755"/>
              <a:gd name="connsiteX12" fmla="*/ 4596449 w 6498596"/>
              <a:gd name="connsiteY12" fmla="*/ 4493762 h 5026755"/>
              <a:gd name="connsiteX13" fmla="*/ 4596449 w 6498596"/>
              <a:gd name="connsiteY13" fmla="*/ 4493762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86669 w 6498596"/>
              <a:gd name="connsiteY11" fmla="*/ 4557330 h 5026755"/>
              <a:gd name="connsiteX12" fmla="*/ 4596449 w 6498596"/>
              <a:gd name="connsiteY12" fmla="*/ 4493762 h 5026755"/>
              <a:gd name="connsiteX13" fmla="*/ 4596449 w 6498596"/>
              <a:gd name="connsiteY13" fmla="*/ 4493762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596449 w 6498596"/>
              <a:gd name="connsiteY12" fmla="*/ 4493762 h 5026755"/>
              <a:gd name="connsiteX13" fmla="*/ 4596449 w 6498596"/>
              <a:gd name="connsiteY13" fmla="*/ 4493762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596449 w 6498596"/>
              <a:gd name="connsiteY12" fmla="*/ 4493762 h 5026755"/>
              <a:gd name="connsiteX13" fmla="*/ 4674958 w 6498596"/>
              <a:gd name="connsiteY13" fmla="*/ 4609216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74686 w 6498596"/>
              <a:gd name="connsiteY14" fmla="*/ 4503542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62703 w 6498596"/>
              <a:gd name="connsiteY15" fmla="*/ 4415525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48848 w 6498596"/>
              <a:gd name="connsiteY15" fmla="*/ 4461707 h 5026755"/>
              <a:gd name="connsiteX16" fmla="*/ 4845831 w 6498596"/>
              <a:gd name="connsiteY16" fmla="*/ 4361736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48848 w 6498596"/>
              <a:gd name="connsiteY15" fmla="*/ 4461707 h 5026755"/>
              <a:gd name="connsiteX16" fmla="*/ 4836594 w 6498596"/>
              <a:gd name="connsiteY16" fmla="*/ 4352500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48848 w 6498596"/>
              <a:gd name="connsiteY15" fmla="*/ 4461707 h 5026755"/>
              <a:gd name="connsiteX16" fmla="*/ 4905867 w 6498596"/>
              <a:gd name="connsiteY16" fmla="*/ 4297082 h 5026755"/>
              <a:gd name="connsiteX17" fmla="*/ 4968077 w 6498596"/>
              <a:gd name="connsiteY17" fmla="*/ 4224821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48848 w 6498596"/>
              <a:gd name="connsiteY15" fmla="*/ 4461707 h 5026755"/>
              <a:gd name="connsiteX16" fmla="*/ 4905867 w 6498596"/>
              <a:gd name="connsiteY16" fmla="*/ 4297082 h 5026755"/>
              <a:gd name="connsiteX17" fmla="*/ 4566296 w 6498596"/>
              <a:gd name="connsiteY17" fmla="*/ 4215585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566296 w 6498596"/>
              <a:gd name="connsiteY17" fmla="*/ 4215585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566296 w 6498596"/>
              <a:gd name="connsiteY17" fmla="*/ 4215585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39221 w 6498596"/>
              <a:gd name="connsiteY18" fmla="*/ 4195482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183230 w 6498596"/>
              <a:gd name="connsiteY19" fmla="*/ 40292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02789 w 6498596"/>
              <a:gd name="connsiteY20" fmla="*/ 3921651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217459 w 6498596"/>
              <a:gd name="connsiteY21" fmla="*/ 3804295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237018 w 6498596"/>
              <a:gd name="connsiteY22" fmla="*/ 3701608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241908 w 6498596"/>
              <a:gd name="connsiteY23" fmla="*/ 3594032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246798 w 6498596"/>
              <a:gd name="connsiteY24" fmla="*/ 35011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373989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66357 w 6498596"/>
              <a:gd name="connsiteY26" fmla="*/ 3256633 h 5026755"/>
              <a:gd name="connsiteX27" fmla="*/ 5271247 w 6498596"/>
              <a:gd name="connsiteY27" fmla="*/ 3149056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66357 w 6498596"/>
              <a:gd name="connsiteY26" fmla="*/ 3256633 h 5026755"/>
              <a:gd name="connsiteX27" fmla="*/ 5589901 w 6498596"/>
              <a:gd name="connsiteY27" fmla="*/ 3449238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89901 w 6498596"/>
              <a:gd name="connsiteY27" fmla="*/ 3449238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276137 w 6498596"/>
              <a:gd name="connsiteY28" fmla="*/ 3031700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05867 w 6498596"/>
              <a:gd name="connsiteY16" fmla="*/ 42970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709460 w 6498596"/>
              <a:gd name="connsiteY17" fmla="*/ 4234058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5166930 w 6498596"/>
              <a:gd name="connsiteY18" fmla="*/ 4186246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58540 w 6498596"/>
              <a:gd name="connsiteY19" fmla="*/ 4080027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99771 w 6498596"/>
              <a:gd name="connsiteY20" fmla="*/ 4161797 h 5026755"/>
              <a:gd name="connsiteX21" fmla="*/ 5180514 w 6498596"/>
              <a:gd name="connsiteY21" fmla="*/ 3928986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99771 w 6498596"/>
              <a:gd name="connsiteY20" fmla="*/ 4161797 h 5026755"/>
              <a:gd name="connsiteX21" fmla="*/ 5365241 w 6498596"/>
              <a:gd name="connsiteY21" fmla="*/ 4224550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310909 w 6498596"/>
              <a:gd name="connsiteY22" fmla="*/ 3858626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5145 w 6498596"/>
              <a:gd name="connsiteY23" fmla="*/ 3954250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89962 w 6498596"/>
              <a:gd name="connsiteY24" fmla="*/ 3602725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39162 w 6498596"/>
              <a:gd name="connsiteY24" fmla="*/ 3939852 h 5026755"/>
              <a:gd name="connsiteX25" fmla="*/ 5256577 w 6498596"/>
              <a:gd name="connsiteY25" fmla="*/ 3457116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39162 w 6498596"/>
              <a:gd name="connsiteY24" fmla="*/ 3939852 h 5026755"/>
              <a:gd name="connsiteX25" fmla="*/ 5330468 w 6498596"/>
              <a:gd name="connsiteY25" fmla="*/ 3817334 h 5026755"/>
              <a:gd name="connsiteX26" fmla="*/ 5289448 w 6498596"/>
              <a:gd name="connsiteY26" fmla="*/ 33536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39162 w 6498596"/>
              <a:gd name="connsiteY24" fmla="*/ 3939852 h 5026755"/>
              <a:gd name="connsiteX25" fmla="*/ 5330468 w 6498596"/>
              <a:gd name="connsiteY25" fmla="*/ 3817334 h 5026755"/>
              <a:gd name="connsiteX26" fmla="*/ 5455703 w 6498596"/>
              <a:gd name="connsiteY26" fmla="*/ 3963214 h 5026755"/>
              <a:gd name="connsiteX27" fmla="*/ 5548338 w 6498596"/>
              <a:gd name="connsiteY27" fmla="*/ 3476947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39162 w 6498596"/>
              <a:gd name="connsiteY24" fmla="*/ 3939852 h 5026755"/>
              <a:gd name="connsiteX25" fmla="*/ 5330468 w 6498596"/>
              <a:gd name="connsiteY25" fmla="*/ 3817334 h 5026755"/>
              <a:gd name="connsiteX26" fmla="*/ 5455703 w 6498596"/>
              <a:gd name="connsiteY26" fmla="*/ 3963214 h 5026755"/>
              <a:gd name="connsiteX27" fmla="*/ 5557575 w 6498596"/>
              <a:gd name="connsiteY27" fmla="*/ 4008038 h 5026755"/>
              <a:gd name="connsiteX28" fmla="*/ 5308465 w 6498596"/>
              <a:gd name="connsiteY28" fmla="*/ 3151773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39162 w 6498596"/>
              <a:gd name="connsiteY24" fmla="*/ 3939852 h 5026755"/>
              <a:gd name="connsiteX25" fmla="*/ 5330468 w 6498596"/>
              <a:gd name="connsiteY25" fmla="*/ 3817334 h 5026755"/>
              <a:gd name="connsiteX26" fmla="*/ 5455703 w 6498596"/>
              <a:gd name="connsiteY26" fmla="*/ 3963214 h 5026755"/>
              <a:gd name="connsiteX27" fmla="*/ 5557575 w 6498596"/>
              <a:gd name="connsiteY27" fmla="*/ 4008038 h 5026755"/>
              <a:gd name="connsiteX28" fmla="*/ 5474719 w 6498596"/>
              <a:gd name="connsiteY28" fmla="*/ 3816792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30468 w 6498596"/>
              <a:gd name="connsiteY25" fmla="*/ 3817334 h 5026755"/>
              <a:gd name="connsiteX26" fmla="*/ 5455703 w 6498596"/>
              <a:gd name="connsiteY26" fmla="*/ 3963214 h 5026755"/>
              <a:gd name="connsiteX27" fmla="*/ 5557575 w 6498596"/>
              <a:gd name="connsiteY27" fmla="*/ 4008038 h 5026755"/>
              <a:gd name="connsiteX28" fmla="*/ 5474719 w 6498596"/>
              <a:gd name="connsiteY28" fmla="*/ 3816792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455703 w 6498596"/>
              <a:gd name="connsiteY26" fmla="*/ 3963214 h 5026755"/>
              <a:gd name="connsiteX27" fmla="*/ 5557575 w 6498596"/>
              <a:gd name="connsiteY27" fmla="*/ 4008038 h 5026755"/>
              <a:gd name="connsiteX28" fmla="*/ 5474719 w 6498596"/>
              <a:gd name="connsiteY28" fmla="*/ 3816792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557575 w 6498596"/>
              <a:gd name="connsiteY27" fmla="*/ 4008038 h 5026755"/>
              <a:gd name="connsiteX28" fmla="*/ 5474719 w 6498596"/>
              <a:gd name="connsiteY28" fmla="*/ 3816792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474719 w 6498596"/>
              <a:gd name="connsiteY28" fmla="*/ 3816792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285916 w 6498596"/>
              <a:gd name="connsiteY29" fmla="*/ 2909454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285916 w 6498596"/>
              <a:gd name="connsiteY30" fmla="*/ 2816547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290806 w 6498596"/>
              <a:gd name="connsiteY31" fmla="*/ 2699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281026 w 6498596"/>
              <a:gd name="connsiteY32" fmla="*/ 2591614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183230 w 6498596"/>
              <a:gd name="connsiteY33" fmla="*/ 2528047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144111 w 6498596"/>
              <a:gd name="connsiteY34" fmla="*/ 2454699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109882 w 6498596"/>
              <a:gd name="connsiteY35" fmla="*/ 2400911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080543 w 6498596"/>
              <a:gd name="connsiteY36" fmla="*/ 2342233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620870 w 6498596"/>
              <a:gd name="connsiteY36" fmla="*/ 3039578 h 5026755"/>
              <a:gd name="connsiteX37" fmla="*/ 5104992 w 6498596"/>
              <a:gd name="connsiteY37" fmla="*/ 2293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620870 w 6498596"/>
              <a:gd name="connsiteY36" fmla="*/ 3039578 h 5026755"/>
              <a:gd name="connsiteX37" fmla="*/ 5479064 w 6498596"/>
              <a:gd name="connsiteY37" fmla="*/ 2801334 h 5026755"/>
              <a:gd name="connsiteX38" fmla="*/ 5104992 w 6498596"/>
              <a:gd name="connsiteY38" fmla="*/ 2224877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620870 w 6498596"/>
              <a:gd name="connsiteY36" fmla="*/ 3039578 h 5026755"/>
              <a:gd name="connsiteX37" fmla="*/ 5479064 w 6498596"/>
              <a:gd name="connsiteY37" fmla="*/ 2801334 h 5026755"/>
              <a:gd name="connsiteX38" fmla="*/ 5423646 w 6498596"/>
              <a:gd name="connsiteY38" fmla="*/ 2654368 h 5026755"/>
              <a:gd name="connsiteX39" fmla="*/ 5046314 w 6498596"/>
              <a:gd name="connsiteY39" fmla="*/ 2131970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620870 w 6498596"/>
              <a:gd name="connsiteY36" fmla="*/ 3039578 h 5026755"/>
              <a:gd name="connsiteX37" fmla="*/ 5479064 w 6498596"/>
              <a:gd name="connsiteY37" fmla="*/ 2801334 h 5026755"/>
              <a:gd name="connsiteX38" fmla="*/ 5423646 w 6498596"/>
              <a:gd name="connsiteY38" fmla="*/ 2654368 h 5026755"/>
              <a:gd name="connsiteX39" fmla="*/ 5392678 w 6498596"/>
              <a:gd name="connsiteY39" fmla="*/ 2686152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479064 w 6498596"/>
              <a:gd name="connsiteY37" fmla="*/ 2801334 h 5026755"/>
              <a:gd name="connsiteX38" fmla="*/ 5423646 w 6498596"/>
              <a:gd name="connsiteY38" fmla="*/ 2654368 h 5026755"/>
              <a:gd name="connsiteX39" fmla="*/ 5392678 w 6498596"/>
              <a:gd name="connsiteY39" fmla="*/ 2686152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423646 w 6498596"/>
              <a:gd name="connsiteY38" fmla="*/ 2654368 h 5026755"/>
              <a:gd name="connsiteX39" fmla="*/ 5392678 w 6498596"/>
              <a:gd name="connsiteY39" fmla="*/ 2686152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622228 w 6498596"/>
              <a:gd name="connsiteY38" fmla="*/ 2949932 h 5026755"/>
              <a:gd name="connsiteX39" fmla="*/ 5392678 w 6498596"/>
              <a:gd name="connsiteY39" fmla="*/ 2686152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622228 w 6498596"/>
              <a:gd name="connsiteY38" fmla="*/ 2949932 h 5026755"/>
              <a:gd name="connsiteX39" fmla="*/ 5535842 w 6498596"/>
              <a:gd name="connsiteY39" fmla="*/ 2783133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35842 w 6498596"/>
              <a:gd name="connsiteY39" fmla="*/ 2783133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158780 w 6498596"/>
              <a:gd name="connsiteY40" fmla="*/ 22297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232128 w 6498596"/>
              <a:gd name="connsiteY41" fmla="*/ 23226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300586 w 6498596"/>
              <a:gd name="connsiteY42" fmla="*/ 2420470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83983 w 6498596"/>
              <a:gd name="connsiteY88" fmla="*/ 264051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430194 w 6498596"/>
              <a:gd name="connsiteY89" fmla="*/ 73347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42661 w 6498596"/>
              <a:gd name="connsiteY85" fmla="*/ 410746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679576 w 6498596"/>
              <a:gd name="connsiteY82" fmla="*/ 376517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702667 w 6498596"/>
              <a:gd name="connsiteY82" fmla="*/ 408844 h 5026755"/>
              <a:gd name="connsiteX83" fmla="*/ 4616008 w 6498596"/>
              <a:gd name="connsiteY83" fmla="*/ 308059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702667 w 6498596"/>
              <a:gd name="connsiteY82" fmla="*/ 408844 h 5026755"/>
              <a:gd name="connsiteX83" fmla="*/ 4611390 w 6498596"/>
              <a:gd name="connsiteY83" fmla="*/ 409659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591830 w 6498596"/>
              <a:gd name="connsiteY82" fmla="*/ 510444 h 5026755"/>
              <a:gd name="connsiteX83" fmla="*/ 4611390 w 6498596"/>
              <a:gd name="connsiteY83" fmla="*/ 409659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77373 w 6498596"/>
              <a:gd name="connsiteY80" fmla="*/ 386297 h 5026755"/>
              <a:gd name="connsiteX81" fmla="*/ 4738254 w 6498596"/>
              <a:gd name="connsiteY81" fmla="*/ 224932 h 5026755"/>
              <a:gd name="connsiteX82" fmla="*/ 4591830 w 6498596"/>
              <a:gd name="connsiteY82" fmla="*/ 510444 h 5026755"/>
              <a:gd name="connsiteX83" fmla="*/ 4579063 w 6498596"/>
              <a:gd name="connsiteY83" fmla="*/ 414277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865390 w 6498596"/>
              <a:gd name="connsiteY79" fmla="*/ 435195 h 5026755"/>
              <a:gd name="connsiteX80" fmla="*/ 4726573 w 6498596"/>
              <a:gd name="connsiteY80" fmla="*/ 446333 h 5026755"/>
              <a:gd name="connsiteX81" fmla="*/ 4738254 w 6498596"/>
              <a:gd name="connsiteY81" fmla="*/ 224932 h 5026755"/>
              <a:gd name="connsiteX82" fmla="*/ 4591830 w 6498596"/>
              <a:gd name="connsiteY82" fmla="*/ 510444 h 5026755"/>
              <a:gd name="connsiteX83" fmla="*/ 4579063 w 6498596"/>
              <a:gd name="connsiteY83" fmla="*/ 414277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  <a:gd name="connsiteX0" fmla="*/ 3153946 w 6498596"/>
              <a:gd name="connsiteY0" fmla="*/ 5026755 h 5026755"/>
              <a:gd name="connsiteX1" fmla="*/ 3535354 w 6498596"/>
              <a:gd name="connsiteY1" fmla="*/ 5016975 h 5026755"/>
              <a:gd name="connsiteX2" fmla="*/ 3770066 w 6498596"/>
              <a:gd name="connsiteY2" fmla="*/ 4982746 h 5026755"/>
              <a:gd name="connsiteX3" fmla="*/ 4029227 w 6498596"/>
              <a:gd name="connsiteY3" fmla="*/ 4875170 h 5026755"/>
              <a:gd name="connsiteX4" fmla="*/ 4160167 w 6498596"/>
              <a:gd name="connsiteY4" fmla="*/ 4649422 h 5026755"/>
              <a:gd name="connsiteX5" fmla="*/ 4288390 w 6498596"/>
              <a:gd name="connsiteY5" fmla="*/ 4650781 h 5026755"/>
              <a:gd name="connsiteX6" fmla="*/ 4216400 w 6498596"/>
              <a:gd name="connsiteY6" fmla="*/ 4594819 h 5026755"/>
              <a:gd name="connsiteX7" fmla="*/ 4395965 w 6498596"/>
              <a:gd name="connsiteY7" fmla="*/ 4655127 h 5026755"/>
              <a:gd name="connsiteX8" fmla="*/ 4547550 w 6498596"/>
              <a:gd name="connsiteY8" fmla="*/ 4733364 h 5026755"/>
              <a:gd name="connsiteX9" fmla="*/ 4465510 w 6498596"/>
              <a:gd name="connsiteY9" fmla="*/ 4624430 h 5026755"/>
              <a:gd name="connsiteX10" fmla="*/ 4611118 w 6498596"/>
              <a:gd name="connsiteY10" fmla="*/ 4655127 h 5026755"/>
              <a:gd name="connsiteX11" fmla="*/ 4508160 w 6498596"/>
              <a:gd name="connsiteY11" fmla="*/ 4520385 h 5026755"/>
              <a:gd name="connsiteX12" fmla="*/ 4610304 w 6498596"/>
              <a:gd name="connsiteY12" fmla="*/ 4549180 h 5026755"/>
              <a:gd name="connsiteX13" fmla="*/ 4674958 w 6498596"/>
              <a:gd name="connsiteY13" fmla="*/ 4609216 h 5026755"/>
              <a:gd name="connsiteX14" fmla="*/ 4605414 w 6498596"/>
              <a:gd name="connsiteY14" fmla="*/ 4457360 h 5026755"/>
              <a:gd name="connsiteX15" fmla="*/ 4739612 w 6498596"/>
              <a:gd name="connsiteY15" fmla="*/ 4373961 h 5026755"/>
              <a:gd name="connsiteX16" fmla="*/ 4910485 w 6498596"/>
              <a:gd name="connsiteY16" fmla="*/ 4347882 h 5026755"/>
              <a:gd name="connsiteX17" fmla="*/ 4630951 w 6498596"/>
              <a:gd name="connsiteY17" fmla="*/ 4257149 h 5026755"/>
              <a:gd name="connsiteX18" fmla="*/ 4811330 w 6498596"/>
              <a:gd name="connsiteY18" fmla="*/ 4209337 h 5026755"/>
              <a:gd name="connsiteX19" fmla="*/ 5044685 w 6498596"/>
              <a:gd name="connsiteY19" fmla="*/ 4213954 h 5026755"/>
              <a:gd name="connsiteX20" fmla="*/ 5267444 w 6498596"/>
              <a:gd name="connsiteY20" fmla="*/ 4171033 h 5026755"/>
              <a:gd name="connsiteX21" fmla="*/ 5365241 w 6498596"/>
              <a:gd name="connsiteY21" fmla="*/ 4224550 h 5026755"/>
              <a:gd name="connsiteX22" fmla="*/ 5278582 w 6498596"/>
              <a:gd name="connsiteY22" fmla="*/ 4089535 h 5026755"/>
              <a:gd name="connsiteX23" fmla="*/ 5500526 w 6498596"/>
              <a:gd name="connsiteY23" fmla="*/ 4240578 h 5026755"/>
              <a:gd name="connsiteX24" fmla="*/ 5376107 w 6498596"/>
              <a:gd name="connsiteY24" fmla="*/ 4050688 h 5026755"/>
              <a:gd name="connsiteX25" fmla="*/ 5307377 w 6498596"/>
              <a:gd name="connsiteY25" fmla="*/ 3895843 h 5026755"/>
              <a:gd name="connsiteX26" fmla="*/ 5552685 w 6498596"/>
              <a:gd name="connsiteY26" fmla="*/ 4041723 h 5026755"/>
              <a:gd name="connsiteX27" fmla="*/ 5419030 w 6498596"/>
              <a:gd name="connsiteY27" fmla="*/ 3818693 h 5026755"/>
              <a:gd name="connsiteX28" fmla="*/ 5345410 w 6498596"/>
              <a:gd name="connsiteY28" fmla="*/ 3655156 h 5026755"/>
              <a:gd name="connsiteX29" fmla="*/ 5576862 w 6498596"/>
              <a:gd name="connsiteY29" fmla="*/ 3819236 h 5026755"/>
              <a:gd name="connsiteX30" fmla="*/ 5512207 w 6498596"/>
              <a:gd name="connsiteY30" fmla="*/ 3707856 h 5026755"/>
              <a:gd name="connsiteX31" fmla="*/ 5378552 w 6498596"/>
              <a:gd name="connsiteY31" fmla="*/ 3461191 h 5026755"/>
              <a:gd name="connsiteX32" fmla="*/ 5548880 w 6498596"/>
              <a:gd name="connsiteY32" fmla="*/ 3524486 h 5026755"/>
              <a:gd name="connsiteX33" fmla="*/ 5326393 w 6498596"/>
              <a:gd name="connsiteY33" fmla="*/ 3262338 h 5026755"/>
              <a:gd name="connsiteX34" fmla="*/ 5476620 w 6498596"/>
              <a:gd name="connsiteY34" fmla="*/ 3249026 h 5026755"/>
              <a:gd name="connsiteX35" fmla="*/ 5742573 w 6498596"/>
              <a:gd name="connsiteY35" fmla="*/ 3306075 h 5026755"/>
              <a:gd name="connsiteX36" fmla="*/ 5542361 w 6498596"/>
              <a:gd name="connsiteY36" fmla="*/ 3145796 h 5026755"/>
              <a:gd name="connsiteX37" fmla="*/ 5714592 w 6498596"/>
              <a:gd name="connsiteY37" fmla="*/ 3133843 h 5026755"/>
              <a:gd name="connsiteX38" fmla="*/ 5571428 w 6498596"/>
              <a:gd name="connsiteY38" fmla="*/ 3046914 h 5026755"/>
              <a:gd name="connsiteX39" fmla="*/ 5503515 w 6498596"/>
              <a:gd name="connsiteY39" fmla="*/ 2949387 h 5026755"/>
              <a:gd name="connsiteX40" fmla="*/ 5458962 w 6498596"/>
              <a:gd name="connsiteY40" fmla="*/ 2788566 h 5026755"/>
              <a:gd name="connsiteX41" fmla="*/ 5467656 w 6498596"/>
              <a:gd name="connsiteY41" fmla="*/ 2678273 h 5026755"/>
              <a:gd name="connsiteX42" fmla="*/ 5429895 w 6498596"/>
              <a:gd name="connsiteY42" fmla="*/ 2595961 h 5026755"/>
              <a:gd name="connsiteX43" fmla="*/ 5413052 w 6498596"/>
              <a:gd name="connsiteY43" fmla="*/ 2532936 h 5026755"/>
              <a:gd name="connsiteX44" fmla="*/ 5535298 w 6498596"/>
              <a:gd name="connsiteY44" fmla="*/ 2611174 h 5026755"/>
              <a:gd name="connsiteX45" fmla="*/ 5681993 w 6498596"/>
              <a:gd name="connsiteY45" fmla="*/ 2684521 h 5026755"/>
              <a:gd name="connsiteX46" fmla="*/ 5833578 w 6498596"/>
              <a:gd name="connsiteY46" fmla="*/ 2801878 h 5026755"/>
              <a:gd name="connsiteX47" fmla="*/ 5735782 w 6498596"/>
              <a:gd name="connsiteY47" fmla="*/ 2669852 h 5026755"/>
              <a:gd name="connsiteX48" fmla="*/ 6019392 w 6498596"/>
              <a:gd name="connsiteY48" fmla="*/ 2894785 h 5026755"/>
              <a:gd name="connsiteX49" fmla="*/ 5916706 w 6498596"/>
              <a:gd name="connsiteY49" fmla="*/ 2782318 h 5026755"/>
              <a:gd name="connsiteX50" fmla="*/ 6185647 w 6498596"/>
              <a:gd name="connsiteY50" fmla="*/ 2899674 h 5026755"/>
              <a:gd name="connsiteX51" fmla="*/ 6087850 w 6498596"/>
              <a:gd name="connsiteY51" fmla="*/ 2806767 h 5026755"/>
              <a:gd name="connsiteX52" fmla="*/ 6356791 w 6498596"/>
              <a:gd name="connsiteY52" fmla="*/ 2933903 h 5026755"/>
              <a:gd name="connsiteX53" fmla="*/ 6307893 w 6498596"/>
              <a:gd name="connsiteY53" fmla="*/ 2855666 h 5026755"/>
              <a:gd name="connsiteX54" fmla="*/ 6464368 w 6498596"/>
              <a:gd name="connsiteY54" fmla="*/ 2899674 h 5026755"/>
              <a:gd name="connsiteX55" fmla="*/ 6391020 w 6498596"/>
              <a:gd name="connsiteY55" fmla="*/ 2796988 h 5026755"/>
              <a:gd name="connsiteX56" fmla="*/ 6498596 w 6498596"/>
              <a:gd name="connsiteY56" fmla="*/ 2855666 h 5026755"/>
              <a:gd name="connsiteX57" fmla="*/ 6498596 w 6498596"/>
              <a:gd name="connsiteY57" fmla="*/ 2674742 h 5026755"/>
              <a:gd name="connsiteX58" fmla="*/ 6483927 w 6498596"/>
              <a:gd name="connsiteY58" fmla="*/ 2400911 h 5026755"/>
              <a:gd name="connsiteX59" fmla="*/ 6366571 w 6498596"/>
              <a:gd name="connsiteY59" fmla="*/ 2029283 h 5026755"/>
              <a:gd name="connsiteX60" fmla="*/ 6146528 w 6498596"/>
              <a:gd name="connsiteY60" fmla="*/ 1735893 h 5026755"/>
              <a:gd name="connsiteX61" fmla="*/ 6307893 w 6498596"/>
              <a:gd name="connsiteY61" fmla="*/ 1877698 h 5026755"/>
              <a:gd name="connsiteX62" fmla="*/ 6029172 w 6498596"/>
              <a:gd name="connsiteY62" fmla="*/ 1569638 h 5026755"/>
              <a:gd name="connsiteX63" fmla="*/ 5848248 w 6498596"/>
              <a:gd name="connsiteY63" fmla="*/ 1418053 h 5026755"/>
              <a:gd name="connsiteX64" fmla="*/ 5696663 w 6498596"/>
              <a:gd name="connsiteY64" fmla="*/ 1344705 h 5026755"/>
              <a:gd name="connsiteX65" fmla="*/ 5471730 w 6498596"/>
              <a:gd name="connsiteY65" fmla="*/ 1173561 h 5026755"/>
              <a:gd name="connsiteX66" fmla="*/ 5373933 w 6498596"/>
              <a:gd name="connsiteY66" fmla="*/ 1119773 h 5026755"/>
              <a:gd name="connsiteX67" fmla="*/ 5554857 w 6498596"/>
              <a:gd name="connsiteY67" fmla="*/ 1183341 h 5026755"/>
              <a:gd name="connsiteX68" fmla="*/ 5726002 w 6498596"/>
              <a:gd name="connsiteY68" fmla="*/ 1251798 h 5026755"/>
              <a:gd name="connsiteX69" fmla="*/ 6009613 w 6498596"/>
              <a:gd name="connsiteY69" fmla="*/ 1413163 h 5026755"/>
              <a:gd name="connsiteX70" fmla="*/ 5858027 w 6498596"/>
              <a:gd name="connsiteY70" fmla="*/ 1242019 h 5026755"/>
              <a:gd name="connsiteX71" fmla="*/ 5510849 w 6498596"/>
              <a:gd name="connsiteY71" fmla="*/ 982857 h 5026755"/>
              <a:gd name="connsiteX72" fmla="*/ 5212569 w 6498596"/>
              <a:gd name="connsiteY72" fmla="*/ 889950 h 5026755"/>
              <a:gd name="connsiteX73" fmla="*/ 5398383 w 6498596"/>
              <a:gd name="connsiteY73" fmla="*/ 914400 h 5026755"/>
              <a:gd name="connsiteX74" fmla="*/ 5246798 w 6498596"/>
              <a:gd name="connsiteY74" fmla="*/ 801933 h 5026755"/>
              <a:gd name="connsiteX75" fmla="*/ 4875170 w 6498596"/>
              <a:gd name="connsiteY75" fmla="*/ 748145 h 5026755"/>
              <a:gd name="connsiteX76" fmla="*/ 5060984 w 6498596"/>
              <a:gd name="connsiteY76" fmla="*/ 630789 h 5026755"/>
              <a:gd name="connsiteX77" fmla="*/ 4772483 w 6498596"/>
              <a:gd name="connsiteY77" fmla="*/ 645458 h 5026755"/>
              <a:gd name="connsiteX78" fmla="*/ 4689356 w 6498596"/>
              <a:gd name="connsiteY78" fmla="*/ 640569 h 5026755"/>
              <a:gd name="connsiteX79" fmla="*/ 4703754 w 6498596"/>
              <a:gd name="connsiteY79" fmla="*/ 559886 h 5026755"/>
              <a:gd name="connsiteX80" fmla="*/ 4726573 w 6498596"/>
              <a:gd name="connsiteY80" fmla="*/ 446333 h 5026755"/>
              <a:gd name="connsiteX81" fmla="*/ 4738254 w 6498596"/>
              <a:gd name="connsiteY81" fmla="*/ 224932 h 5026755"/>
              <a:gd name="connsiteX82" fmla="*/ 4591830 w 6498596"/>
              <a:gd name="connsiteY82" fmla="*/ 510444 h 5026755"/>
              <a:gd name="connsiteX83" fmla="*/ 4579063 w 6498596"/>
              <a:gd name="connsiteY83" fmla="*/ 414277 h 5026755"/>
              <a:gd name="connsiteX84" fmla="*/ 4572000 w 6498596"/>
              <a:gd name="connsiteY84" fmla="*/ 278720 h 5026755"/>
              <a:gd name="connsiteX85" fmla="*/ 4528807 w 6498596"/>
              <a:gd name="connsiteY85" fmla="*/ 346091 h 5026755"/>
              <a:gd name="connsiteX86" fmla="*/ 4493762 w 6498596"/>
              <a:gd name="connsiteY86" fmla="*/ 410746 h 5026755"/>
              <a:gd name="connsiteX87" fmla="*/ 4395965 w 6498596"/>
              <a:gd name="connsiteY87" fmla="*/ 493873 h 5026755"/>
              <a:gd name="connsiteX88" fmla="*/ 4470128 w 6498596"/>
              <a:gd name="connsiteY88" fmla="*/ 273288 h 5026755"/>
              <a:gd name="connsiteX89" fmla="*/ 4393248 w 6498596"/>
              <a:gd name="connsiteY89" fmla="*/ 318110 h 5026755"/>
              <a:gd name="connsiteX90" fmla="*/ 4244380 w 6498596"/>
              <a:gd name="connsiteY90" fmla="*/ 542772 h 5026755"/>
              <a:gd name="connsiteX91" fmla="*/ 3970549 w 6498596"/>
              <a:gd name="connsiteY91" fmla="*/ 601450 h 5026755"/>
              <a:gd name="connsiteX92" fmla="*/ 3906982 w 6498596"/>
              <a:gd name="connsiteY92" fmla="*/ 591670 h 5026755"/>
              <a:gd name="connsiteX93" fmla="*/ 3970549 w 6498596"/>
              <a:gd name="connsiteY93" fmla="*/ 552551 h 5026755"/>
              <a:gd name="connsiteX94" fmla="*/ 3848303 w 6498596"/>
              <a:gd name="connsiteY94" fmla="*/ 552551 h 5026755"/>
              <a:gd name="connsiteX95" fmla="*/ 3765176 w 6498596"/>
              <a:gd name="connsiteY95" fmla="*/ 581890 h 5026755"/>
              <a:gd name="connsiteX96" fmla="*/ 3823854 w 6498596"/>
              <a:gd name="connsiteY96" fmla="*/ 518323 h 5026755"/>
              <a:gd name="connsiteX97" fmla="*/ 3623371 w 6498596"/>
              <a:gd name="connsiteY97" fmla="*/ 562331 h 5026755"/>
              <a:gd name="connsiteX98" fmla="*/ 3506015 w 6498596"/>
              <a:gd name="connsiteY98" fmla="*/ 567221 h 5026755"/>
              <a:gd name="connsiteX99" fmla="*/ 3408218 w 6498596"/>
              <a:gd name="connsiteY99" fmla="*/ 532992 h 5026755"/>
              <a:gd name="connsiteX100" fmla="*/ 3325091 w 6498596"/>
              <a:gd name="connsiteY100" fmla="*/ 484094 h 5026755"/>
              <a:gd name="connsiteX101" fmla="*/ 3227294 w 6498596"/>
              <a:gd name="connsiteY101" fmla="*/ 444975 h 5026755"/>
              <a:gd name="connsiteX102" fmla="*/ 3232184 w 6498596"/>
              <a:gd name="connsiteY102" fmla="*/ 537882 h 5026755"/>
              <a:gd name="connsiteX103" fmla="*/ 3153946 w 6498596"/>
              <a:gd name="connsiteY103" fmla="*/ 567221 h 5026755"/>
              <a:gd name="connsiteX104" fmla="*/ 3007251 w 6498596"/>
              <a:gd name="connsiteY104" fmla="*/ 484094 h 5026755"/>
              <a:gd name="connsiteX105" fmla="*/ 2997471 w 6498596"/>
              <a:gd name="connsiteY105" fmla="*/ 542772 h 5026755"/>
              <a:gd name="connsiteX106" fmla="*/ 2806768 w 6498596"/>
              <a:gd name="connsiteY106" fmla="*/ 444975 h 5026755"/>
              <a:gd name="connsiteX107" fmla="*/ 2772539 w 6498596"/>
              <a:gd name="connsiteY107" fmla="*/ 440085 h 5026755"/>
              <a:gd name="connsiteX108" fmla="*/ 2811657 w 6498596"/>
              <a:gd name="connsiteY108" fmla="*/ 488983 h 5026755"/>
              <a:gd name="connsiteX109" fmla="*/ 2733420 w 6498596"/>
              <a:gd name="connsiteY109" fmla="*/ 474314 h 5026755"/>
              <a:gd name="connsiteX110" fmla="*/ 2611174 w 6498596"/>
              <a:gd name="connsiteY110" fmla="*/ 420526 h 5026755"/>
              <a:gd name="connsiteX111" fmla="*/ 2572055 w 6498596"/>
              <a:gd name="connsiteY111" fmla="*/ 405856 h 5026755"/>
              <a:gd name="connsiteX112" fmla="*/ 2616064 w 6498596"/>
              <a:gd name="connsiteY112" fmla="*/ 484094 h 5026755"/>
              <a:gd name="connsiteX113" fmla="*/ 2503598 w 6498596"/>
              <a:gd name="connsiteY113" fmla="*/ 425416 h 5026755"/>
              <a:gd name="connsiteX114" fmla="*/ 2420470 w 6498596"/>
              <a:gd name="connsiteY114" fmla="*/ 425416 h 5026755"/>
              <a:gd name="connsiteX115" fmla="*/ 2449809 w 6498596"/>
              <a:gd name="connsiteY115" fmla="*/ 469424 h 5026755"/>
              <a:gd name="connsiteX116" fmla="*/ 2449809 w 6498596"/>
              <a:gd name="connsiteY116" fmla="*/ 469424 h 5026755"/>
              <a:gd name="connsiteX117" fmla="*/ 2342233 w 6498596"/>
              <a:gd name="connsiteY117" fmla="*/ 454755 h 5026755"/>
              <a:gd name="connsiteX118" fmla="*/ 2268885 w 6498596"/>
              <a:gd name="connsiteY118" fmla="*/ 205373 h 5026755"/>
              <a:gd name="connsiteX119" fmla="*/ 2268885 w 6498596"/>
              <a:gd name="connsiteY119" fmla="*/ 205373 h 5026755"/>
              <a:gd name="connsiteX120" fmla="*/ 2263995 w 6498596"/>
              <a:gd name="connsiteY120" fmla="*/ 435195 h 5026755"/>
              <a:gd name="connsiteX121" fmla="*/ 2224877 w 6498596"/>
              <a:gd name="connsiteY121" fmla="*/ 405856 h 5026755"/>
              <a:gd name="connsiteX122" fmla="*/ 2224877 w 6498596"/>
              <a:gd name="connsiteY122" fmla="*/ 337398 h 5026755"/>
              <a:gd name="connsiteX123" fmla="*/ 2156419 w 6498596"/>
              <a:gd name="connsiteY123" fmla="*/ 205373 h 5026755"/>
              <a:gd name="connsiteX124" fmla="*/ 2175978 w 6498596"/>
              <a:gd name="connsiteY124" fmla="*/ 327619 h 5026755"/>
              <a:gd name="connsiteX125" fmla="*/ 2058622 w 6498596"/>
              <a:gd name="connsiteY125" fmla="*/ 200483 h 5026755"/>
              <a:gd name="connsiteX126" fmla="*/ 1877698 w 6498596"/>
              <a:gd name="connsiteY126" fmla="*/ 107576 h 5026755"/>
              <a:gd name="connsiteX127" fmla="*/ 1960825 w 6498596"/>
              <a:gd name="connsiteY127" fmla="*/ 224932 h 5026755"/>
              <a:gd name="connsiteX128" fmla="*/ 2053732 w 6498596"/>
              <a:gd name="connsiteY128" fmla="*/ 327619 h 5026755"/>
              <a:gd name="connsiteX129" fmla="*/ 2102631 w 6498596"/>
              <a:gd name="connsiteY129" fmla="*/ 415636 h 5026755"/>
              <a:gd name="connsiteX130" fmla="*/ 1784791 w 6498596"/>
              <a:gd name="connsiteY130" fmla="*/ 156474 h 5026755"/>
              <a:gd name="connsiteX131" fmla="*/ 1579418 w 6498596"/>
              <a:gd name="connsiteY131" fmla="*/ 14669 h 5026755"/>
              <a:gd name="connsiteX132" fmla="*/ 1486511 w 6498596"/>
              <a:gd name="connsiteY132" fmla="*/ 0 h 5026755"/>
              <a:gd name="connsiteX133" fmla="*/ 1574528 w 6498596"/>
              <a:gd name="connsiteY133" fmla="*/ 63567 h 5026755"/>
              <a:gd name="connsiteX134" fmla="*/ 1486511 w 6498596"/>
              <a:gd name="connsiteY134" fmla="*/ 44008 h 5026755"/>
              <a:gd name="connsiteX135" fmla="*/ 1672325 w 6498596"/>
              <a:gd name="connsiteY135" fmla="*/ 215152 h 5026755"/>
              <a:gd name="connsiteX136" fmla="*/ 1706554 w 6498596"/>
              <a:gd name="connsiteY136" fmla="*/ 298280 h 5026755"/>
              <a:gd name="connsiteX137" fmla="*/ 1589198 w 6498596"/>
              <a:gd name="connsiteY137" fmla="*/ 220042 h 5026755"/>
              <a:gd name="connsiteX138" fmla="*/ 1510960 w 6498596"/>
              <a:gd name="connsiteY138" fmla="*/ 190703 h 5026755"/>
              <a:gd name="connsiteX139" fmla="*/ 1383824 w 6498596"/>
              <a:gd name="connsiteY139" fmla="*/ 190703 h 5026755"/>
              <a:gd name="connsiteX140" fmla="*/ 1154002 w 6498596"/>
              <a:gd name="connsiteY140" fmla="*/ 254271 h 5026755"/>
              <a:gd name="connsiteX141" fmla="*/ 1154002 w 6498596"/>
              <a:gd name="connsiteY141" fmla="*/ 254271 h 5026755"/>
              <a:gd name="connsiteX142" fmla="*/ 1320256 w 6498596"/>
              <a:gd name="connsiteY142" fmla="*/ 278720 h 5026755"/>
              <a:gd name="connsiteX143" fmla="*/ 1266468 w 6498596"/>
              <a:gd name="connsiteY143" fmla="*/ 327619 h 5026755"/>
              <a:gd name="connsiteX144" fmla="*/ 1437613 w 6498596"/>
              <a:gd name="connsiteY144" fmla="*/ 356958 h 5026755"/>
              <a:gd name="connsiteX145" fmla="*/ 1598977 w 6498596"/>
              <a:gd name="connsiteY145" fmla="*/ 396077 h 5026755"/>
              <a:gd name="connsiteX146" fmla="*/ 1750562 w 6498596"/>
              <a:gd name="connsiteY146" fmla="*/ 498763 h 5026755"/>
              <a:gd name="connsiteX147" fmla="*/ 1388714 w 6498596"/>
              <a:gd name="connsiteY147" fmla="*/ 484094 h 5026755"/>
              <a:gd name="connsiteX148" fmla="*/ 1462062 w 6498596"/>
              <a:gd name="connsiteY148" fmla="*/ 552551 h 5026755"/>
              <a:gd name="connsiteX149" fmla="*/ 1193121 w 6498596"/>
              <a:gd name="connsiteY149" fmla="*/ 513433 h 5026755"/>
              <a:gd name="connsiteX150" fmla="*/ 870391 w 6498596"/>
              <a:gd name="connsiteY150" fmla="*/ 635679 h 5026755"/>
              <a:gd name="connsiteX151" fmla="*/ 728586 w 6498596"/>
              <a:gd name="connsiteY151" fmla="*/ 694357 h 5026755"/>
              <a:gd name="connsiteX152" fmla="*/ 948629 w 6498596"/>
              <a:gd name="connsiteY152" fmla="*/ 718806 h 5026755"/>
              <a:gd name="connsiteX153" fmla="*/ 982857 w 6498596"/>
              <a:gd name="connsiteY153" fmla="*/ 762814 h 5026755"/>
              <a:gd name="connsiteX154" fmla="*/ 963298 w 6498596"/>
              <a:gd name="connsiteY154" fmla="*/ 816603 h 5026755"/>
              <a:gd name="connsiteX155" fmla="*/ 767705 w 6498596"/>
              <a:gd name="connsiteY155" fmla="*/ 933959 h 5026755"/>
              <a:gd name="connsiteX156" fmla="*/ 591670 w 6498596"/>
              <a:gd name="connsiteY156" fmla="*/ 1124663 h 5026755"/>
              <a:gd name="connsiteX157" fmla="*/ 503653 w 6498596"/>
              <a:gd name="connsiteY157" fmla="*/ 1193120 h 5026755"/>
              <a:gd name="connsiteX158" fmla="*/ 753035 w 6498596"/>
              <a:gd name="connsiteY158" fmla="*/ 1105103 h 5026755"/>
              <a:gd name="connsiteX159" fmla="*/ 704137 w 6498596"/>
              <a:gd name="connsiteY159" fmla="*/ 1168671 h 5026755"/>
              <a:gd name="connsiteX160" fmla="*/ 493873 w 6498596"/>
              <a:gd name="connsiteY160" fmla="*/ 1281137 h 5026755"/>
              <a:gd name="connsiteX161" fmla="*/ 400967 w 6498596"/>
              <a:gd name="connsiteY161" fmla="*/ 1374044 h 5026755"/>
              <a:gd name="connsiteX162" fmla="*/ 327619 w 6498596"/>
              <a:gd name="connsiteY162" fmla="*/ 1481621 h 5026755"/>
              <a:gd name="connsiteX163" fmla="*/ 259161 w 6498596"/>
              <a:gd name="connsiteY163" fmla="*/ 1594087 h 5026755"/>
              <a:gd name="connsiteX164" fmla="*/ 200483 w 6498596"/>
              <a:gd name="connsiteY164" fmla="*/ 1672325 h 5026755"/>
              <a:gd name="connsiteX165" fmla="*/ 88017 w 6498596"/>
              <a:gd name="connsiteY165" fmla="*/ 1784791 h 5026755"/>
              <a:gd name="connsiteX166" fmla="*/ 24449 w 6498596"/>
              <a:gd name="connsiteY166" fmla="*/ 1902147 h 5026755"/>
              <a:gd name="connsiteX167" fmla="*/ 0 w 6498596"/>
              <a:gd name="connsiteY167" fmla="*/ 1995054 h 5026755"/>
              <a:gd name="connsiteX168" fmla="*/ 58678 w 6498596"/>
              <a:gd name="connsiteY168" fmla="*/ 1877698 h 5026755"/>
              <a:gd name="connsiteX169" fmla="*/ 190703 w 6498596"/>
              <a:gd name="connsiteY169" fmla="*/ 1755452 h 5026755"/>
              <a:gd name="connsiteX170" fmla="*/ 107576 w 6498596"/>
              <a:gd name="connsiteY170" fmla="*/ 1960825 h 5026755"/>
              <a:gd name="connsiteX171" fmla="*/ 73347 w 6498596"/>
              <a:gd name="connsiteY171" fmla="*/ 2058622 h 5026755"/>
              <a:gd name="connsiteX172" fmla="*/ 24449 w 6498596"/>
              <a:gd name="connsiteY172" fmla="*/ 2175978 h 5026755"/>
              <a:gd name="connsiteX173" fmla="*/ 102686 w 6498596"/>
              <a:gd name="connsiteY173" fmla="*/ 2107520 h 5026755"/>
              <a:gd name="connsiteX174" fmla="*/ 83127 w 6498596"/>
              <a:gd name="connsiteY174" fmla="*/ 2254216 h 5026755"/>
              <a:gd name="connsiteX175" fmla="*/ 102686 w 6498596"/>
              <a:gd name="connsiteY175" fmla="*/ 2405801 h 5026755"/>
              <a:gd name="connsiteX176" fmla="*/ 132025 w 6498596"/>
              <a:gd name="connsiteY176" fmla="*/ 2528047 h 5026755"/>
              <a:gd name="connsiteX177" fmla="*/ 132025 w 6498596"/>
              <a:gd name="connsiteY177" fmla="*/ 2528047 h 5026755"/>
              <a:gd name="connsiteX178" fmla="*/ 161364 w 6498596"/>
              <a:gd name="connsiteY178" fmla="*/ 2488928 h 5026755"/>
              <a:gd name="connsiteX179" fmla="*/ 210263 w 6498596"/>
              <a:gd name="connsiteY179" fmla="*/ 2620954 h 5026755"/>
              <a:gd name="connsiteX180" fmla="*/ 254271 w 6498596"/>
              <a:gd name="connsiteY180" fmla="*/ 2845886 h 5026755"/>
              <a:gd name="connsiteX181" fmla="*/ 366738 w 6498596"/>
              <a:gd name="connsiteY181" fmla="*/ 3026810 h 5026755"/>
              <a:gd name="connsiteX182" fmla="*/ 444975 w 6498596"/>
              <a:gd name="connsiteY182" fmla="*/ 3134387 h 5026755"/>
              <a:gd name="connsiteX183" fmla="*/ 435195 w 6498596"/>
              <a:gd name="connsiteY183" fmla="*/ 2894785 h 5026755"/>
              <a:gd name="connsiteX184" fmla="*/ 508543 w 6498596"/>
              <a:gd name="connsiteY184" fmla="*/ 2684521 h 5026755"/>
              <a:gd name="connsiteX185" fmla="*/ 488984 w 6498596"/>
              <a:gd name="connsiteY185" fmla="*/ 2948573 h 5026755"/>
              <a:gd name="connsiteX186" fmla="*/ 660128 w 6498596"/>
              <a:gd name="connsiteY186" fmla="*/ 2518267 h 5026755"/>
              <a:gd name="connsiteX187" fmla="*/ 660128 w 6498596"/>
              <a:gd name="connsiteY187" fmla="*/ 2625843 h 5026755"/>
              <a:gd name="connsiteX188" fmla="*/ 616119 w 6498596"/>
              <a:gd name="connsiteY188" fmla="*/ 2772539 h 5026755"/>
              <a:gd name="connsiteX189" fmla="*/ 640569 w 6498596"/>
              <a:gd name="connsiteY189" fmla="*/ 2924124 h 5026755"/>
              <a:gd name="connsiteX190" fmla="*/ 679687 w 6498596"/>
              <a:gd name="connsiteY190" fmla="*/ 2821437 h 5026755"/>
              <a:gd name="connsiteX191" fmla="*/ 684577 w 6498596"/>
              <a:gd name="connsiteY191" fmla="*/ 3075709 h 5026755"/>
              <a:gd name="connsiteX192" fmla="*/ 811713 w 6498596"/>
              <a:gd name="connsiteY192" fmla="*/ 2899674 h 5026755"/>
              <a:gd name="connsiteX193" fmla="*/ 753035 w 6498596"/>
              <a:gd name="connsiteY193" fmla="*/ 3188175 h 5026755"/>
              <a:gd name="connsiteX194" fmla="*/ 709026 w 6498596"/>
              <a:gd name="connsiteY194" fmla="*/ 3281082 h 5026755"/>
              <a:gd name="connsiteX195" fmla="*/ 777484 w 6498596"/>
              <a:gd name="connsiteY195" fmla="*/ 3197955 h 5026755"/>
              <a:gd name="connsiteX196" fmla="*/ 757925 w 6498596"/>
              <a:gd name="connsiteY196" fmla="*/ 3369099 h 5026755"/>
              <a:gd name="connsiteX197" fmla="*/ 787264 w 6498596"/>
              <a:gd name="connsiteY197" fmla="*/ 3515794 h 5026755"/>
              <a:gd name="connsiteX198" fmla="*/ 836162 w 6498596"/>
              <a:gd name="connsiteY198" fmla="*/ 3285972 h 5026755"/>
              <a:gd name="connsiteX199" fmla="*/ 924179 w 6498596"/>
              <a:gd name="connsiteY199" fmla="*/ 3153946 h 5026755"/>
              <a:gd name="connsiteX200" fmla="*/ 1007307 w 6498596"/>
              <a:gd name="connsiteY200" fmla="*/ 3114827 h 5026755"/>
              <a:gd name="connsiteX201" fmla="*/ 870391 w 6498596"/>
              <a:gd name="connsiteY201" fmla="*/ 3373989 h 5026755"/>
              <a:gd name="connsiteX202" fmla="*/ 801933 w 6498596"/>
              <a:gd name="connsiteY202" fmla="*/ 3672269 h 5026755"/>
              <a:gd name="connsiteX203" fmla="*/ 899730 w 6498596"/>
              <a:gd name="connsiteY203" fmla="*/ 3525574 h 5026755"/>
              <a:gd name="connsiteX204" fmla="*/ 806823 w 6498596"/>
              <a:gd name="connsiteY204" fmla="*/ 3765176 h 5026755"/>
              <a:gd name="connsiteX205" fmla="*/ 816603 w 6498596"/>
              <a:gd name="connsiteY205" fmla="*/ 3916761 h 5026755"/>
              <a:gd name="connsiteX206" fmla="*/ 948629 w 6498596"/>
              <a:gd name="connsiteY206" fmla="*/ 3823854 h 5026755"/>
              <a:gd name="connsiteX207" fmla="*/ 943739 w 6498596"/>
              <a:gd name="connsiteY207" fmla="*/ 3941210 h 5026755"/>
              <a:gd name="connsiteX208" fmla="*/ 899730 w 6498596"/>
              <a:gd name="connsiteY208" fmla="*/ 4166143 h 5026755"/>
              <a:gd name="connsiteX209" fmla="*/ 870391 w 6498596"/>
              <a:gd name="connsiteY209" fmla="*/ 4273719 h 5026755"/>
              <a:gd name="connsiteX210" fmla="*/ 929069 w 6498596"/>
              <a:gd name="connsiteY210" fmla="*/ 4205262 h 5026755"/>
              <a:gd name="connsiteX211" fmla="*/ 899730 w 6498596"/>
              <a:gd name="connsiteY211" fmla="*/ 4356847 h 5026755"/>
              <a:gd name="connsiteX212" fmla="*/ 1041536 w 6498596"/>
              <a:gd name="connsiteY212" fmla="*/ 4219931 h 5026755"/>
              <a:gd name="connsiteX213" fmla="*/ 997527 w 6498596"/>
              <a:gd name="connsiteY213" fmla="*/ 4376406 h 5026755"/>
              <a:gd name="connsiteX214" fmla="*/ 1026866 w 6498596"/>
              <a:gd name="connsiteY214" fmla="*/ 4527991 h 5026755"/>
              <a:gd name="connsiteX215" fmla="*/ 1144222 w 6498596"/>
              <a:gd name="connsiteY215" fmla="*/ 4347067 h 5026755"/>
              <a:gd name="connsiteX216" fmla="*/ 1144222 w 6498596"/>
              <a:gd name="connsiteY216" fmla="*/ 4459533 h 5026755"/>
              <a:gd name="connsiteX217" fmla="*/ 1369155 w 6498596"/>
              <a:gd name="connsiteY217" fmla="*/ 4219931 h 5026755"/>
              <a:gd name="connsiteX218" fmla="*/ 1202900 w 6498596"/>
              <a:gd name="connsiteY218" fmla="*/ 4611118 h 5026755"/>
              <a:gd name="connsiteX219" fmla="*/ 1442502 w 6498596"/>
              <a:gd name="connsiteY219" fmla="*/ 4425304 h 5026755"/>
              <a:gd name="connsiteX220" fmla="*/ 1422943 w 6498596"/>
              <a:gd name="connsiteY220" fmla="*/ 4498652 h 5026755"/>
              <a:gd name="connsiteX221" fmla="*/ 1545189 w 6498596"/>
              <a:gd name="connsiteY221" fmla="*/ 4420414 h 5026755"/>
              <a:gd name="connsiteX222" fmla="*/ 1486511 w 6498596"/>
              <a:gd name="connsiteY222" fmla="*/ 4508432 h 5026755"/>
              <a:gd name="connsiteX223" fmla="*/ 1413163 w 6498596"/>
              <a:gd name="connsiteY223" fmla="*/ 4640457 h 5026755"/>
              <a:gd name="connsiteX224" fmla="*/ 1520740 w 6498596"/>
              <a:gd name="connsiteY224" fmla="*/ 4537771 h 5026755"/>
              <a:gd name="connsiteX225" fmla="*/ 1633206 w 6498596"/>
              <a:gd name="connsiteY225" fmla="*/ 4474203 h 5026755"/>
              <a:gd name="connsiteX226" fmla="*/ 1721223 w 6498596"/>
              <a:gd name="connsiteY226" fmla="*/ 4395965 h 5026755"/>
              <a:gd name="connsiteX227" fmla="*/ 1623426 w 6498596"/>
              <a:gd name="connsiteY227" fmla="*/ 4518211 h 5026755"/>
              <a:gd name="connsiteX228" fmla="*/ 1574528 w 6498596"/>
              <a:gd name="connsiteY228" fmla="*/ 4660017 h 5026755"/>
              <a:gd name="connsiteX229" fmla="*/ 1843469 w 6498596"/>
              <a:gd name="connsiteY229" fmla="*/ 4435084 h 5026755"/>
              <a:gd name="connsiteX230" fmla="*/ 1784791 w 6498596"/>
              <a:gd name="connsiteY230" fmla="*/ 4581779 h 5026755"/>
              <a:gd name="connsiteX231" fmla="*/ 1765232 w 6498596"/>
              <a:gd name="connsiteY231" fmla="*/ 4620898 h 5026755"/>
              <a:gd name="connsiteX232" fmla="*/ 1931486 w 6498596"/>
              <a:gd name="connsiteY232" fmla="*/ 4547550 h 5026755"/>
              <a:gd name="connsiteX233" fmla="*/ 1877698 w 6498596"/>
              <a:gd name="connsiteY233" fmla="*/ 4625788 h 5026755"/>
              <a:gd name="connsiteX234" fmla="*/ 1955936 w 6498596"/>
              <a:gd name="connsiteY234" fmla="*/ 4620898 h 5026755"/>
              <a:gd name="connsiteX235" fmla="*/ 1897257 w 6498596"/>
              <a:gd name="connsiteY235" fmla="*/ 4694246 h 5026755"/>
              <a:gd name="connsiteX236" fmla="*/ 2102631 w 6498596"/>
              <a:gd name="connsiteY236" fmla="*/ 4679576 h 5026755"/>
              <a:gd name="connsiteX237" fmla="*/ 1965715 w 6498596"/>
              <a:gd name="connsiteY237" fmla="*/ 4767593 h 5026755"/>
              <a:gd name="connsiteX238" fmla="*/ 2024393 w 6498596"/>
              <a:gd name="connsiteY238" fmla="*/ 4801822 h 5026755"/>
              <a:gd name="connsiteX239" fmla="*/ 2175978 w 6498596"/>
              <a:gd name="connsiteY239" fmla="*/ 4782263 h 5026755"/>
              <a:gd name="connsiteX240" fmla="*/ 2317784 w 6498596"/>
              <a:gd name="connsiteY240" fmla="*/ 4723585 h 5026755"/>
              <a:gd name="connsiteX241" fmla="*/ 2425360 w 6498596"/>
              <a:gd name="connsiteY241" fmla="*/ 4757813 h 5026755"/>
              <a:gd name="connsiteX242" fmla="*/ 2567165 w 6498596"/>
              <a:gd name="connsiteY242" fmla="*/ 4880059 h 5026755"/>
              <a:gd name="connsiteX243" fmla="*/ 2645403 w 6498596"/>
              <a:gd name="connsiteY243" fmla="*/ 4948517 h 5026755"/>
              <a:gd name="connsiteX244" fmla="*/ 2782318 w 6498596"/>
              <a:gd name="connsiteY244" fmla="*/ 5002305 h 5026755"/>
              <a:gd name="connsiteX245" fmla="*/ 2968132 w 6498596"/>
              <a:gd name="connsiteY245" fmla="*/ 5026755 h 5026755"/>
              <a:gd name="connsiteX246" fmla="*/ 3153946 w 6498596"/>
              <a:gd name="connsiteY246" fmla="*/ 5026755 h 50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6498596" h="5026755">
                <a:moveTo>
                  <a:pt x="3153946" y="5026755"/>
                </a:moveTo>
                <a:lnTo>
                  <a:pt x="3535354" y="5016975"/>
                </a:lnTo>
                <a:lnTo>
                  <a:pt x="3770066" y="4982746"/>
                </a:lnTo>
                <a:lnTo>
                  <a:pt x="4029227" y="4875170"/>
                </a:lnTo>
                <a:lnTo>
                  <a:pt x="4160167" y="4649422"/>
                </a:lnTo>
                <a:lnTo>
                  <a:pt x="4288390" y="4650781"/>
                </a:lnTo>
                <a:lnTo>
                  <a:pt x="4216400" y="4594819"/>
                </a:lnTo>
                <a:lnTo>
                  <a:pt x="4395965" y="4655127"/>
                </a:lnTo>
                <a:lnTo>
                  <a:pt x="4547550" y="4733364"/>
                </a:lnTo>
                <a:lnTo>
                  <a:pt x="4465510" y="4624430"/>
                </a:lnTo>
                <a:lnTo>
                  <a:pt x="4611118" y="4655127"/>
                </a:lnTo>
                <a:lnTo>
                  <a:pt x="4508160" y="4520385"/>
                </a:lnTo>
                <a:lnTo>
                  <a:pt x="4610304" y="4549180"/>
                </a:lnTo>
                <a:lnTo>
                  <a:pt x="4674958" y="4609216"/>
                </a:lnTo>
                <a:cubicBezTo>
                  <a:pt x="4674867" y="4573991"/>
                  <a:pt x="4605505" y="4492585"/>
                  <a:pt x="4605414" y="4457360"/>
                </a:cubicBezTo>
                <a:lnTo>
                  <a:pt x="4739612" y="4373961"/>
                </a:lnTo>
                <a:cubicBezTo>
                  <a:pt x="4818120" y="4339099"/>
                  <a:pt x="4855067" y="4373508"/>
                  <a:pt x="4910485" y="4347882"/>
                </a:cubicBezTo>
                <a:lnTo>
                  <a:pt x="4630951" y="4257149"/>
                </a:lnTo>
                <a:lnTo>
                  <a:pt x="4811330" y="4209337"/>
                </a:lnTo>
                <a:lnTo>
                  <a:pt x="5044685" y="4213954"/>
                </a:lnTo>
                <a:lnTo>
                  <a:pt x="5267444" y="4171033"/>
                </a:lnTo>
                <a:lnTo>
                  <a:pt x="5365241" y="4224550"/>
                </a:lnTo>
                <a:lnTo>
                  <a:pt x="5278582" y="4089535"/>
                </a:lnTo>
                <a:lnTo>
                  <a:pt x="5500526" y="4240578"/>
                </a:lnTo>
                <a:lnTo>
                  <a:pt x="5376107" y="4050688"/>
                </a:lnTo>
                <a:lnTo>
                  <a:pt x="5307377" y="3895843"/>
                </a:lnTo>
                <a:lnTo>
                  <a:pt x="5552685" y="4041723"/>
                </a:lnTo>
                <a:lnTo>
                  <a:pt x="5419030" y="3818693"/>
                </a:lnTo>
                <a:lnTo>
                  <a:pt x="5345410" y="3655156"/>
                </a:lnTo>
                <a:lnTo>
                  <a:pt x="5576862" y="3819236"/>
                </a:lnTo>
                <a:lnTo>
                  <a:pt x="5512207" y="3707856"/>
                </a:lnTo>
                <a:lnTo>
                  <a:pt x="5378552" y="3461191"/>
                </a:lnTo>
                <a:lnTo>
                  <a:pt x="5548880" y="3524486"/>
                </a:lnTo>
                <a:lnTo>
                  <a:pt x="5326393" y="3262338"/>
                </a:lnTo>
                <a:lnTo>
                  <a:pt x="5476620" y="3249026"/>
                </a:lnTo>
                <a:lnTo>
                  <a:pt x="5742573" y="3306075"/>
                </a:lnTo>
                <a:lnTo>
                  <a:pt x="5542361" y="3145796"/>
                </a:lnTo>
                <a:lnTo>
                  <a:pt x="5714592" y="3133843"/>
                </a:lnTo>
                <a:lnTo>
                  <a:pt x="5571428" y="3046914"/>
                </a:lnTo>
                <a:lnTo>
                  <a:pt x="5503515" y="2949387"/>
                </a:lnTo>
                <a:lnTo>
                  <a:pt x="5458962" y="2788566"/>
                </a:lnTo>
                <a:lnTo>
                  <a:pt x="5467656" y="2678273"/>
                </a:lnTo>
                <a:lnTo>
                  <a:pt x="5429895" y="2595961"/>
                </a:lnTo>
                <a:lnTo>
                  <a:pt x="5413052" y="2532936"/>
                </a:lnTo>
                <a:lnTo>
                  <a:pt x="5535298" y="2611174"/>
                </a:lnTo>
                <a:lnTo>
                  <a:pt x="5681993" y="2684521"/>
                </a:lnTo>
                <a:lnTo>
                  <a:pt x="5833578" y="2801878"/>
                </a:lnTo>
                <a:lnTo>
                  <a:pt x="5735782" y="2669852"/>
                </a:lnTo>
                <a:lnTo>
                  <a:pt x="6019392" y="2894785"/>
                </a:lnTo>
                <a:lnTo>
                  <a:pt x="5916706" y="2782318"/>
                </a:lnTo>
                <a:lnTo>
                  <a:pt x="6185647" y="2899674"/>
                </a:lnTo>
                <a:lnTo>
                  <a:pt x="6087850" y="2806767"/>
                </a:lnTo>
                <a:lnTo>
                  <a:pt x="6356791" y="2933903"/>
                </a:lnTo>
                <a:lnTo>
                  <a:pt x="6307893" y="2855666"/>
                </a:lnTo>
                <a:lnTo>
                  <a:pt x="6464368" y="2899674"/>
                </a:lnTo>
                <a:lnTo>
                  <a:pt x="6391020" y="2796988"/>
                </a:lnTo>
                <a:lnTo>
                  <a:pt x="6498596" y="2855666"/>
                </a:lnTo>
                <a:lnTo>
                  <a:pt x="6498596" y="2674742"/>
                </a:lnTo>
                <a:lnTo>
                  <a:pt x="6483927" y="2400911"/>
                </a:lnTo>
                <a:lnTo>
                  <a:pt x="6366571" y="2029283"/>
                </a:lnTo>
                <a:lnTo>
                  <a:pt x="6146528" y="1735893"/>
                </a:lnTo>
                <a:lnTo>
                  <a:pt x="6307893" y="1877698"/>
                </a:lnTo>
                <a:lnTo>
                  <a:pt x="6029172" y="1569638"/>
                </a:lnTo>
                <a:lnTo>
                  <a:pt x="5848248" y="1418053"/>
                </a:lnTo>
                <a:lnTo>
                  <a:pt x="5696663" y="1344705"/>
                </a:lnTo>
                <a:lnTo>
                  <a:pt x="5471730" y="1173561"/>
                </a:lnTo>
                <a:lnTo>
                  <a:pt x="5373933" y="1119773"/>
                </a:lnTo>
                <a:lnTo>
                  <a:pt x="5554857" y="1183341"/>
                </a:lnTo>
                <a:lnTo>
                  <a:pt x="5726002" y="1251798"/>
                </a:lnTo>
                <a:lnTo>
                  <a:pt x="6009613" y="1413163"/>
                </a:lnTo>
                <a:lnTo>
                  <a:pt x="5858027" y="1242019"/>
                </a:lnTo>
                <a:lnTo>
                  <a:pt x="5510849" y="982857"/>
                </a:lnTo>
                <a:lnTo>
                  <a:pt x="5212569" y="889950"/>
                </a:lnTo>
                <a:lnTo>
                  <a:pt x="5398383" y="914400"/>
                </a:lnTo>
                <a:lnTo>
                  <a:pt x="5246798" y="801933"/>
                </a:lnTo>
                <a:lnTo>
                  <a:pt x="4875170" y="748145"/>
                </a:lnTo>
                <a:lnTo>
                  <a:pt x="5060984" y="630789"/>
                </a:lnTo>
                <a:lnTo>
                  <a:pt x="4772483" y="645458"/>
                </a:lnTo>
                <a:lnTo>
                  <a:pt x="4689356" y="640569"/>
                </a:lnTo>
                <a:lnTo>
                  <a:pt x="4703754" y="559886"/>
                </a:lnTo>
                <a:lnTo>
                  <a:pt x="4726573" y="446333"/>
                </a:lnTo>
                <a:lnTo>
                  <a:pt x="4738254" y="224932"/>
                </a:lnTo>
                <a:lnTo>
                  <a:pt x="4591830" y="510444"/>
                </a:lnTo>
                <a:lnTo>
                  <a:pt x="4579063" y="414277"/>
                </a:lnTo>
                <a:lnTo>
                  <a:pt x="4572000" y="278720"/>
                </a:lnTo>
                <a:lnTo>
                  <a:pt x="4528807" y="346091"/>
                </a:lnTo>
                <a:lnTo>
                  <a:pt x="4493762" y="410746"/>
                </a:lnTo>
                <a:lnTo>
                  <a:pt x="4395965" y="493873"/>
                </a:lnTo>
                <a:lnTo>
                  <a:pt x="4470128" y="273288"/>
                </a:lnTo>
                <a:lnTo>
                  <a:pt x="4393248" y="318110"/>
                </a:lnTo>
                <a:lnTo>
                  <a:pt x="4244380" y="542772"/>
                </a:lnTo>
                <a:lnTo>
                  <a:pt x="3970549" y="601450"/>
                </a:lnTo>
                <a:lnTo>
                  <a:pt x="3906982" y="591670"/>
                </a:lnTo>
                <a:lnTo>
                  <a:pt x="3970549" y="552551"/>
                </a:lnTo>
                <a:lnTo>
                  <a:pt x="3848303" y="552551"/>
                </a:lnTo>
                <a:lnTo>
                  <a:pt x="3765176" y="581890"/>
                </a:lnTo>
                <a:lnTo>
                  <a:pt x="3823854" y="518323"/>
                </a:lnTo>
                <a:lnTo>
                  <a:pt x="3623371" y="562331"/>
                </a:lnTo>
                <a:lnTo>
                  <a:pt x="3506015" y="567221"/>
                </a:lnTo>
                <a:lnTo>
                  <a:pt x="3408218" y="532992"/>
                </a:lnTo>
                <a:lnTo>
                  <a:pt x="3325091" y="484094"/>
                </a:lnTo>
                <a:lnTo>
                  <a:pt x="3227294" y="444975"/>
                </a:lnTo>
                <a:lnTo>
                  <a:pt x="3232184" y="537882"/>
                </a:lnTo>
                <a:lnTo>
                  <a:pt x="3153946" y="567221"/>
                </a:lnTo>
                <a:lnTo>
                  <a:pt x="3007251" y="484094"/>
                </a:lnTo>
                <a:lnTo>
                  <a:pt x="2997471" y="542772"/>
                </a:lnTo>
                <a:lnTo>
                  <a:pt x="2806768" y="444975"/>
                </a:lnTo>
                <a:lnTo>
                  <a:pt x="2772539" y="440085"/>
                </a:lnTo>
                <a:lnTo>
                  <a:pt x="2811657" y="488983"/>
                </a:lnTo>
                <a:lnTo>
                  <a:pt x="2733420" y="474314"/>
                </a:lnTo>
                <a:lnTo>
                  <a:pt x="2611174" y="420526"/>
                </a:lnTo>
                <a:lnTo>
                  <a:pt x="2572055" y="405856"/>
                </a:lnTo>
                <a:lnTo>
                  <a:pt x="2616064" y="484094"/>
                </a:lnTo>
                <a:lnTo>
                  <a:pt x="2503598" y="425416"/>
                </a:lnTo>
                <a:lnTo>
                  <a:pt x="2420470" y="425416"/>
                </a:lnTo>
                <a:lnTo>
                  <a:pt x="2449809" y="469424"/>
                </a:lnTo>
                <a:lnTo>
                  <a:pt x="2449809" y="469424"/>
                </a:lnTo>
                <a:lnTo>
                  <a:pt x="2342233" y="454755"/>
                </a:lnTo>
                <a:lnTo>
                  <a:pt x="2268885" y="205373"/>
                </a:lnTo>
                <a:lnTo>
                  <a:pt x="2268885" y="205373"/>
                </a:lnTo>
                <a:lnTo>
                  <a:pt x="2263995" y="435195"/>
                </a:lnTo>
                <a:lnTo>
                  <a:pt x="2224877" y="405856"/>
                </a:lnTo>
                <a:lnTo>
                  <a:pt x="2224877" y="337398"/>
                </a:lnTo>
                <a:lnTo>
                  <a:pt x="2156419" y="205373"/>
                </a:lnTo>
                <a:lnTo>
                  <a:pt x="2175978" y="327619"/>
                </a:lnTo>
                <a:lnTo>
                  <a:pt x="2058622" y="200483"/>
                </a:lnTo>
                <a:lnTo>
                  <a:pt x="1877698" y="107576"/>
                </a:lnTo>
                <a:lnTo>
                  <a:pt x="1960825" y="224932"/>
                </a:lnTo>
                <a:lnTo>
                  <a:pt x="2053732" y="327619"/>
                </a:lnTo>
                <a:lnTo>
                  <a:pt x="2102631" y="415636"/>
                </a:lnTo>
                <a:lnTo>
                  <a:pt x="1784791" y="156474"/>
                </a:lnTo>
                <a:lnTo>
                  <a:pt x="1579418" y="14669"/>
                </a:lnTo>
                <a:lnTo>
                  <a:pt x="1486511" y="0"/>
                </a:lnTo>
                <a:lnTo>
                  <a:pt x="1574528" y="63567"/>
                </a:lnTo>
                <a:lnTo>
                  <a:pt x="1486511" y="44008"/>
                </a:lnTo>
                <a:lnTo>
                  <a:pt x="1672325" y="215152"/>
                </a:lnTo>
                <a:lnTo>
                  <a:pt x="1706554" y="298280"/>
                </a:lnTo>
                <a:lnTo>
                  <a:pt x="1589198" y="220042"/>
                </a:lnTo>
                <a:lnTo>
                  <a:pt x="1510960" y="190703"/>
                </a:lnTo>
                <a:lnTo>
                  <a:pt x="1383824" y="190703"/>
                </a:lnTo>
                <a:lnTo>
                  <a:pt x="1154002" y="254271"/>
                </a:lnTo>
                <a:lnTo>
                  <a:pt x="1154002" y="254271"/>
                </a:lnTo>
                <a:lnTo>
                  <a:pt x="1320256" y="278720"/>
                </a:lnTo>
                <a:lnTo>
                  <a:pt x="1266468" y="327619"/>
                </a:lnTo>
                <a:lnTo>
                  <a:pt x="1437613" y="356958"/>
                </a:lnTo>
                <a:lnTo>
                  <a:pt x="1598977" y="396077"/>
                </a:lnTo>
                <a:lnTo>
                  <a:pt x="1750562" y="498763"/>
                </a:lnTo>
                <a:lnTo>
                  <a:pt x="1388714" y="484094"/>
                </a:lnTo>
                <a:lnTo>
                  <a:pt x="1462062" y="552551"/>
                </a:lnTo>
                <a:lnTo>
                  <a:pt x="1193121" y="513433"/>
                </a:lnTo>
                <a:lnTo>
                  <a:pt x="870391" y="635679"/>
                </a:lnTo>
                <a:lnTo>
                  <a:pt x="728586" y="694357"/>
                </a:lnTo>
                <a:lnTo>
                  <a:pt x="948629" y="718806"/>
                </a:lnTo>
                <a:lnTo>
                  <a:pt x="982857" y="762814"/>
                </a:lnTo>
                <a:lnTo>
                  <a:pt x="963298" y="816603"/>
                </a:lnTo>
                <a:lnTo>
                  <a:pt x="767705" y="933959"/>
                </a:lnTo>
                <a:lnTo>
                  <a:pt x="591670" y="1124663"/>
                </a:lnTo>
                <a:lnTo>
                  <a:pt x="503653" y="1193120"/>
                </a:lnTo>
                <a:lnTo>
                  <a:pt x="753035" y="1105103"/>
                </a:lnTo>
                <a:lnTo>
                  <a:pt x="704137" y="1168671"/>
                </a:lnTo>
                <a:lnTo>
                  <a:pt x="493873" y="1281137"/>
                </a:lnTo>
                <a:lnTo>
                  <a:pt x="400967" y="1374044"/>
                </a:lnTo>
                <a:lnTo>
                  <a:pt x="327619" y="1481621"/>
                </a:lnTo>
                <a:lnTo>
                  <a:pt x="259161" y="1594087"/>
                </a:lnTo>
                <a:lnTo>
                  <a:pt x="200483" y="1672325"/>
                </a:lnTo>
                <a:lnTo>
                  <a:pt x="88017" y="1784791"/>
                </a:lnTo>
                <a:lnTo>
                  <a:pt x="24449" y="1902147"/>
                </a:lnTo>
                <a:lnTo>
                  <a:pt x="0" y="1995054"/>
                </a:lnTo>
                <a:lnTo>
                  <a:pt x="58678" y="1877698"/>
                </a:lnTo>
                <a:lnTo>
                  <a:pt x="190703" y="1755452"/>
                </a:lnTo>
                <a:lnTo>
                  <a:pt x="107576" y="1960825"/>
                </a:lnTo>
                <a:lnTo>
                  <a:pt x="73347" y="2058622"/>
                </a:lnTo>
                <a:lnTo>
                  <a:pt x="24449" y="2175978"/>
                </a:lnTo>
                <a:lnTo>
                  <a:pt x="102686" y="2107520"/>
                </a:lnTo>
                <a:lnTo>
                  <a:pt x="83127" y="2254216"/>
                </a:lnTo>
                <a:lnTo>
                  <a:pt x="102686" y="2405801"/>
                </a:lnTo>
                <a:lnTo>
                  <a:pt x="132025" y="2528047"/>
                </a:lnTo>
                <a:lnTo>
                  <a:pt x="132025" y="2528047"/>
                </a:lnTo>
                <a:lnTo>
                  <a:pt x="161364" y="2488928"/>
                </a:lnTo>
                <a:lnTo>
                  <a:pt x="210263" y="2620954"/>
                </a:lnTo>
                <a:lnTo>
                  <a:pt x="254271" y="2845886"/>
                </a:lnTo>
                <a:lnTo>
                  <a:pt x="366738" y="3026810"/>
                </a:lnTo>
                <a:lnTo>
                  <a:pt x="444975" y="3134387"/>
                </a:lnTo>
                <a:lnTo>
                  <a:pt x="435195" y="2894785"/>
                </a:lnTo>
                <a:lnTo>
                  <a:pt x="508543" y="2684521"/>
                </a:lnTo>
                <a:lnTo>
                  <a:pt x="488984" y="2948573"/>
                </a:lnTo>
                <a:lnTo>
                  <a:pt x="660128" y="2518267"/>
                </a:lnTo>
                <a:lnTo>
                  <a:pt x="660128" y="2625843"/>
                </a:lnTo>
                <a:lnTo>
                  <a:pt x="616119" y="2772539"/>
                </a:lnTo>
                <a:lnTo>
                  <a:pt x="640569" y="2924124"/>
                </a:lnTo>
                <a:lnTo>
                  <a:pt x="679687" y="2821437"/>
                </a:lnTo>
                <a:lnTo>
                  <a:pt x="684577" y="3075709"/>
                </a:lnTo>
                <a:lnTo>
                  <a:pt x="811713" y="2899674"/>
                </a:lnTo>
                <a:lnTo>
                  <a:pt x="753035" y="3188175"/>
                </a:lnTo>
                <a:lnTo>
                  <a:pt x="709026" y="3281082"/>
                </a:lnTo>
                <a:lnTo>
                  <a:pt x="777484" y="3197955"/>
                </a:lnTo>
                <a:lnTo>
                  <a:pt x="757925" y="3369099"/>
                </a:lnTo>
                <a:lnTo>
                  <a:pt x="787264" y="3515794"/>
                </a:lnTo>
                <a:lnTo>
                  <a:pt x="836162" y="3285972"/>
                </a:lnTo>
                <a:lnTo>
                  <a:pt x="924179" y="3153946"/>
                </a:lnTo>
                <a:lnTo>
                  <a:pt x="1007307" y="3114827"/>
                </a:lnTo>
                <a:lnTo>
                  <a:pt x="870391" y="3373989"/>
                </a:lnTo>
                <a:lnTo>
                  <a:pt x="801933" y="3672269"/>
                </a:lnTo>
                <a:lnTo>
                  <a:pt x="899730" y="3525574"/>
                </a:lnTo>
                <a:lnTo>
                  <a:pt x="806823" y="3765176"/>
                </a:lnTo>
                <a:lnTo>
                  <a:pt x="816603" y="3916761"/>
                </a:lnTo>
                <a:lnTo>
                  <a:pt x="948629" y="3823854"/>
                </a:lnTo>
                <a:lnTo>
                  <a:pt x="943739" y="3941210"/>
                </a:lnTo>
                <a:lnTo>
                  <a:pt x="899730" y="4166143"/>
                </a:lnTo>
                <a:lnTo>
                  <a:pt x="870391" y="4273719"/>
                </a:lnTo>
                <a:lnTo>
                  <a:pt x="929069" y="4205262"/>
                </a:lnTo>
                <a:lnTo>
                  <a:pt x="899730" y="4356847"/>
                </a:lnTo>
                <a:lnTo>
                  <a:pt x="1041536" y="4219931"/>
                </a:lnTo>
                <a:lnTo>
                  <a:pt x="997527" y="4376406"/>
                </a:lnTo>
                <a:lnTo>
                  <a:pt x="1026866" y="4527991"/>
                </a:lnTo>
                <a:lnTo>
                  <a:pt x="1144222" y="4347067"/>
                </a:lnTo>
                <a:lnTo>
                  <a:pt x="1144222" y="4459533"/>
                </a:lnTo>
                <a:lnTo>
                  <a:pt x="1369155" y="4219931"/>
                </a:lnTo>
                <a:lnTo>
                  <a:pt x="1202900" y="4611118"/>
                </a:lnTo>
                <a:lnTo>
                  <a:pt x="1442502" y="4425304"/>
                </a:lnTo>
                <a:lnTo>
                  <a:pt x="1422943" y="4498652"/>
                </a:lnTo>
                <a:lnTo>
                  <a:pt x="1545189" y="4420414"/>
                </a:lnTo>
                <a:lnTo>
                  <a:pt x="1486511" y="4508432"/>
                </a:lnTo>
                <a:lnTo>
                  <a:pt x="1413163" y="4640457"/>
                </a:lnTo>
                <a:lnTo>
                  <a:pt x="1520740" y="4537771"/>
                </a:lnTo>
                <a:lnTo>
                  <a:pt x="1633206" y="4474203"/>
                </a:lnTo>
                <a:lnTo>
                  <a:pt x="1721223" y="4395965"/>
                </a:lnTo>
                <a:lnTo>
                  <a:pt x="1623426" y="4518211"/>
                </a:lnTo>
                <a:lnTo>
                  <a:pt x="1574528" y="4660017"/>
                </a:lnTo>
                <a:lnTo>
                  <a:pt x="1843469" y="4435084"/>
                </a:lnTo>
                <a:lnTo>
                  <a:pt x="1784791" y="4581779"/>
                </a:lnTo>
                <a:lnTo>
                  <a:pt x="1765232" y="4620898"/>
                </a:lnTo>
                <a:lnTo>
                  <a:pt x="1931486" y="4547550"/>
                </a:lnTo>
                <a:lnTo>
                  <a:pt x="1877698" y="4625788"/>
                </a:lnTo>
                <a:lnTo>
                  <a:pt x="1955936" y="4620898"/>
                </a:lnTo>
                <a:lnTo>
                  <a:pt x="1897257" y="4694246"/>
                </a:lnTo>
                <a:lnTo>
                  <a:pt x="2102631" y="4679576"/>
                </a:lnTo>
                <a:lnTo>
                  <a:pt x="1965715" y="4767593"/>
                </a:lnTo>
                <a:lnTo>
                  <a:pt x="2024393" y="4801822"/>
                </a:lnTo>
                <a:lnTo>
                  <a:pt x="2175978" y="4782263"/>
                </a:lnTo>
                <a:lnTo>
                  <a:pt x="2317784" y="4723585"/>
                </a:lnTo>
                <a:lnTo>
                  <a:pt x="2425360" y="4757813"/>
                </a:lnTo>
                <a:lnTo>
                  <a:pt x="2567165" y="4880059"/>
                </a:lnTo>
                <a:lnTo>
                  <a:pt x="2645403" y="4948517"/>
                </a:lnTo>
                <a:lnTo>
                  <a:pt x="2782318" y="5002305"/>
                </a:lnTo>
                <a:lnTo>
                  <a:pt x="2968132" y="5026755"/>
                </a:lnTo>
                <a:lnTo>
                  <a:pt x="3153946" y="5026755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Kiefl</dc:creator>
  <cp:lastModifiedBy>Evan Kiefl</cp:lastModifiedBy>
  <cp:revision>5</cp:revision>
  <dcterms:created xsi:type="dcterms:W3CDTF">2021-03-25T18:33:39Z</dcterms:created>
  <dcterms:modified xsi:type="dcterms:W3CDTF">2021-03-25T19:14:09Z</dcterms:modified>
</cp:coreProperties>
</file>