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7302500" cx="13004800"/>
  <p:notesSz cx="6858000" cy="9144000"/>
  <p:embeddedFontLs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swald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Oswald-bold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4.jpg"/><Relationship Id="rId4" Type="http://schemas.openxmlformats.org/officeDocument/2006/relationships/image" Target="../media/image0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9" Type="http://schemas.openxmlformats.org/officeDocument/2006/relationships/image" Target="../media/image09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jpg"/><Relationship Id="rId4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5847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82600" y="1292775"/>
            <a:ext cx="127734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969500"/>
            <a:ext cx="11756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6" y="1312872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48" name="Shape 3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87" y="1601349"/>
            <a:ext cx="6815825" cy="55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overconfident, not generalizing well).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35" name="Shape 6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48" name="Shape 64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49" name="Shape 64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0" name="Shape 65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665" name="Shape 6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66" name="Shape 6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7" name="Shape 66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9" name="Shape 66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670" name="Shape 67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