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3004800" cy="7302500"/>
  <p:notesSz cx="6858000" cy="9144000"/>
  <p:embeddedFontLst>
    <p:embeddedFont>
      <p:font typeface="Impact" panose="020B0806030902050204" pitchFamily="34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20B0604020202020204" charset="0"/>
      <p:regular r:id="rId73"/>
      <p:bold r:id="rId74"/>
    </p:embeddedFont>
    <p:embeddedFont>
      <p:font typeface="Georgia" panose="02040502050405020303" pitchFamily="18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649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77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2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74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76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24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3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75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11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23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482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44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97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707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36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091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4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03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87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460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332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279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95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058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97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090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978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999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919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4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248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218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88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2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461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1599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324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607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0787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10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639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327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09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7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4770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651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273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29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6472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423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2686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700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9511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0160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21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6597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3453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0060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0960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861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00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22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73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31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7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82600" y="1292775"/>
            <a:ext cx="127734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695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6" y="1312872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48" name="Shape 3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7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35" name="Shape 6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48" name="Shape 64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9" name="Shape 64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0" name="Shape 65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665" name="Shape 6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66" name="Shape 6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67" name="Shape 66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669" name="Shape 66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670" name="Shape 67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Microsoft Office PowerPoint</Application>
  <PresentationFormat>Custom</PresentationFormat>
  <Paragraphs>390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Impact</vt:lpstr>
      <vt:lpstr>Consolas</vt:lpstr>
      <vt:lpstr>Oswald</vt:lpstr>
      <vt:lpstr>Georgia</vt:lpstr>
      <vt:lpstr>Merriweather Sans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Sherman, Alex</cp:lastModifiedBy>
  <cp:revision>1</cp:revision>
  <dcterms:modified xsi:type="dcterms:W3CDTF">2017-05-12T14:46:12Z</dcterms:modified>
</cp:coreProperties>
</file>