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535739E-9D75-44CB-9FB3-BB6DB88D4D7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AFB152C-6F41-484D-AC00-E7C46D1B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2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01007"/>
          </a:xfrm>
        </p:spPr>
        <p:txBody>
          <a:bodyPr>
            <a:normAutofit/>
          </a:bodyPr>
          <a:lstStyle/>
          <a:p>
            <a:r>
              <a:rPr lang="en-US" dirty="0"/>
              <a:t>Eugene’s Disparate Data Dilemmas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791" y="1965498"/>
            <a:ext cx="10869008" cy="477704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can I buy a house in DC without spending any of my own money?</a:t>
            </a:r>
          </a:p>
          <a:p>
            <a:pPr lvl="1"/>
            <a:r>
              <a:rPr lang="en-US" dirty="0"/>
              <a:t>Buy cheap home + rent out rooms = free house</a:t>
            </a:r>
          </a:p>
          <a:p>
            <a:pPr lvl="1"/>
            <a:r>
              <a:rPr lang="en-US" dirty="0"/>
              <a:t>Housing is expensive and ever increasing. Does it have to be expensive for me though?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human  effect seen in the Amazon? 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competition (3 months to go which fits nicely with class)</a:t>
            </a:r>
          </a:p>
          <a:p>
            <a:pPr lvl="1"/>
            <a:r>
              <a:rPr lang="en-US" dirty="0"/>
              <a:t>Interesting competition hosted by Planet who is providing satellite images of the Amazon rainforest.</a:t>
            </a:r>
          </a:p>
          <a:p>
            <a:pPr lvl="1"/>
            <a:r>
              <a:rPr lang="en-US" dirty="0"/>
              <a:t>Mostly interested because it uses Geospatial data which is related to my job.</a:t>
            </a:r>
          </a:p>
          <a:p>
            <a:pPr lvl="1"/>
            <a:r>
              <a:rPr lang="en-US" dirty="0"/>
              <a:t>Environment is important!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we improve campus safety?</a:t>
            </a:r>
          </a:p>
          <a:p>
            <a:pPr lvl="1"/>
            <a:r>
              <a:rPr lang="en-US" dirty="0"/>
              <a:t>What are common campus crimes? What are the indicators? Who are the perpetrators?</a:t>
            </a:r>
          </a:p>
          <a:p>
            <a:pPr lvl="1"/>
            <a:r>
              <a:rPr lang="en-US" dirty="0"/>
              <a:t>Wanted to do something related to education, and there was a lot of data here.</a:t>
            </a:r>
          </a:p>
          <a:p>
            <a:pPr lvl="1"/>
            <a:r>
              <a:rPr lang="en-US" dirty="0"/>
              <a:t>Would really like to focus more on student loan debt, but don’t really know how to formulate a good question from it.</a:t>
            </a:r>
          </a:p>
        </p:txBody>
      </p:sp>
    </p:spTree>
    <p:extLst>
      <p:ext uri="{BB962C8B-B14F-4D97-AF65-F5344CB8AC3E}">
        <p14:creationId xmlns:p14="http://schemas.microsoft.com/office/powerpoint/2010/main" val="2291764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</TotalTime>
  <Words>167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Eugene’s Disparate Data Dilemmas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Eugene’s Disparate Data Dillemas</dc:title>
  <dc:creator>Eugene Kim</dc:creator>
  <cp:lastModifiedBy>Eugene Kim</cp:lastModifiedBy>
  <cp:revision>3</cp:revision>
  <dcterms:created xsi:type="dcterms:W3CDTF">2017-04-24T00:22:34Z</dcterms:created>
  <dcterms:modified xsi:type="dcterms:W3CDTF">2017-04-24T00:47:09Z</dcterms:modified>
</cp:coreProperties>
</file>