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5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55" name="Google Shape;55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" name="Google Shape;58;p5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59" name="Google Shape;59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665658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/>
              <a:t>Team Name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/>
              <a:t>Project Name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506500" y="3017525"/>
            <a:ext cx="60657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Team Members Names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Problem Space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732350" y="15933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800"/>
          </a:p>
        </p:txBody>
      </p:sp>
      <p:sp>
        <p:nvSpPr>
          <p:cNvPr id="136" name="Google Shape;136;p14"/>
          <p:cNvSpPr txBox="1"/>
          <p:nvPr/>
        </p:nvSpPr>
        <p:spPr>
          <a:xfrm>
            <a:off x="859500" y="2764450"/>
            <a:ext cx="70497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USER GROUP: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586100" y="563000"/>
            <a:ext cx="3623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586100" y="1166125"/>
            <a:ext cx="3686100" cy="3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 txBox="1"/>
          <p:nvPr>
            <p:ph idx="2" type="body"/>
          </p:nvPr>
        </p:nvSpPr>
        <p:spPr>
          <a:xfrm>
            <a:off x="4638675" y="1166125"/>
            <a:ext cx="36861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 txBox="1"/>
          <p:nvPr>
            <p:ph type="title"/>
          </p:nvPr>
        </p:nvSpPr>
        <p:spPr>
          <a:xfrm>
            <a:off x="4689100" y="563000"/>
            <a:ext cx="36861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Design Interfaces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7850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Sustainability 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456200"/>
            <a:ext cx="4344600" cy="24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