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Lst>
  <p:sldSz cy="14630400" cx="19202400"/>
  <p:notesSz cx="6858000" cy="9144000"/>
  <p:embeddedFontLst>
    <p:embeddedFont>
      <p:font typeface="Nuni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08">
          <p15:clr>
            <a:srgbClr val="A4A3A4"/>
          </p15:clr>
        </p15:guide>
        <p15:guide id="2" pos="60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BE15AC-6A6D-4C22-9ABB-816B3DD011BB}">
  <a:tblStyle styleId="{B7BE15AC-6A6D-4C22-9ABB-816B3DD011B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08" orient="horz"/>
        <p:guide pos="604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Nunito-italic.fntdata"/><Relationship Id="rId10" Type="http://schemas.openxmlformats.org/officeDocument/2006/relationships/font" Target="fonts/Nunito-bold.fntdata"/><Relationship Id="rId12" Type="http://schemas.openxmlformats.org/officeDocument/2006/relationships/font" Target="fonts/Nunito-boldItalic.fntdata"/><Relationship Id="rId9"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78989" y="685800"/>
            <a:ext cx="45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78989" y="685800"/>
            <a:ext cx="45009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and Criteria:</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a0492dd6e_0_0:notes"/>
          <p:cNvSpPr/>
          <p:nvPr>
            <p:ph idx="2" type="sldImg"/>
          </p:nvPr>
        </p:nvSpPr>
        <p:spPr>
          <a:xfrm>
            <a:off x="1178989" y="685800"/>
            <a:ext cx="45009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a0492dd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54588" y="2117902"/>
            <a:ext cx="17893200" cy="5838600"/>
          </a:xfrm>
          <a:prstGeom prst="rect">
            <a:avLst/>
          </a:prstGeom>
        </p:spPr>
        <p:txBody>
          <a:bodyPr anchorCtr="0" anchor="b" bIns="184200" lIns="184200" spcFirstLastPara="1" rIns="184200" wrap="square" tIns="184200">
            <a:normAutofit/>
          </a:bodyPr>
          <a:lstStyle>
            <a:lvl1pPr lvl="0" algn="ctr">
              <a:spcBef>
                <a:spcPts val="0"/>
              </a:spcBef>
              <a:spcAft>
                <a:spcPts val="0"/>
              </a:spcAft>
              <a:buSzPts val="10500"/>
              <a:buNone/>
              <a:defRPr sz="10500"/>
            </a:lvl1pPr>
            <a:lvl2pPr lvl="1" algn="ctr">
              <a:spcBef>
                <a:spcPts val="0"/>
              </a:spcBef>
              <a:spcAft>
                <a:spcPts val="0"/>
              </a:spcAft>
              <a:buSzPts val="10500"/>
              <a:buNone/>
              <a:defRPr sz="10500"/>
            </a:lvl2pPr>
            <a:lvl3pPr lvl="2" algn="ctr">
              <a:spcBef>
                <a:spcPts val="0"/>
              </a:spcBef>
              <a:spcAft>
                <a:spcPts val="0"/>
              </a:spcAft>
              <a:buSzPts val="10500"/>
              <a:buNone/>
              <a:defRPr sz="10500"/>
            </a:lvl3pPr>
            <a:lvl4pPr lvl="3" algn="ctr">
              <a:spcBef>
                <a:spcPts val="0"/>
              </a:spcBef>
              <a:spcAft>
                <a:spcPts val="0"/>
              </a:spcAft>
              <a:buSzPts val="10500"/>
              <a:buNone/>
              <a:defRPr sz="10500"/>
            </a:lvl4pPr>
            <a:lvl5pPr lvl="4" algn="ctr">
              <a:spcBef>
                <a:spcPts val="0"/>
              </a:spcBef>
              <a:spcAft>
                <a:spcPts val="0"/>
              </a:spcAft>
              <a:buSzPts val="10500"/>
              <a:buNone/>
              <a:defRPr sz="10500"/>
            </a:lvl5pPr>
            <a:lvl6pPr lvl="5" algn="ctr">
              <a:spcBef>
                <a:spcPts val="0"/>
              </a:spcBef>
              <a:spcAft>
                <a:spcPts val="0"/>
              </a:spcAft>
              <a:buSzPts val="10500"/>
              <a:buNone/>
              <a:defRPr sz="10500"/>
            </a:lvl6pPr>
            <a:lvl7pPr lvl="6" algn="ctr">
              <a:spcBef>
                <a:spcPts val="0"/>
              </a:spcBef>
              <a:spcAft>
                <a:spcPts val="0"/>
              </a:spcAft>
              <a:buSzPts val="10500"/>
              <a:buNone/>
              <a:defRPr sz="10500"/>
            </a:lvl7pPr>
            <a:lvl8pPr lvl="7" algn="ctr">
              <a:spcBef>
                <a:spcPts val="0"/>
              </a:spcBef>
              <a:spcAft>
                <a:spcPts val="0"/>
              </a:spcAft>
              <a:buSzPts val="10500"/>
              <a:buNone/>
              <a:defRPr sz="10500"/>
            </a:lvl8pPr>
            <a:lvl9pPr lvl="8" algn="ctr">
              <a:spcBef>
                <a:spcPts val="0"/>
              </a:spcBef>
              <a:spcAft>
                <a:spcPts val="0"/>
              </a:spcAft>
              <a:buSzPts val="10500"/>
              <a:buNone/>
              <a:defRPr sz="10500"/>
            </a:lvl9pPr>
          </a:lstStyle>
          <a:p/>
        </p:txBody>
      </p:sp>
      <p:sp>
        <p:nvSpPr>
          <p:cNvPr id="11" name="Google Shape;11;p2"/>
          <p:cNvSpPr txBox="1"/>
          <p:nvPr>
            <p:ph idx="1" type="subTitle"/>
          </p:nvPr>
        </p:nvSpPr>
        <p:spPr>
          <a:xfrm>
            <a:off x="654570" y="8061511"/>
            <a:ext cx="17893200" cy="2254500"/>
          </a:xfrm>
          <a:prstGeom prst="rect">
            <a:avLst/>
          </a:prstGeom>
        </p:spPr>
        <p:txBody>
          <a:bodyPr anchorCtr="0" anchor="t" bIns="184200" lIns="184200" spcFirstLastPara="1" rIns="184200" wrap="square" tIns="1842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7792161" y="13264261"/>
            <a:ext cx="1152000" cy="1119600"/>
          </a:xfrm>
          <a:prstGeom prst="rect">
            <a:avLst/>
          </a:prstGeom>
        </p:spPr>
        <p:txBody>
          <a:bodyPr anchorCtr="0" anchor="ctr" bIns="184200" lIns="184200" spcFirstLastPara="1" rIns="184200" wrap="square" tIns="1842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54570" y="3146311"/>
            <a:ext cx="17893200" cy="5585100"/>
          </a:xfrm>
          <a:prstGeom prst="rect">
            <a:avLst/>
          </a:prstGeom>
        </p:spPr>
        <p:txBody>
          <a:bodyPr anchorCtr="0" anchor="b" bIns="184200" lIns="184200" spcFirstLastPara="1" rIns="184200" wrap="square" tIns="184200">
            <a:normAutofit/>
          </a:bodyPr>
          <a:lstStyle>
            <a:lvl1pPr lvl="0" algn="ctr">
              <a:spcBef>
                <a:spcPts val="0"/>
              </a:spcBef>
              <a:spcAft>
                <a:spcPts val="0"/>
              </a:spcAft>
              <a:buSzPts val="24200"/>
              <a:buNone/>
              <a:defRPr sz="24200"/>
            </a:lvl1pPr>
            <a:lvl2pPr lvl="1" algn="ctr">
              <a:spcBef>
                <a:spcPts val="0"/>
              </a:spcBef>
              <a:spcAft>
                <a:spcPts val="0"/>
              </a:spcAft>
              <a:buSzPts val="24200"/>
              <a:buNone/>
              <a:defRPr sz="24200"/>
            </a:lvl2pPr>
            <a:lvl3pPr lvl="2" algn="ctr">
              <a:spcBef>
                <a:spcPts val="0"/>
              </a:spcBef>
              <a:spcAft>
                <a:spcPts val="0"/>
              </a:spcAft>
              <a:buSzPts val="24200"/>
              <a:buNone/>
              <a:defRPr sz="24200"/>
            </a:lvl3pPr>
            <a:lvl4pPr lvl="3" algn="ctr">
              <a:spcBef>
                <a:spcPts val="0"/>
              </a:spcBef>
              <a:spcAft>
                <a:spcPts val="0"/>
              </a:spcAft>
              <a:buSzPts val="24200"/>
              <a:buNone/>
              <a:defRPr sz="24200"/>
            </a:lvl4pPr>
            <a:lvl5pPr lvl="4" algn="ctr">
              <a:spcBef>
                <a:spcPts val="0"/>
              </a:spcBef>
              <a:spcAft>
                <a:spcPts val="0"/>
              </a:spcAft>
              <a:buSzPts val="24200"/>
              <a:buNone/>
              <a:defRPr sz="24200"/>
            </a:lvl5pPr>
            <a:lvl6pPr lvl="5" algn="ctr">
              <a:spcBef>
                <a:spcPts val="0"/>
              </a:spcBef>
              <a:spcAft>
                <a:spcPts val="0"/>
              </a:spcAft>
              <a:buSzPts val="24200"/>
              <a:buNone/>
              <a:defRPr sz="24200"/>
            </a:lvl6pPr>
            <a:lvl7pPr lvl="6" algn="ctr">
              <a:spcBef>
                <a:spcPts val="0"/>
              </a:spcBef>
              <a:spcAft>
                <a:spcPts val="0"/>
              </a:spcAft>
              <a:buSzPts val="24200"/>
              <a:buNone/>
              <a:defRPr sz="24200"/>
            </a:lvl7pPr>
            <a:lvl8pPr lvl="7" algn="ctr">
              <a:spcBef>
                <a:spcPts val="0"/>
              </a:spcBef>
              <a:spcAft>
                <a:spcPts val="0"/>
              </a:spcAft>
              <a:buSzPts val="24200"/>
              <a:buNone/>
              <a:defRPr sz="24200"/>
            </a:lvl8pPr>
            <a:lvl9pPr lvl="8" algn="ctr">
              <a:spcBef>
                <a:spcPts val="0"/>
              </a:spcBef>
              <a:spcAft>
                <a:spcPts val="0"/>
              </a:spcAft>
              <a:buSzPts val="24200"/>
              <a:buNone/>
              <a:defRPr sz="24200"/>
            </a:lvl9pPr>
          </a:lstStyle>
          <a:p>
            <a:r>
              <a:t>xx%</a:t>
            </a:r>
          </a:p>
        </p:txBody>
      </p:sp>
      <p:sp>
        <p:nvSpPr>
          <p:cNvPr id="46" name="Google Shape;46;p11"/>
          <p:cNvSpPr txBox="1"/>
          <p:nvPr>
            <p:ph idx="1" type="body"/>
          </p:nvPr>
        </p:nvSpPr>
        <p:spPr>
          <a:xfrm>
            <a:off x="654570" y="8966329"/>
            <a:ext cx="17893200" cy="3700200"/>
          </a:xfrm>
          <a:prstGeom prst="rect">
            <a:avLst/>
          </a:prstGeom>
        </p:spPr>
        <p:txBody>
          <a:bodyPr anchorCtr="0" anchor="t" bIns="184200" lIns="184200" spcFirstLastPara="1" rIns="184200" wrap="square" tIns="18420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7792161" y="13264261"/>
            <a:ext cx="1152000" cy="1119600"/>
          </a:xfrm>
          <a:prstGeom prst="rect">
            <a:avLst/>
          </a:prstGeom>
        </p:spPr>
        <p:txBody>
          <a:bodyPr anchorCtr="0" anchor="ctr" bIns="184200" lIns="184200" spcFirstLastPara="1" rIns="184200" wrap="square" tIns="1842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7792161" y="13264261"/>
            <a:ext cx="1152000" cy="1119600"/>
          </a:xfrm>
          <a:prstGeom prst="rect">
            <a:avLst/>
          </a:prstGeom>
        </p:spPr>
        <p:txBody>
          <a:bodyPr anchorCtr="0" anchor="ctr" bIns="184200" lIns="184200" spcFirstLastPara="1" rIns="184200" wrap="square" tIns="1842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54570" y="6117973"/>
            <a:ext cx="17893200" cy="2394600"/>
          </a:xfrm>
          <a:prstGeom prst="rect">
            <a:avLst/>
          </a:prstGeom>
        </p:spPr>
        <p:txBody>
          <a:bodyPr anchorCtr="0" anchor="ctr" bIns="184200" lIns="184200" spcFirstLastPara="1" rIns="184200" wrap="square" tIns="184200">
            <a:normAutofit/>
          </a:bodyPr>
          <a:lstStyle>
            <a:lvl1pPr lvl="0" algn="ctr">
              <a:spcBef>
                <a:spcPts val="0"/>
              </a:spcBef>
              <a:spcAft>
                <a:spcPts val="0"/>
              </a:spcAft>
              <a:buSzPts val="7300"/>
              <a:buNone/>
              <a:defRPr sz="7300"/>
            </a:lvl1pPr>
            <a:lvl2pPr lvl="1" algn="ctr">
              <a:spcBef>
                <a:spcPts val="0"/>
              </a:spcBef>
              <a:spcAft>
                <a:spcPts val="0"/>
              </a:spcAft>
              <a:buSzPts val="7300"/>
              <a:buNone/>
              <a:defRPr sz="7300"/>
            </a:lvl2pPr>
            <a:lvl3pPr lvl="2" algn="ctr">
              <a:spcBef>
                <a:spcPts val="0"/>
              </a:spcBef>
              <a:spcAft>
                <a:spcPts val="0"/>
              </a:spcAft>
              <a:buSzPts val="7300"/>
              <a:buNone/>
              <a:defRPr sz="7300"/>
            </a:lvl3pPr>
            <a:lvl4pPr lvl="3" algn="ctr">
              <a:spcBef>
                <a:spcPts val="0"/>
              </a:spcBef>
              <a:spcAft>
                <a:spcPts val="0"/>
              </a:spcAft>
              <a:buSzPts val="7300"/>
              <a:buNone/>
              <a:defRPr sz="7300"/>
            </a:lvl4pPr>
            <a:lvl5pPr lvl="4" algn="ctr">
              <a:spcBef>
                <a:spcPts val="0"/>
              </a:spcBef>
              <a:spcAft>
                <a:spcPts val="0"/>
              </a:spcAft>
              <a:buSzPts val="7300"/>
              <a:buNone/>
              <a:defRPr sz="7300"/>
            </a:lvl5pPr>
            <a:lvl6pPr lvl="5" algn="ctr">
              <a:spcBef>
                <a:spcPts val="0"/>
              </a:spcBef>
              <a:spcAft>
                <a:spcPts val="0"/>
              </a:spcAft>
              <a:buSzPts val="7300"/>
              <a:buNone/>
              <a:defRPr sz="7300"/>
            </a:lvl6pPr>
            <a:lvl7pPr lvl="6" algn="ctr">
              <a:spcBef>
                <a:spcPts val="0"/>
              </a:spcBef>
              <a:spcAft>
                <a:spcPts val="0"/>
              </a:spcAft>
              <a:buSzPts val="7300"/>
              <a:buNone/>
              <a:defRPr sz="7300"/>
            </a:lvl7pPr>
            <a:lvl8pPr lvl="7" algn="ctr">
              <a:spcBef>
                <a:spcPts val="0"/>
              </a:spcBef>
              <a:spcAft>
                <a:spcPts val="0"/>
              </a:spcAft>
              <a:buSzPts val="7300"/>
              <a:buNone/>
              <a:defRPr sz="7300"/>
            </a:lvl8pPr>
            <a:lvl9pPr lvl="8" algn="ctr">
              <a:spcBef>
                <a:spcPts val="0"/>
              </a:spcBef>
              <a:spcAft>
                <a:spcPts val="0"/>
              </a:spcAft>
              <a:buSzPts val="7300"/>
              <a:buNone/>
              <a:defRPr sz="7300"/>
            </a:lvl9pPr>
          </a:lstStyle>
          <a:p/>
        </p:txBody>
      </p:sp>
      <p:sp>
        <p:nvSpPr>
          <p:cNvPr id="15" name="Google Shape;15;p3"/>
          <p:cNvSpPr txBox="1"/>
          <p:nvPr>
            <p:ph idx="12" type="sldNum"/>
          </p:nvPr>
        </p:nvSpPr>
        <p:spPr>
          <a:xfrm>
            <a:off x="17792161" y="13264261"/>
            <a:ext cx="1152000" cy="1119600"/>
          </a:xfrm>
          <a:prstGeom prst="rect">
            <a:avLst/>
          </a:prstGeom>
        </p:spPr>
        <p:txBody>
          <a:bodyPr anchorCtr="0" anchor="ctr" bIns="184200" lIns="184200" spcFirstLastPara="1" rIns="184200" wrap="square" tIns="1842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54570" y="1265849"/>
            <a:ext cx="17893200" cy="1629000"/>
          </a:xfrm>
          <a:prstGeom prst="rect">
            <a:avLst/>
          </a:prstGeom>
        </p:spPr>
        <p:txBody>
          <a:bodyPr anchorCtr="0" anchor="t" bIns="184200" lIns="184200" spcFirstLastPara="1" rIns="184200" wrap="square" tIns="1842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54570" y="3278151"/>
            <a:ext cx="17893200" cy="9717900"/>
          </a:xfrm>
          <a:prstGeom prst="rect">
            <a:avLst/>
          </a:prstGeom>
        </p:spPr>
        <p:txBody>
          <a:bodyPr anchorCtr="0" anchor="t" bIns="184200" lIns="184200" spcFirstLastPara="1" rIns="184200" wrap="square" tIns="18420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7792161" y="13264261"/>
            <a:ext cx="1152000" cy="1119600"/>
          </a:xfrm>
          <a:prstGeom prst="rect">
            <a:avLst/>
          </a:prstGeom>
        </p:spPr>
        <p:txBody>
          <a:bodyPr anchorCtr="0" anchor="ctr" bIns="184200" lIns="184200" spcFirstLastPara="1" rIns="184200" wrap="square" tIns="1842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54570" y="1265849"/>
            <a:ext cx="17893200" cy="1629000"/>
          </a:xfrm>
          <a:prstGeom prst="rect">
            <a:avLst/>
          </a:prstGeom>
        </p:spPr>
        <p:txBody>
          <a:bodyPr anchorCtr="0" anchor="t" bIns="184200" lIns="184200" spcFirstLastPara="1" rIns="184200" wrap="square" tIns="1842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54570" y="3278151"/>
            <a:ext cx="8400000" cy="9717900"/>
          </a:xfrm>
          <a:prstGeom prst="rect">
            <a:avLst/>
          </a:prstGeom>
        </p:spPr>
        <p:txBody>
          <a:bodyPr anchorCtr="0" anchor="t" bIns="184200" lIns="184200" spcFirstLastPara="1" rIns="184200" wrap="square" tIns="18420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10148040" y="3278151"/>
            <a:ext cx="8400000" cy="9717900"/>
          </a:xfrm>
          <a:prstGeom prst="rect">
            <a:avLst/>
          </a:prstGeom>
        </p:spPr>
        <p:txBody>
          <a:bodyPr anchorCtr="0" anchor="t" bIns="184200" lIns="184200" spcFirstLastPara="1" rIns="184200" wrap="square" tIns="18420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7792161" y="13264261"/>
            <a:ext cx="1152000" cy="1119600"/>
          </a:xfrm>
          <a:prstGeom prst="rect">
            <a:avLst/>
          </a:prstGeom>
        </p:spPr>
        <p:txBody>
          <a:bodyPr anchorCtr="0" anchor="ctr" bIns="184200" lIns="184200" spcFirstLastPara="1" rIns="184200" wrap="square" tIns="1842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54570" y="1265849"/>
            <a:ext cx="17893200" cy="1629000"/>
          </a:xfrm>
          <a:prstGeom prst="rect">
            <a:avLst/>
          </a:prstGeom>
        </p:spPr>
        <p:txBody>
          <a:bodyPr anchorCtr="0" anchor="t" bIns="184200" lIns="184200" spcFirstLastPara="1" rIns="184200" wrap="square" tIns="1842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7792161" y="13264261"/>
            <a:ext cx="1152000" cy="1119600"/>
          </a:xfrm>
          <a:prstGeom prst="rect">
            <a:avLst/>
          </a:prstGeom>
        </p:spPr>
        <p:txBody>
          <a:bodyPr anchorCtr="0" anchor="ctr" bIns="184200" lIns="184200" spcFirstLastPara="1" rIns="184200" wrap="square" tIns="1842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54570" y="1580373"/>
            <a:ext cx="5896800" cy="2149500"/>
          </a:xfrm>
          <a:prstGeom prst="rect">
            <a:avLst/>
          </a:prstGeom>
        </p:spPr>
        <p:txBody>
          <a:bodyPr anchorCtr="0" anchor="b" bIns="184200" lIns="184200" spcFirstLastPara="1" rIns="184200" wrap="square" tIns="1842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54570" y="3952640"/>
            <a:ext cx="5896800" cy="9043500"/>
          </a:xfrm>
          <a:prstGeom prst="rect">
            <a:avLst/>
          </a:prstGeom>
        </p:spPr>
        <p:txBody>
          <a:bodyPr anchorCtr="0" anchor="t" bIns="184200" lIns="184200" spcFirstLastPara="1" rIns="184200" wrap="square" tIns="18420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7792161" y="13264261"/>
            <a:ext cx="1152000" cy="1119600"/>
          </a:xfrm>
          <a:prstGeom prst="rect">
            <a:avLst/>
          </a:prstGeom>
        </p:spPr>
        <p:txBody>
          <a:bodyPr anchorCtr="0" anchor="ctr" bIns="184200" lIns="184200" spcFirstLastPara="1" rIns="184200" wrap="square" tIns="1842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029525" y="1280427"/>
            <a:ext cx="13372500" cy="11636100"/>
          </a:xfrm>
          <a:prstGeom prst="rect">
            <a:avLst/>
          </a:prstGeom>
        </p:spPr>
        <p:txBody>
          <a:bodyPr anchorCtr="0" anchor="ctr" bIns="184200" lIns="184200" spcFirstLastPara="1" rIns="184200" wrap="square" tIns="184200">
            <a:normAutofit/>
          </a:bodyPr>
          <a:lstStyle>
            <a:lvl1pPr lvl="0">
              <a:spcBef>
                <a:spcPts val="0"/>
              </a:spcBef>
              <a:spcAft>
                <a:spcPts val="0"/>
              </a:spcAft>
              <a:buSzPts val="9700"/>
              <a:buNone/>
              <a:defRPr sz="9700"/>
            </a:lvl1pPr>
            <a:lvl2pPr lvl="1">
              <a:spcBef>
                <a:spcPts val="0"/>
              </a:spcBef>
              <a:spcAft>
                <a:spcPts val="0"/>
              </a:spcAft>
              <a:buSzPts val="9700"/>
              <a:buNone/>
              <a:defRPr sz="9700"/>
            </a:lvl2pPr>
            <a:lvl3pPr lvl="2">
              <a:spcBef>
                <a:spcPts val="0"/>
              </a:spcBef>
              <a:spcAft>
                <a:spcPts val="0"/>
              </a:spcAft>
              <a:buSzPts val="9700"/>
              <a:buNone/>
              <a:defRPr sz="9700"/>
            </a:lvl3pPr>
            <a:lvl4pPr lvl="3">
              <a:spcBef>
                <a:spcPts val="0"/>
              </a:spcBef>
              <a:spcAft>
                <a:spcPts val="0"/>
              </a:spcAft>
              <a:buSzPts val="9700"/>
              <a:buNone/>
              <a:defRPr sz="9700"/>
            </a:lvl4pPr>
            <a:lvl5pPr lvl="4">
              <a:spcBef>
                <a:spcPts val="0"/>
              </a:spcBef>
              <a:spcAft>
                <a:spcPts val="0"/>
              </a:spcAft>
              <a:buSzPts val="9700"/>
              <a:buNone/>
              <a:defRPr sz="9700"/>
            </a:lvl5pPr>
            <a:lvl6pPr lvl="5">
              <a:spcBef>
                <a:spcPts val="0"/>
              </a:spcBef>
              <a:spcAft>
                <a:spcPts val="0"/>
              </a:spcAft>
              <a:buSzPts val="9700"/>
              <a:buNone/>
              <a:defRPr sz="9700"/>
            </a:lvl6pPr>
            <a:lvl7pPr lvl="6">
              <a:spcBef>
                <a:spcPts val="0"/>
              </a:spcBef>
              <a:spcAft>
                <a:spcPts val="0"/>
              </a:spcAft>
              <a:buSzPts val="9700"/>
              <a:buNone/>
              <a:defRPr sz="9700"/>
            </a:lvl7pPr>
            <a:lvl8pPr lvl="7">
              <a:spcBef>
                <a:spcPts val="0"/>
              </a:spcBef>
              <a:spcAft>
                <a:spcPts val="0"/>
              </a:spcAft>
              <a:buSzPts val="9700"/>
              <a:buNone/>
              <a:defRPr sz="9700"/>
            </a:lvl8pPr>
            <a:lvl9pPr lvl="8">
              <a:spcBef>
                <a:spcPts val="0"/>
              </a:spcBef>
              <a:spcAft>
                <a:spcPts val="0"/>
              </a:spcAft>
              <a:buSzPts val="9700"/>
              <a:buNone/>
              <a:defRPr sz="9700"/>
            </a:lvl9pPr>
          </a:lstStyle>
          <a:p/>
        </p:txBody>
      </p:sp>
      <p:sp>
        <p:nvSpPr>
          <p:cNvPr id="34" name="Google Shape;34;p8"/>
          <p:cNvSpPr txBox="1"/>
          <p:nvPr>
            <p:ph idx="12" type="sldNum"/>
          </p:nvPr>
        </p:nvSpPr>
        <p:spPr>
          <a:xfrm>
            <a:off x="17792161" y="13264261"/>
            <a:ext cx="1152000" cy="1119600"/>
          </a:xfrm>
          <a:prstGeom prst="rect">
            <a:avLst/>
          </a:prstGeom>
        </p:spPr>
        <p:txBody>
          <a:bodyPr anchorCtr="0" anchor="ctr" bIns="184200" lIns="184200" spcFirstLastPara="1" rIns="184200" wrap="square" tIns="1842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601200" y="-356"/>
            <a:ext cx="9601200" cy="14630400"/>
          </a:xfrm>
          <a:prstGeom prst="rect">
            <a:avLst/>
          </a:prstGeom>
          <a:solidFill>
            <a:schemeClr val="lt2"/>
          </a:solidFill>
          <a:ln>
            <a:noFill/>
          </a:ln>
        </p:spPr>
        <p:txBody>
          <a:bodyPr anchorCtr="0" anchor="ctr" bIns="184200" lIns="184200" spcFirstLastPara="1" rIns="184200" wrap="square" tIns="1842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57550" y="3507698"/>
            <a:ext cx="8494800" cy="4216200"/>
          </a:xfrm>
          <a:prstGeom prst="rect">
            <a:avLst/>
          </a:prstGeom>
        </p:spPr>
        <p:txBody>
          <a:bodyPr anchorCtr="0" anchor="b" bIns="184200" lIns="184200" spcFirstLastPara="1" rIns="184200" wrap="square" tIns="184200">
            <a:normAutofit/>
          </a:bodyPr>
          <a:lstStyle>
            <a:lvl1pPr lvl="0" algn="ctr">
              <a:spcBef>
                <a:spcPts val="0"/>
              </a:spcBef>
              <a:spcAft>
                <a:spcPts val="0"/>
              </a:spcAft>
              <a:buSzPts val="8500"/>
              <a:buNone/>
              <a:defRPr sz="8500"/>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p:txBody>
      </p:sp>
      <p:sp>
        <p:nvSpPr>
          <p:cNvPr id="38" name="Google Shape;38;p9"/>
          <p:cNvSpPr txBox="1"/>
          <p:nvPr>
            <p:ph idx="1" type="subTitle"/>
          </p:nvPr>
        </p:nvSpPr>
        <p:spPr>
          <a:xfrm>
            <a:off x="557550" y="7973191"/>
            <a:ext cx="8494800" cy="3513300"/>
          </a:xfrm>
          <a:prstGeom prst="rect">
            <a:avLst/>
          </a:prstGeom>
        </p:spPr>
        <p:txBody>
          <a:bodyPr anchorCtr="0" anchor="t" bIns="184200" lIns="184200" spcFirstLastPara="1" rIns="184200" wrap="square" tIns="18420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10372950" y="2059591"/>
            <a:ext cx="8057700" cy="10510500"/>
          </a:xfrm>
          <a:prstGeom prst="rect">
            <a:avLst/>
          </a:prstGeom>
        </p:spPr>
        <p:txBody>
          <a:bodyPr anchorCtr="0" anchor="ctr" bIns="184200" lIns="184200" spcFirstLastPara="1" rIns="184200" wrap="square" tIns="18420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7792161" y="13264261"/>
            <a:ext cx="1152000" cy="1119600"/>
          </a:xfrm>
          <a:prstGeom prst="rect">
            <a:avLst/>
          </a:prstGeom>
        </p:spPr>
        <p:txBody>
          <a:bodyPr anchorCtr="0" anchor="ctr" bIns="184200" lIns="184200" spcFirstLastPara="1" rIns="184200" wrap="square" tIns="1842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54570" y="12033636"/>
            <a:ext cx="12597600" cy="1721100"/>
          </a:xfrm>
          <a:prstGeom prst="rect">
            <a:avLst/>
          </a:prstGeom>
        </p:spPr>
        <p:txBody>
          <a:bodyPr anchorCtr="0" anchor="ctr" bIns="184200" lIns="184200" spcFirstLastPara="1" rIns="184200" wrap="square" tIns="18420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7792161" y="13264261"/>
            <a:ext cx="1152000" cy="1119600"/>
          </a:xfrm>
          <a:prstGeom prst="rect">
            <a:avLst/>
          </a:prstGeom>
        </p:spPr>
        <p:txBody>
          <a:bodyPr anchorCtr="0" anchor="ctr" bIns="184200" lIns="184200" spcFirstLastPara="1" rIns="184200" wrap="square" tIns="1842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54570" y="1265849"/>
            <a:ext cx="17893200" cy="1629000"/>
          </a:xfrm>
          <a:prstGeom prst="rect">
            <a:avLst/>
          </a:prstGeom>
          <a:noFill/>
          <a:ln>
            <a:noFill/>
          </a:ln>
        </p:spPr>
        <p:txBody>
          <a:bodyPr anchorCtr="0" anchor="t" bIns="184200" lIns="184200" spcFirstLastPara="1" rIns="184200" wrap="square" tIns="18420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54570" y="3278151"/>
            <a:ext cx="17893200" cy="9717900"/>
          </a:xfrm>
          <a:prstGeom prst="rect">
            <a:avLst/>
          </a:prstGeom>
          <a:noFill/>
          <a:ln>
            <a:noFill/>
          </a:ln>
        </p:spPr>
        <p:txBody>
          <a:bodyPr anchorCtr="0" anchor="t" bIns="184200" lIns="184200" spcFirstLastPara="1" rIns="184200" wrap="square" tIns="18420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7792161" y="13264261"/>
            <a:ext cx="1152000" cy="1119600"/>
          </a:xfrm>
          <a:prstGeom prst="rect">
            <a:avLst/>
          </a:prstGeom>
          <a:noFill/>
          <a:ln>
            <a:noFill/>
          </a:ln>
        </p:spPr>
        <p:txBody>
          <a:bodyPr anchorCtr="0" anchor="ctr" bIns="184200" lIns="184200" spcFirstLastPara="1" rIns="184200" wrap="square" tIns="18420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canva.com/design/DAEaEEP7UdQ/share/preview?token=SlSYNcero9n-TJZD4TTHXA&amp;role=EDITOR&amp;utm_campaign=designshare&amp;utm_source=sharebutton" TargetMode="External"/><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54600" y="756952"/>
            <a:ext cx="17893200" cy="1570800"/>
          </a:xfrm>
          <a:prstGeom prst="rect">
            <a:avLst/>
          </a:prstGeom>
        </p:spPr>
        <p:txBody>
          <a:bodyPr anchorCtr="0" anchor="b" bIns="184200" lIns="184200" spcFirstLastPara="1" rIns="184200" wrap="square" tIns="184200">
            <a:noAutofit/>
          </a:bodyPr>
          <a:lstStyle/>
          <a:p>
            <a:pPr indent="0" lvl="0" marL="0" rtl="0" algn="ctr">
              <a:spcBef>
                <a:spcPts val="0"/>
              </a:spcBef>
              <a:spcAft>
                <a:spcPts val="0"/>
              </a:spcAft>
              <a:buSzPts val="990"/>
              <a:buNone/>
            </a:pPr>
            <a:r>
              <a:rPr lang="en" sz="5500"/>
              <a:t>LINK TO CANVA: </a:t>
            </a:r>
            <a:r>
              <a:rPr lang="en" sz="5500" u="sng">
                <a:solidFill>
                  <a:schemeClr val="hlink"/>
                </a:solidFill>
                <a:hlinkClick r:id="rId3"/>
              </a:rPr>
              <a:t>POSTER</a:t>
            </a:r>
            <a:r>
              <a:rPr lang="en" sz="5500"/>
              <a:t> </a:t>
            </a:r>
            <a:endParaRPr sz="5500"/>
          </a:p>
          <a:p>
            <a:pPr indent="0" lvl="0" marL="0" rtl="0" algn="ctr">
              <a:spcBef>
                <a:spcPts val="0"/>
              </a:spcBef>
              <a:spcAft>
                <a:spcPts val="0"/>
              </a:spcAft>
              <a:buSzPts val="990"/>
              <a:buNone/>
            </a:pPr>
            <a:r>
              <a:rPr lang="en" sz="3000"/>
              <a:t>Team UI French Fry</a:t>
            </a:r>
            <a:endParaRPr sz="3000"/>
          </a:p>
        </p:txBody>
      </p:sp>
      <p:sp>
        <p:nvSpPr>
          <p:cNvPr id="55" name="Google Shape;55;p13"/>
          <p:cNvSpPr txBox="1"/>
          <p:nvPr>
            <p:ph idx="1" type="subTitle"/>
          </p:nvPr>
        </p:nvSpPr>
        <p:spPr>
          <a:xfrm>
            <a:off x="1015250" y="4980900"/>
            <a:ext cx="3329100" cy="799200"/>
          </a:xfrm>
          <a:prstGeom prst="rect">
            <a:avLst/>
          </a:prstGeom>
        </p:spPr>
        <p:txBody>
          <a:bodyPr anchorCtr="0" anchor="t" bIns="184200" lIns="184200" spcFirstLastPara="1" rIns="184200" wrap="square" tIns="184200">
            <a:normAutofit fontScale="62500" lnSpcReduction="20000"/>
          </a:bodyPr>
          <a:lstStyle/>
          <a:p>
            <a:pPr indent="0" lvl="0" marL="0" rtl="0" algn="ctr">
              <a:spcBef>
                <a:spcPts val="0"/>
              </a:spcBef>
              <a:spcAft>
                <a:spcPts val="0"/>
              </a:spcAft>
              <a:buNone/>
            </a:pPr>
            <a:r>
              <a:rPr lang="en"/>
              <a:t>Web App</a:t>
            </a:r>
            <a:endParaRPr/>
          </a:p>
        </p:txBody>
      </p:sp>
      <p:sp>
        <p:nvSpPr>
          <p:cNvPr id="56" name="Google Shape;56;p13"/>
          <p:cNvSpPr txBox="1"/>
          <p:nvPr>
            <p:ph idx="1" type="subTitle"/>
          </p:nvPr>
        </p:nvSpPr>
        <p:spPr>
          <a:xfrm>
            <a:off x="7355225" y="10253275"/>
            <a:ext cx="5002200" cy="1019700"/>
          </a:xfrm>
          <a:prstGeom prst="rect">
            <a:avLst/>
          </a:prstGeom>
        </p:spPr>
        <p:txBody>
          <a:bodyPr anchorCtr="0" anchor="t" bIns="184200" lIns="184200" spcFirstLastPara="1" rIns="184200" wrap="square" tIns="184200">
            <a:noAutofit/>
          </a:bodyPr>
          <a:lstStyle/>
          <a:p>
            <a:pPr indent="0" lvl="0" marL="0" rtl="0" algn="ctr">
              <a:spcBef>
                <a:spcPts val="0"/>
              </a:spcBef>
              <a:spcAft>
                <a:spcPts val="0"/>
              </a:spcAft>
              <a:buNone/>
            </a:pPr>
            <a:r>
              <a:rPr lang="en" sz="3500"/>
              <a:t>Evaluation &amp; Criteria</a:t>
            </a:r>
            <a:endParaRPr sz="3500"/>
          </a:p>
        </p:txBody>
      </p:sp>
      <p:sp>
        <p:nvSpPr>
          <p:cNvPr id="57" name="Google Shape;57;p13"/>
          <p:cNvSpPr txBox="1"/>
          <p:nvPr>
            <p:ph idx="1" type="subTitle"/>
          </p:nvPr>
        </p:nvSpPr>
        <p:spPr>
          <a:xfrm>
            <a:off x="7056500" y="4850700"/>
            <a:ext cx="5158800" cy="1206000"/>
          </a:xfrm>
          <a:prstGeom prst="rect">
            <a:avLst/>
          </a:prstGeom>
        </p:spPr>
        <p:txBody>
          <a:bodyPr anchorCtr="0" anchor="t" bIns="184200" lIns="184200" spcFirstLastPara="1" rIns="184200" wrap="square" tIns="184200">
            <a:noAutofit/>
          </a:bodyPr>
          <a:lstStyle/>
          <a:p>
            <a:pPr indent="0" lvl="0" marL="0" rtl="0" algn="ctr">
              <a:spcBef>
                <a:spcPts val="0"/>
              </a:spcBef>
              <a:spcAft>
                <a:spcPts val="0"/>
              </a:spcAft>
              <a:buNone/>
            </a:pPr>
            <a:r>
              <a:rPr lang="en" sz="3500"/>
              <a:t>Flyer w/ Text Messaging Service</a:t>
            </a:r>
            <a:endParaRPr sz="3500"/>
          </a:p>
        </p:txBody>
      </p:sp>
      <p:sp>
        <p:nvSpPr>
          <p:cNvPr id="58" name="Google Shape;58;p13"/>
          <p:cNvSpPr txBox="1"/>
          <p:nvPr>
            <p:ph idx="1" type="subTitle"/>
          </p:nvPr>
        </p:nvSpPr>
        <p:spPr>
          <a:xfrm>
            <a:off x="14305500" y="4980900"/>
            <a:ext cx="3329100" cy="799200"/>
          </a:xfrm>
          <a:prstGeom prst="rect">
            <a:avLst/>
          </a:prstGeom>
        </p:spPr>
        <p:txBody>
          <a:bodyPr anchorCtr="0" anchor="t" bIns="184200" lIns="184200" spcFirstLastPara="1" rIns="184200" wrap="square" tIns="184200">
            <a:normAutofit fontScale="62500" lnSpcReduction="20000"/>
          </a:bodyPr>
          <a:lstStyle/>
          <a:p>
            <a:pPr indent="0" lvl="0" marL="0" rtl="0" algn="ctr">
              <a:spcBef>
                <a:spcPts val="0"/>
              </a:spcBef>
              <a:spcAft>
                <a:spcPts val="0"/>
              </a:spcAft>
              <a:buNone/>
            </a:pPr>
            <a:r>
              <a:rPr lang="en"/>
              <a:t>Mobile App</a:t>
            </a:r>
            <a:endParaRPr/>
          </a:p>
        </p:txBody>
      </p:sp>
      <p:sp>
        <p:nvSpPr>
          <p:cNvPr id="59" name="Google Shape;59;p13"/>
          <p:cNvSpPr txBox="1"/>
          <p:nvPr>
            <p:ph idx="1" type="subTitle"/>
          </p:nvPr>
        </p:nvSpPr>
        <p:spPr>
          <a:xfrm>
            <a:off x="1015250" y="2614675"/>
            <a:ext cx="3329100" cy="799200"/>
          </a:xfrm>
          <a:prstGeom prst="rect">
            <a:avLst/>
          </a:prstGeom>
        </p:spPr>
        <p:txBody>
          <a:bodyPr anchorCtr="0" anchor="t" bIns="184200" lIns="184200" spcFirstLastPara="1" rIns="184200" wrap="square" tIns="184200">
            <a:normAutofit fontScale="62500" lnSpcReduction="20000"/>
          </a:bodyPr>
          <a:lstStyle/>
          <a:p>
            <a:pPr indent="0" lvl="0" marL="0" rtl="0" algn="ctr">
              <a:spcBef>
                <a:spcPts val="0"/>
              </a:spcBef>
              <a:spcAft>
                <a:spcPts val="0"/>
              </a:spcAft>
              <a:buNone/>
            </a:pPr>
            <a:r>
              <a:rPr lang="en"/>
              <a:t>Problem</a:t>
            </a:r>
            <a:endParaRPr/>
          </a:p>
        </p:txBody>
      </p:sp>
      <p:sp>
        <p:nvSpPr>
          <p:cNvPr id="60" name="Google Shape;60;p13"/>
          <p:cNvSpPr txBox="1"/>
          <p:nvPr>
            <p:ph idx="1" type="subTitle"/>
          </p:nvPr>
        </p:nvSpPr>
        <p:spPr>
          <a:xfrm>
            <a:off x="8191775" y="2614675"/>
            <a:ext cx="3329100" cy="799200"/>
          </a:xfrm>
          <a:prstGeom prst="rect">
            <a:avLst/>
          </a:prstGeom>
        </p:spPr>
        <p:txBody>
          <a:bodyPr anchorCtr="0" anchor="t" bIns="184200" lIns="184200" spcFirstLastPara="1" rIns="184200" wrap="square" tIns="184200">
            <a:normAutofit fontScale="62500" lnSpcReduction="20000"/>
          </a:bodyPr>
          <a:lstStyle/>
          <a:p>
            <a:pPr indent="0" lvl="0" marL="0" rtl="0" algn="ctr">
              <a:spcBef>
                <a:spcPts val="0"/>
              </a:spcBef>
              <a:spcAft>
                <a:spcPts val="0"/>
              </a:spcAft>
              <a:buNone/>
            </a:pPr>
            <a:r>
              <a:rPr lang="en"/>
              <a:t>Stakeholders</a:t>
            </a:r>
            <a:endParaRPr/>
          </a:p>
        </p:txBody>
      </p:sp>
      <p:sp>
        <p:nvSpPr>
          <p:cNvPr id="61" name="Google Shape;61;p13"/>
          <p:cNvSpPr txBox="1"/>
          <p:nvPr>
            <p:ph idx="1" type="subTitle"/>
          </p:nvPr>
        </p:nvSpPr>
        <p:spPr>
          <a:xfrm>
            <a:off x="14305500" y="2614675"/>
            <a:ext cx="3329100" cy="799200"/>
          </a:xfrm>
          <a:prstGeom prst="rect">
            <a:avLst/>
          </a:prstGeom>
        </p:spPr>
        <p:txBody>
          <a:bodyPr anchorCtr="0" anchor="t" bIns="184200" lIns="184200" spcFirstLastPara="1" rIns="184200" wrap="square" tIns="184200">
            <a:normAutofit fontScale="62500" lnSpcReduction="20000"/>
          </a:bodyPr>
          <a:lstStyle/>
          <a:p>
            <a:pPr indent="0" lvl="0" marL="0" rtl="0" algn="ctr">
              <a:spcBef>
                <a:spcPts val="0"/>
              </a:spcBef>
              <a:spcAft>
                <a:spcPts val="0"/>
              </a:spcAft>
              <a:buNone/>
            </a:pPr>
            <a:r>
              <a:rPr lang="en"/>
              <a:t>Requirements</a:t>
            </a:r>
            <a:endParaRPr/>
          </a:p>
        </p:txBody>
      </p:sp>
      <p:graphicFrame>
        <p:nvGraphicFramePr>
          <p:cNvPr id="62" name="Google Shape;62;p13"/>
          <p:cNvGraphicFramePr/>
          <p:nvPr/>
        </p:nvGraphicFramePr>
        <p:xfrm>
          <a:off x="10677975" y="11272985"/>
          <a:ext cx="3000000" cy="3000000"/>
        </p:xfrm>
        <a:graphic>
          <a:graphicData uri="http://schemas.openxmlformats.org/drawingml/2006/table">
            <a:tbl>
              <a:tblPr>
                <a:noFill/>
                <a:tableStyleId>{B7BE15AC-6A6D-4C22-9ABB-816B3DD011BB}</a:tableStyleId>
              </a:tblPr>
              <a:tblGrid>
                <a:gridCol w="2418175"/>
                <a:gridCol w="1667700"/>
                <a:gridCol w="1667700"/>
                <a:gridCol w="1667700"/>
              </a:tblGrid>
              <a:tr h="287775">
                <a:tc>
                  <a:txBody>
                    <a:bodyPr/>
                    <a:lstStyle/>
                    <a:p>
                      <a:pPr indent="0" lvl="0" marL="0" rtl="0" algn="l">
                        <a:lnSpc>
                          <a:spcPct val="115000"/>
                        </a:lnSpc>
                        <a:spcBef>
                          <a:spcPts val="0"/>
                        </a:spcBef>
                        <a:spcAft>
                          <a:spcPts val="0"/>
                        </a:spcAft>
                        <a:buNone/>
                      </a:pPr>
                      <a:r>
                        <a:rPr b="1" lang="en">
                          <a:latin typeface="Nunito"/>
                          <a:ea typeface="Nunito"/>
                          <a:cs typeface="Nunito"/>
                          <a:sym typeface="Nunito"/>
                        </a:rPr>
                        <a:t>Design Criteria</a:t>
                      </a:r>
                      <a:endParaRPr b="1">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u="sng">
                          <a:latin typeface="Nunito"/>
                          <a:ea typeface="Nunito"/>
                          <a:cs typeface="Nunito"/>
                          <a:sym typeface="Nunito"/>
                        </a:rPr>
                        <a:t>Website</a:t>
                      </a:r>
                      <a:endParaRPr u="sng">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u="sng">
                          <a:latin typeface="Nunito"/>
                          <a:ea typeface="Nunito"/>
                          <a:cs typeface="Nunito"/>
                          <a:sym typeface="Nunito"/>
                        </a:rPr>
                        <a:t>Mobile App</a:t>
                      </a:r>
                      <a:endParaRPr u="sng">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u="sng">
                          <a:latin typeface="Nunito"/>
                          <a:ea typeface="Nunito"/>
                          <a:cs typeface="Nunito"/>
                          <a:sym typeface="Nunito"/>
                        </a:rPr>
                        <a:t>Text Service</a:t>
                      </a:r>
                      <a:endParaRPr u="sng">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7225">
                <a:tc>
                  <a:txBody>
                    <a:bodyPr/>
                    <a:lstStyle/>
                    <a:p>
                      <a:pPr indent="0" lvl="0" marL="0" rtl="0" algn="l">
                        <a:lnSpc>
                          <a:spcPct val="115000"/>
                        </a:lnSpc>
                        <a:spcBef>
                          <a:spcPts val="0"/>
                        </a:spcBef>
                        <a:spcAft>
                          <a:spcPts val="0"/>
                        </a:spcAft>
                        <a:buNone/>
                      </a:pPr>
                      <a:r>
                        <a:rPr lang="en">
                          <a:latin typeface="Nunito"/>
                          <a:ea typeface="Nunito"/>
                          <a:cs typeface="Nunito"/>
                          <a:sym typeface="Nunito"/>
                        </a:rPr>
                        <a:t>Sustainability:</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3.4</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2.8</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3.8</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7225">
                <a:tc>
                  <a:txBody>
                    <a:bodyPr/>
                    <a:lstStyle/>
                    <a:p>
                      <a:pPr indent="0" lvl="0" marL="0" rtl="0" algn="l">
                        <a:lnSpc>
                          <a:spcPct val="115000"/>
                        </a:lnSpc>
                        <a:spcBef>
                          <a:spcPts val="0"/>
                        </a:spcBef>
                        <a:spcAft>
                          <a:spcPts val="0"/>
                        </a:spcAft>
                        <a:buNone/>
                      </a:pPr>
                      <a:r>
                        <a:rPr lang="en">
                          <a:latin typeface="Nunito"/>
                          <a:ea typeface="Nunito"/>
                          <a:cs typeface="Nunito"/>
                          <a:sym typeface="Nunito"/>
                        </a:rPr>
                        <a:t>Convenience:</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3.6</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4</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4.4</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7225">
                <a:tc>
                  <a:txBody>
                    <a:bodyPr/>
                    <a:lstStyle/>
                    <a:p>
                      <a:pPr indent="0" lvl="0" marL="0" rtl="0" algn="l">
                        <a:lnSpc>
                          <a:spcPct val="115000"/>
                        </a:lnSpc>
                        <a:spcBef>
                          <a:spcPts val="0"/>
                        </a:spcBef>
                        <a:spcAft>
                          <a:spcPts val="0"/>
                        </a:spcAft>
                        <a:buNone/>
                      </a:pPr>
                      <a:r>
                        <a:rPr lang="en">
                          <a:latin typeface="Nunito"/>
                          <a:ea typeface="Nunito"/>
                          <a:cs typeface="Nunito"/>
                          <a:sym typeface="Nunito"/>
                        </a:rPr>
                        <a:t>Inclusiveness:</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3.6</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2.8</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4</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7225">
                <a:tc>
                  <a:txBody>
                    <a:bodyPr/>
                    <a:lstStyle/>
                    <a:p>
                      <a:pPr indent="0" lvl="0" marL="0" rtl="0" algn="l">
                        <a:lnSpc>
                          <a:spcPct val="115000"/>
                        </a:lnSpc>
                        <a:spcBef>
                          <a:spcPts val="0"/>
                        </a:spcBef>
                        <a:spcAft>
                          <a:spcPts val="0"/>
                        </a:spcAft>
                        <a:buNone/>
                      </a:pPr>
                      <a:r>
                        <a:rPr lang="en">
                          <a:latin typeface="Nunito"/>
                          <a:ea typeface="Nunito"/>
                          <a:cs typeface="Nunito"/>
                          <a:sym typeface="Nunito"/>
                        </a:rPr>
                        <a:t>Communication:</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4.6</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3.6</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3.6</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7225">
                <a:tc>
                  <a:txBody>
                    <a:bodyPr/>
                    <a:lstStyle/>
                    <a:p>
                      <a:pPr indent="0" lvl="0" marL="0" rtl="0" algn="l">
                        <a:lnSpc>
                          <a:spcPct val="115000"/>
                        </a:lnSpc>
                        <a:spcBef>
                          <a:spcPts val="0"/>
                        </a:spcBef>
                        <a:spcAft>
                          <a:spcPts val="0"/>
                        </a:spcAft>
                        <a:buNone/>
                      </a:pPr>
                      <a:r>
                        <a:rPr lang="en">
                          <a:latin typeface="Nunito"/>
                          <a:ea typeface="Nunito"/>
                          <a:cs typeface="Nunito"/>
                          <a:sym typeface="Nunito"/>
                        </a:rPr>
                        <a:t>Utility:</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4.8</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4</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2.6</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7225">
                <a:tc>
                  <a:txBody>
                    <a:bodyPr/>
                    <a:lstStyle/>
                    <a:p>
                      <a:pPr indent="0" lvl="0" marL="0" rtl="0" algn="l">
                        <a:lnSpc>
                          <a:spcPct val="115000"/>
                        </a:lnSpc>
                        <a:spcBef>
                          <a:spcPts val="0"/>
                        </a:spcBef>
                        <a:spcAft>
                          <a:spcPts val="0"/>
                        </a:spcAft>
                        <a:buNone/>
                      </a:pPr>
                      <a:r>
                        <a:rPr lang="en">
                          <a:latin typeface="Nunito"/>
                          <a:ea typeface="Nunito"/>
                          <a:cs typeface="Nunito"/>
                          <a:sym typeface="Nunito"/>
                        </a:rPr>
                        <a:t>Cost:</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3.4</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2</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4.6</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7225">
                <a:tc>
                  <a:txBody>
                    <a:bodyPr/>
                    <a:lstStyle/>
                    <a:p>
                      <a:pPr indent="0" lvl="0" marL="0" rtl="0" algn="l">
                        <a:lnSpc>
                          <a:spcPct val="115000"/>
                        </a:lnSpc>
                        <a:spcBef>
                          <a:spcPts val="0"/>
                        </a:spcBef>
                        <a:spcAft>
                          <a:spcPts val="0"/>
                        </a:spcAft>
                        <a:buNone/>
                      </a:pPr>
                      <a:r>
                        <a:rPr lang="en">
                          <a:latin typeface="Nunito"/>
                          <a:ea typeface="Nunito"/>
                          <a:cs typeface="Nunito"/>
                          <a:sym typeface="Nunito"/>
                        </a:rPr>
                        <a:t>Efficiency:</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4.2</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4</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3.2</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7225">
                <a:tc>
                  <a:txBody>
                    <a:bodyPr/>
                    <a:lstStyle/>
                    <a:p>
                      <a:pPr indent="0" lvl="0" marL="0" rtl="0" algn="l">
                        <a:lnSpc>
                          <a:spcPct val="115000"/>
                        </a:lnSpc>
                        <a:spcBef>
                          <a:spcPts val="0"/>
                        </a:spcBef>
                        <a:spcAft>
                          <a:spcPts val="0"/>
                        </a:spcAft>
                        <a:buNone/>
                      </a:pPr>
                      <a:r>
                        <a:rPr lang="en">
                          <a:latin typeface="Nunito"/>
                          <a:ea typeface="Nunito"/>
                          <a:cs typeface="Nunito"/>
                          <a:sym typeface="Nunito"/>
                        </a:rPr>
                        <a:t>Learnability:</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3.8</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3.2</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Nunito"/>
                          <a:ea typeface="Nunito"/>
                          <a:cs typeface="Nunito"/>
                          <a:sym typeface="Nunito"/>
                        </a:rPr>
                        <a:t>3.6</a:t>
                      </a:r>
                      <a:endParaRPr>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7225">
                <a:tc>
                  <a:txBody>
                    <a:bodyPr/>
                    <a:lstStyle/>
                    <a:p>
                      <a:pPr indent="0" lvl="0" marL="0" rtl="0" algn="l">
                        <a:lnSpc>
                          <a:spcPct val="115000"/>
                        </a:lnSpc>
                        <a:spcBef>
                          <a:spcPts val="0"/>
                        </a:spcBef>
                        <a:spcAft>
                          <a:spcPts val="0"/>
                        </a:spcAft>
                        <a:buNone/>
                      </a:pPr>
                      <a:r>
                        <a:rPr b="1" lang="en">
                          <a:latin typeface="Nunito"/>
                          <a:ea typeface="Nunito"/>
                          <a:cs typeface="Nunito"/>
                          <a:sym typeface="Nunito"/>
                        </a:rPr>
                        <a:t>Total:</a:t>
                      </a:r>
                      <a:endParaRPr b="1">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latin typeface="Nunito"/>
                          <a:ea typeface="Nunito"/>
                          <a:cs typeface="Nunito"/>
                          <a:sym typeface="Nunito"/>
                        </a:rPr>
                        <a:t>3.925</a:t>
                      </a:r>
                      <a:endParaRPr b="1">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latin typeface="Nunito"/>
                          <a:ea typeface="Nunito"/>
                          <a:cs typeface="Nunito"/>
                          <a:sym typeface="Nunito"/>
                        </a:rPr>
                        <a:t>3.3</a:t>
                      </a:r>
                      <a:endParaRPr b="1">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latin typeface="Nunito"/>
                          <a:ea typeface="Nunito"/>
                          <a:cs typeface="Nunito"/>
                          <a:sym typeface="Nunito"/>
                        </a:rPr>
                        <a:t>3.725</a:t>
                      </a:r>
                      <a:endParaRPr b="1">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63" name="Google Shape;63;p13"/>
          <p:cNvSpPr txBox="1"/>
          <p:nvPr/>
        </p:nvSpPr>
        <p:spPr>
          <a:xfrm>
            <a:off x="1540050" y="9983725"/>
            <a:ext cx="65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4" name="Google Shape;64;p13"/>
          <p:cNvSpPr txBox="1"/>
          <p:nvPr/>
        </p:nvSpPr>
        <p:spPr>
          <a:xfrm>
            <a:off x="902775" y="11139588"/>
            <a:ext cx="91872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Nunito"/>
                <a:ea typeface="Nunito"/>
                <a:cs typeface="Nunito"/>
                <a:sym typeface="Nunito"/>
              </a:rPr>
              <a:t>Our five group </a:t>
            </a:r>
            <a:r>
              <a:rPr lang="en">
                <a:solidFill>
                  <a:schemeClr val="dk1"/>
                </a:solidFill>
                <a:latin typeface="Nunito"/>
                <a:ea typeface="Nunito"/>
                <a:cs typeface="Nunito"/>
                <a:sym typeface="Nunito"/>
              </a:rPr>
              <a:t>members each </a:t>
            </a:r>
            <a:r>
              <a:rPr lang="en">
                <a:solidFill>
                  <a:schemeClr val="dk1"/>
                </a:solidFill>
                <a:latin typeface="Nunito"/>
                <a:ea typeface="Nunito"/>
                <a:cs typeface="Nunito"/>
                <a:sym typeface="Nunito"/>
              </a:rPr>
              <a:t>rated the designs using the eight criteria on a scale from 1-5, with 5 being the most effective. The ratings were averaged and summed for each design </a:t>
            </a:r>
            <a:r>
              <a:rPr lang="en">
                <a:solidFill>
                  <a:schemeClr val="dk1"/>
                </a:solidFill>
                <a:latin typeface="Nunito"/>
                <a:ea typeface="Nunito"/>
                <a:cs typeface="Nunito"/>
                <a:sym typeface="Nunito"/>
              </a:rPr>
              <a:t>criteria, g</a:t>
            </a:r>
            <a:r>
              <a:rPr lang="en">
                <a:solidFill>
                  <a:schemeClr val="dk1"/>
                </a:solidFill>
                <a:latin typeface="Nunito"/>
                <a:ea typeface="Nunito"/>
                <a:cs typeface="Nunito"/>
                <a:sym typeface="Nunito"/>
              </a:rPr>
              <a:t>iving the design alternatives total score.</a:t>
            </a:r>
            <a:endParaRPr>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a:solidFill>
                  <a:schemeClr val="dk1"/>
                </a:solidFill>
                <a:latin typeface="Nunito"/>
                <a:ea typeface="Nunito"/>
                <a:cs typeface="Nunito"/>
                <a:sym typeface="Nunito"/>
              </a:rPr>
              <a:t>T</a:t>
            </a:r>
            <a:r>
              <a:rPr lang="en">
                <a:solidFill>
                  <a:schemeClr val="dk1"/>
                </a:solidFill>
                <a:latin typeface="Nunito"/>
                <a:ea typeface="Nunito"/>
                <a:cs typeface="Nunito"/>
                <a:sym typeface="Nunito"/>
              </a:rPr>
              <a:t>he website and mobile app has a</a:t>
            </a:r>
            <a:r>
              <a:rPr lang="en">
                <a:solidFill>
                  <a:schemeClr val="dk1"/>
                </a:solidFill>
                <a:latin typeface="Nunito"/>
                <a:ea typeface="Nunito"/>
                <a:cs typeface="Nunito"/>
                <a:sym typeface="Nunito"/>
              </a:rPr>
              <a:t> richer interface and more information and feedback can be presented and therefore be more useful to the user. However, there </a:t>
            </a:r>
            <a:r>
              <a:rPr lang="en">
                <a:solidFill>
                  <a:schemeClr val="dk1"/>
                </a:solidFill>
                <a:latin typeface="Nunito"/>
                <a:ea typeface="Nunito"/>
                <a:cs typeface="Nunito"/>
                <a:sym typeface="Nunito"/>
              </a:rPr>
              <a:t>would have a higher learning curve, especially for those not familiar with technology. The texting service would be the most accessible as it doesn’t require Internet or smartphone access. Given that the website design alternative received the </a:t>
            </a:r>
            <a:r>
              <a:rPr lang="en">
                <a:solidFill>
                  <a:schemeClr val="dk1"/>
                </a:solidFill>
                <a:latin typeface="Nunito"/>
                <a:ea typeface="Nunito"/>
                <a:cs typeface="Nunito"/>
                <a:sym typeface="Nunito"/>
              </a:rPr>
              <a:t>overall highest score based on the design criteria ratings, we decided it would be the most feasible interface for collecting user information and providing food delivery availability and tracking feedback. The mobile app lacked in sustainability as costs would be high and maintenance is needed for upkeep. The text service does not have a rich enough interface for useful information as it rated low in utility.</a:t>
            </a:r>
            <a:endParaRPr sz="1900"/>
          </a:p>
        </p:txBody>
      </p:sp>
      <p:pic>
        <p:nvPicPr>
          <p:cNvPr id="65" name="Google Shape;65;p13"/>
          <p:cNvPicPr preferRelativeResize="0"/>
          <p:nvPr/>
        </p:nvPicPr>
        <p:blipFill rotWithShape="1">
          <a:blip r:embed="rId4">
            <a:alphaModFix/>
          </a:blip>
          <a:srcRect b="0" l="0" r="17012" t="0"/>
          <a:stretch/>
        </p:blipFill>
        <p:spPr>
          <a:xfrm>
            <a:off x="902775" y="5943377"/>
            <a:ext cx="3329100" cy="2256524"/>
          </a:xfrm>
          <a:prstGeom prst="rect">
            <a:avLst/>
          </a:prstGeom>
          <a:noFill/>
          <a:ln>
            <a:noFill/>
          </a:ln>
        </p:spPr>
      </p:pic>
      <p:pic>
        <p:nvPicPr>
          <p:cNvPr id="66" name="Google Shape;66;p13"/>
          <p:cNvPicPr preferRelativeResize="0"/>
          <p:nvPr/>
        </p:nvPicPr>
        <p:blipFill>
          <a:blip r:embed="rId5">
            <a:alphaModFix/>
          </a:blip>
          <a:stretch>
            <a:fillRect/>
          </a:stretch>
        </p:blipFill>
        <p:spPr>
          <a:xfrm>
            <a:off x="4118050" y="5943375"/>
            <a:ext cx="3607175" cy="4584825"/>
          </a:xfrm>
          <a:prstGeom prst="rect">
            <a:avLst/>
          </a:prstGeom>
          <a:noFill/>
          <a:ln>
            <a:noFill/>
          </a:ln>
        </p:spPr>
      </p:pic>
      <p:pic>
        <p:nvPicPr>
          <p:cNvPr id="67" name="Google Shape;67;p13"/>
          <p:cNvPicPr preferRelativeResize="0"/>
          <p:nvPr/>
        </p:nvPicPr>
        <p:blipFill>
          <a:blip r:embed="rId6">
            <a:alphaModFix/>
          </a:blip>
          <a:stretch>
            <a:fillRect/>
          </a:stretch>
        </p:blipFill>
        <p:spPr>
          <a:xfrm>
            <a:off x="8482902" y="6324264"/>
            <a:ext cx="2746852" cy="366145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654570" y="1265849"/>
            <a:ext cx="17893200" cy="1629000"/>
          </a:xfrm>
          <a:prstGeom prst="rect">
            <a:avLst/>
          </a:prstGeom>
        </p:spPr>
        <p:txBody>
          <a:bodyPr anchorCtr="0" anchor="t" bIns="184200" lIns="184200" spcFirstLastPara="1" rIns="184200" wrap="square" tIns="184200">
            <a:normAutofit/>
          </a:bodyPr>
          <a:lstStyle/>
          <a:p>
            <a:pPr indent="0" lvl="0" marL="0" rtl="0" algn="l">
              <a:spcBef>
                <a:spcPts val="0"/>
              </a:spcBef>
              <a:spcAft>
                <a:spcPts val="0"/>
              </a:spcAft>
              <a:buNone/>
            </a:pPr>
            <a:r>
              <a:rPr lang="en"/>
              <a:t>Rubric</a:t>
            </a:r>
            <a:endParaRPr/>
          </a:p>
        </p:txBody>
      </p:sp>
      <p:pic>
        <p:nvPicPr>
          <p:cNvPr id="73" name="Google Shape;73;p14"/>
          <p:cNvPicPr preferRelativeResize="0"/>
          <p:nvPr/>
        </p:nvPicPr>
        <p:blipFill>
          <a:blip r:embed="rId3">
            <a:alphaModFix/>
          </a:blip>
          <a:stretch>
            <a:fillRect/>
          </a:stretch>
        </p:blipFill>
        <p:spPr>
          <a:xfrm>
            <a:off x="1037500" y="2804274"/>
            <a:ext cx="12268200" cy="1076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