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nomebiology.biomedcentral.com/articles/10.1186/s13059-019-1841-x" TargetMode="External"/><Relationship Id="rId3" Type="http://schemas.openxmlformats.org/officeDocument/2006/relationships/hyperlink" Target="https://genomebiology.biomedcentral.com/articles/10.1186/s13059-019-1875-0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specific sequence </a:t>
            </a:r>
            <a:r>
              <a:rPr lang="en-US"/>
              <a:t>search</a:t>
            </a:r>
            <a:r>
              <a:rPr lang="en-US"/>
              <a:t> task are you benchmarking?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Given a query contig c, and a </a:t>
            </a:r>
            <a:r>
              <a:rPr lang="en-US"/>
              <a:t>database</a:t>
            </a:r>
            <a:r>
              <a:rPr lang="en-US"/>
              <a:t> of sequences(contigs from multiple assemblies) return a set of contigs that either </a:t>
            </a:r>
            <a:r>
              <a:rPr lang="en-US"/>
              <a:t>contain</a:t>
            </a:r>
            <a:r>
              <a:rPr lang="en-US"/>
              <a:t> the query contig c or contained in the query. A contig q is contained in contig s if the ANI between q and c is atleast 95%.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biological applications?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Helps biologists understand if a putative contig of </a:t>
            </a:r>
            <a:r>
              <a:rPr lang="en-US"/>
              <a:t>interest</a:t>
            </a:r>
            <a:r>
              <a:rPr lang="en-US"/>
              <a:t> is available in previously assembled metagenomes. For an example, if there is a novel putative contig in a marine sample you’re working on, the tool helps checks and </a:t>
            </a:r>
            <a:r>
              <a:rPr lang="en-US"/>
              <a:t>retrieve</a:t>
            </a:r>
            <a:r>
              <a:rPr lang="en-US"/>
              <a:t> if this genomic fragment is present in previously reported assemblies of marine metagenomes.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software currently exists to identify </a:t>
            </a:r>
            <a:r>
              <a:rPr lang="en-US"/>
              <a:t>containments</a:t>
            </a:r>
            <a:r>
              <a:rPr lang="en-US"/>
              <a:t>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Mash screen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https://genomebiology.biomedcentral.com/articles/10.1186/s13059-019-1841-x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Dashing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https://genomebiology.biomedcentral.com/articles/10.1186/s13059-019-1875-0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other software tools such as minimap2 or BLAST that can be used to identify </a:t>
            </a:r>
            <a:r>
              <a:rPr lang="en-US">
                <a:solidFill>
                  <a:schemeClr val="dk1"/>
                </a:solidFill>
              </a:rPr>
              <a:t>containments</a:t>
            </a:r>
            <a:r>
              <a:rPr lang="en-US"/>
              <a:t> but these tools weren’t specifically built to identify </a:t>
            </a:r>
            <a:r>
              <a:rPr lang="en-US"/>
              <a:t>contaminants</a:t>
            </a:r>
            <a:r>
              <a:rPr lang="en-US"/>
              <a:t> and might be slow in reporting contaiments or requires additional post processing to compute </a:t>
            </a:r>
            <a:r>
              <a:rPr lang="en-US"/>
              <a:t>containments. </a:t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there a separate product per group? i.e.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Gold standard: Workflow to generate gold standard dataset, gold standard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Benchmarking: Application that </a:t>
            </a:r>
            <a:r>
              <a:rPr lang="en-US"/>
              <a:t>receives</a:t>
            </a:r>
            <a:r>
              <a:rPr lang="en-US"/>
              <a:t> container which can run containment program and outputs benchmarks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New tool (workflow) which finds containments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Proposed solutions: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These are potential solution that came as a result of the discussion within our team.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Build a two level index on the contigs that clusters them based on some sketch such as the min hash and within each cluster maintain a r-index that makes it easy to search.  The MEMs are chained to compute an approximate ANI.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Maintain a  single r-index on the database that makes it easy to search for MEMs. Use MEM chaining to calculate containment scores and ANI.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Build minimizer debruijn graph (mDBG) on the database and search the mDBG for containments.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 are trying to understand how updatable each of these data structures are, but these are some techniques we would like to try.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“Gold-standard” Generation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 sz="1400">
                <a:solidFill>
                  <a:schemeClr val="dk1"/>
                </a:solidFill>
              </a:rPr>
              <a:t>Using 33 marine samples-- use contigs in one sample as query and contigs in other 32 samples as “reference” to determine which query contigs are contained in reference contigs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 sz="1400">
                <a:solidFill>
                  <a:schemeClr val="dk1"/>
                </a:solidFill>
              </a:rPr>
              <a:t>Use alignment and clustering based approaches (that are slow but may provide ground “truth”)</a:t>
            </a:r>
            <a:br>
              <a:rPr lang="en-US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Implementation of Benchmark Framework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Workflow that takes the gold standard data and a novel implementation and see how well it performs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Proposed solutions: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These are potential solution that came as a result of the discussion within our team.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Build a two level index on the contigs that clusters them based on some sketch such as the min hash and within each cluster maintain a r-index that makes it easy to search.  The MEMs are chained to compute an approximate ANI.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Maintain a  single r-index on the database that makes it easy to search for MEMs. Use MEM chaining to calculate containment scores and ANI.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Build minimizer debruijn graph (mDBG) on the database and search the mDBG for containments.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We are trying to understand how updatable each of these data structures are, but these are some techniques we would like to try.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06400" y="904075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6400" y="338375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 flipH="1">
            <a:off x="5566122" y="0"/>
            <a:ext cx="2822713" cy="6858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388835" y="0"/>
            <a:ext cx="380316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"/>
          <p:cNvCxnSpPr>
            <a:endCxn id="15" idx="4"/>
          </p:cNvCxnSpPr>
          <p:nvPr/>
        </p:nvCxnSpPr>
        <p:spPr>
          <a:xfrm flipH="1">
            <a:off x="5566122" y="0"/>
            <a:ext cx="2822700" cy="6858000"/>
          </a:xfrm>
          <a:prstGeom prst="straightConnector1">
            <a:avLst/>
          </a:prstGeom>
          <a:noFill/>
          <a:ln cap="flat" cmpd="sng" w="76200">
            <a:solidFill>
              <a:srgbClr val="1BC4F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406400" y="904075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/>
              <a:t>Initial team presentation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06400" y="338375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Team roles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38200" y="1825625"/>
            <a:ext cx="105156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Team Leader- Mihai Pop, Rob Patro, Jackie Michaelis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Tech Lead- Michael Shaffer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Writer- Nicholas Cooley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Flex- Amatur Rahman,</a:t>
            </a:r>
            <a:r>
              <a:rPr lang="en-US"/>
              <a:t> Harihara Subrahmaniam Muralidharan</a:t>
            </a:r>
            <a:r>
              <a:rPr lang="en-US"/>
              <a:t>, Priyanka Ghosh, Vini Salazar, Andrew Tritt, Baris Ekim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Sequence search problem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38200" y="1825625"/>
            <a:ext cx="105156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specific sequence search task are you benchmarking?</a:t>
            </a:r>
            <a:endParaRPr/>
          </a:p>
          <a:p>
            <a:pPr indent="-2730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1800"/>
              <a:t>Given a query contig </a:t>
            </a:r>
            <a:r>
              <a:rPr b="1" i="1" lang="en-US" sz="1800"/>
              <a:t>c</a:t>
            </a:r>
            <a:r>
              <a:rPr lang="en-US" sz="1800"/>
              <a:t>, and a database of sequences(contigs from multiple assemblies) return a set of contigs that either contain the query contig </a:t>
            </a:r>
            <a:r>
              <a:rPr b="1" i="1" lang="en-US" sz="1800"/>
              <a:t>c</a:t>
            </a:r>
            <a:r>
              <a:rPr lang="en-US" sz="1800"/>
              <a:t> or contained in the query. A contig </a:t>
            </a:r>
            <a:r>
              <a:rPr b="1" i="1" lang="en-US" sz="1800"/>
              <a:t>q</a:t>
            </a:r>
            <a:r>
              <a:rPr lang="en-US" sz="1800"/>
              <a:t> is contained in contig </a:t>
            </a:r>
            <a:r>
              <a:rPr b="1" i="1" lang="en-US" sz="1800"/>
              <a:t>s</a:t>
            </a:r>
            <a:r>
              <a:rPr lang="en-US" sz="1800"/>
              <a:t> if the ANI between </a:t>
            </a:r>
            <a:r>
              <a:rPr b="1" i="1" lang="en-US" sz="1800"/>
              <a:t>q</a:t>
            </a:r>
            <a:r>
              <a:rPr lang="en-US" sz="1800"/>
              <a:t> and </a:t>
            </a:r>
            <a:r>
              <a:rPr b="1" i="1" lang="en-US" sz="1800"/>
              <a:t>c</a:t>
            </a:r>
            <a:r>
              <a:rPr lang="en-US" sz="1800"/>
              <a:t> is at least 95%. </a:t>
            </a:r>
            <a:endParaRPr sz="3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biological applications?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Helps biologists understand if a putative contig of interest is available in previously assembled metagenomes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software currently exists?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Hash based approaches, like Mash screen and dashing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Alignment based approaches like minimap2 or BLAST (but may be slow and require additional post-processing)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Proposed benchmarks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38200" y="1825625"/>
            <a:ext cx="105156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metrics will you use to measure performance?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ANI (Average Nucleotide Identity)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Accuracy-- how many </a:t>
            </a:r>
            <a:r>
              <a:rPr lang="en-US"/>
              <a:t>containments identified are real? How many containments were misidentified or missed?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Precision and recall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datasets will you use?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Gold standard will be built with 1) a mock data set and 2) the marine samples (1 sample as query, other 32 as reference)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Proposed codeathon product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38200" y="1825625"/>
            <a:ext cx="105156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will your team build?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Reference data for addressing the benchmarking problem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Snakemake workflow with computing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(Potential) novel 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Proposed workflow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740900" y="1797750"/>
            <a:ext cx="1040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Split into three sub-teams focused on: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“Gold-standard” Generation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Implementation of Benchmark Framework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Implementation of Proposed So</a:t>
            </a:r>
            <a:r>
              <a:rPr lang="en-US" sz="2000"/>
              <a:t>lutions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