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06400" y="904075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6400" y="338375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 flipH="1">
            <a:off x="5566122" y="0"/>
            <a:ext cx="2822713" cy="6858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388835" y="0"/>
            <a:ext cx="380316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2"/>
          <p:cNvCxnSpPr>
            <a:endCxn id="15" idx="4"/>
          </p:cNvCxnSpPr>
          <p:nvPr/>
        </p:nvCxnSpPr>
        <p:spPr>
          <a:xfrm flipH="1">
            <a:off x="5566122" y="0"/>
            <a:ext cx="2822700" cy="6858000"/>
          </a:xfrm>
          <a:prstGeom prst="straightConnector1">
            <a:avLst/>
          </a:prstGeom>
          <a:noFill/>
          <a:ln cap="flat" cmpd="sng" w="76200">
            <a:solidFill>
              <a:srgbClr val="1BC4F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236" y="5943586"/>
            <a:ext cx="5486400" cy="78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406400" y="904075"/>
            <a:ext cx="5689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Lightning standup 1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06400" y="338375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Building a “gold-standard”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Started running two approaches (mmseqs2 and synteny based approach) to identify all contig </a:t>
            </a:r>
            <a:r>
              <a:rPr lang="en-US"/>
              <a:t>contaminants</a:t>
            </a:r>
            <a:r>
              <a:rPr lang="en-US"/>
              <a:t> within one of the marine metagenomes (compared to other samples)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Agreed on blast tabulated output format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Both the query and </a:t>
            </a:r>
            <a:r>
              <a:rPr lang="en-US"/>
              <a:t>reference</a:t>
            </a:r>
            <a:r>
              <a:rPr lang="en-US"/>
              <a:t> </a:t>
            </a:r>
            <a:r>
              <a:rPr lang="en-US"/>
              <a:t>represent</a:t>
            </a:r>
            <a:r>
              <a:rPr lang="en-US"/>
              <a:t> longer contigs (&gt; 500 base-pairs)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Implementing Benchmarking Framework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Minimal Snakemake workflow is running from start to finish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Execute the workflow on AWS EC2 instance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Generate a metrics report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Implementing Solutions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Exploring ordered Minhash sketch based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Comparing to MashScreen/Dashing etc.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350800" y="182300"/>
            <a:ext cx="7567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Problem:</a:t>
            </a:r>
            <a:r>
              <a:rPr lang="en-US"/>
              <a:t> </a:t>
            </a:r>
            <a:r>
              <a:rPr lang="en-US" sz="1800">
                <a:solidFill>
                  <a:schemeClr val="dk1"/>
                </a:solidFill>
              </a:rPr>
              <a:t>Given a query contig </a:t>
            </a:r>
            <a:r>
              <a:rPr b="1" i="1"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</a:rPr>
              <a:t>, and a database of sequences(contigs from multiple assemblies) return a set of contigs that either contain the query contig </a:t>
            </a:r>
            <a:r>
              <a:rPr b="1" i="1"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</a:rPr>
              <a:t> or contained in the query. A contig </a:t>
            </a:r>
            <a:r>
              <a:rPr b="1" i="1" lang="en-US" sz="1800">
                <a:solidFill>
                  <a:schemeClr val="dk1"/>
                </a:solidFill>
              </a:rPr>
              <a:t>q</a:t>
            </a:r>
            <a:r>
              <a:rPr lang="en-US" sz="1800">
                <a:solidFill>
                  <a:schemeClr val="dk1"/>
                </a:solidFill>
              </a:rPr>
              <a:t> is contained in contig </a:t>
            </a:r>
            <a:r>
              <a:rPr b="1" i="1" lang="en-US" sz="1800">
                <a:solidFill>
                  <a:schemeClr val="dk1"/>
                </a:solidFill>
              </a:rPr>
              <a:t>s</a:t>
            </a:r>
            <a:r>
              <a:rPr lang="en-US" sz="1800">
                <a:solidFill>
                  <a:schemeClr val="dk1"/>
                </a:solidFill>
              </a:rPr>
              <a:t> if the ANI between </a:t>
            </a:r>
            <a:r>
              <a:rPr b="1" i="1" lang="en-US" sz="1800">
                <a:solidFill>
                  <a:schemeClr val="dk1"/>
                </a:solidFill>
              </a:rPr>
              <a:t>q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b="1" i="1" lang="en-US" sz="1800">
                <a:solidFill>
                  <a:schemeClr val="dk1"/>
                </a:solidFill>
              </a:rPr>
              <a:t>c</a:t>
            </a:r>
            <a:r>
              <a:rPr lang="en-US" sz="1800">
                <a:solidFill>
                  <a:schemeClr val="dk1"/>
                </a:solidFill>
              </a:rPr>
              <a:t> is at least 95% and it covers more than 95% of the length of the shortest contig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Road blocks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Defining a “gold-standard” -- what </a:t>
            </a:r>
            <a:r>
              <a:rPr lang="en-US"/>
              <a:t>existing</a:t>
            </a:r>
            <a:r>
              <a:rPr lang="en-US"/>
              <a:t> methods will give us the “correct”/“true” output to evaluate against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