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5" r:id="rId4"/>
    <p:sldMasterId id="2147483807" r:id="rId5"/>
  </p:sldMasterIdLst>
  <p:notesMasterIdLst>
    <p:notesMasterId r:id="rId15"/>
  </p:notesMasterIdLst>
  <p:handoutMasterIdLst>
    <p:handoutMasterId r:id="rId16"/>
  </p:handoutMasterIdLst>
  <p:sldIdLst>
    <p:sldId id="462" r:id="rId6"/>
    <p:sldId id="614" r:id="rId7"/>
    <p:sldId id="296" r:id="rId8"/>
    <p:sldId id="297" r:id="rId9"/>
    <p:sldId id="298" r:id="rId10"/>
    <p:sldId id="260" r:id="rId11"/>
    <p:sldId id="299" r:id="rId12"/>
    <p:sldId id="301" r:id="rId13"/>
    <p:sldId id="615" r:id="rId14"/>
  </p:sldIdLst>
  <p:sldSz cx="12192000" cy="6858000"/>
  <p:notesSz cx="6794500" cy="9921875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Segoe UI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Segoe UI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Segoe UI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Segoe UI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Segoe UI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Segoe UI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Segoe UI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Segoe UI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Segoe UI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5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050"/>
    <a:srgbClr val="555454"/>
    <a:srgbClr val="000000"/>
    <a:srgbClr val="B9CDE5"/>
    <a:srgbClr val="00519C"/>
    <a:srgbClr val="004F9F"/>
    <a:srgbClr val="0070C0"/>
    <a:srgbClr val="0070AB"/>
    <a:srgbClr val="FF70C0"/>
    <a:srgbClr val="005A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94631" autoAdjust="0"/>
  </p:normalViewPr>
  <p:slideViewPr>
    <p:cSldViewPr snapToGrid="0">
      <p:cViewPr varScale="1">
        <p:scale>
          <a:sx n="86" d="100"/>
          <a:sy n="86" d="100"/>
        </p:scale>
        <p:origin x="715" y="5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76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9" d="100"/>
          <a:sy n="79" d="100"/>
        </p:scale>
        <p:origin x="3960" y="102"/>
      </p:cViewPr>
      <p:guideLst>
        <p:guide orient="horz" pos="3125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6971" y="179388"/>
            <a:ext cx="5400675" cy="246221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r>
              <a:rPr lang="en-GB" sz="1000" cap="all" spc="300" baseline="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Edit course title here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33463" y="9590088"/>
            <a:ext cx="5400675" cy="246221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algn="r"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fld id="{5A994FC6-4CA0-47B1-908E-E307E7797130}" type="slidenum">
              <a:rPr lang="en-GB" sz="1000" cap="all" spc="300" baseline="0" smtClean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pPr algn="r" eaLnBrk="0" hangingPunct="0">
                <a:spcBef>
                  <a:spcPct val="50000"/>
                </a:spcBef>
                <a:tabLst>
                  <a:tab pos="8793163" algn="r"/>
                </a:tabLst>
                <a:defRPr/>
              </a:pPr>
              <a:t>‹#›</a:t>
            </a:fld>
            <a:endParaRPr lang="en-GB" sz="1000" cap="all" spc="300" baseline="0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41197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0998" y="581025"/>
            <a:ext cx="5716003" cy="3216039"/>
          </a:xfrm>
          <a:prstGeom prst="rect">
            <a:avLst/>
          </a:prstGeom>
          <a:noFill/>
          <a:ln w="3175">
            <a:solidFill>
              <a:srgbClr val="555454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13" name="TextBox 12"/>
          <p:cNvSpPr txBox="1"/>
          <p:nvPr/>
        </p:nvSpPr>
        <p:spPr>
          <a:xfrm>
            <a:off x="576264" y="179388"/>
            <a:ext cx="5400675" cy="246221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r>
              <a:rPr lang="en-GB" sz="1000" cap="all" spc="300" baseline="0" dirty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Edit course title here</a:t>
            </a:r>
            <a:r>
              <a:rPr lang="en-GB" sz="1000" cap="all" spc="300" baseline="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92785" y="9590088"/>
            <a:ext cx="5400675" cy="246221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algn="r"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fld id="{5A994FC6-4CA0-47B1-908E-E307E7797130}" type="slidenum">
              <a:rPr lang="en-GB" sz="1000" cap="all" spc="300" baseline="0" smtClean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pPr algn="r" eaLnBrk="0" hangingPunct="0">
                <a:spcBef>
                  <a:spcPct val="50000"/>
                </a:spcBef>
                <a:tabLst>
                  <a:tab pos="8793163" algn="r"/>
                </a:tabLst>
                <a:defRPr/>
              </a:pPr>
              <a:t>‹#›</a:t>
            </a:fld>
            <a:endParaRPr lang="en-GB" sz="1000" cap="all" spc="300" baseline="0" dirty="0">
              <a:solidFill>
                <a:schemeClr val="accent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570999" y="3952480"/>
            <a:ext cx="5716002" cy="546115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1744313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ts val="300"/>
      </a:spcBef>
      <a:spcAft>
        <a:spcPts val="30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000" kern="1200" spc="-20" baseline="0">
        <a:solidFill>
          <a:srgbClr val="555454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1pPr>
    <a:lvl2pPr marL="447675" indent="9525" algn="l" rtl="0" eaLnBrk="0" fontAlgn="base" hangingPunct="0">
      <a:spcBef>
        <a:spcPts val="300"/>
      </a:spcBef>
      <a:spcAft>
        <a:spcPts val="30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000" kern="1200" spc="-20" baseline="0">
        <a:solidFill>
          <a:srgbClr val="555454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2pPr>
    <a:lvl3pPr marL="914400" algn="l" rtl="0" eaLnBrk="0" fontAlgn="base" hangingPunct="0">
      <a:spcBef>
        <a:spcPts val="300"/>
      </a:spcBef>
      <a:spcAft>
        <a:spcPts val="30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000" kern="1200" spc="-20" baseline="0">
        <a:solidFill>
          <a:srgbClr val="555454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3pPr>
    <a:lvl4pPr marL="1343025" indent="28575" algn="l" rtl="0" eaLnBrk="0" fontAlgn="base" hangingPunct="0">
      <a:spcBef>
        <a:spcPts val="300"/>
      </a:spcBef>
      <a:spcAft>
        <a:spcPts val="30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000" kern="1200" spc="-20" baseline="0">
        <a:solidFill>
          <a:srgbClr val="555454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4pPr>
    <a:lvl5pPr marL="1828800" algn="l" rtl="0" eaLnBrk="0" fontAlgn="base" hangingPunct="0">
      <a:spcBef>
        <a:spcPts val="300"/>
      </a:spcBef>
      <a:spcAft>
        <a:spcPts val="30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000" kern="1200" spc="-20" baseline="0">
        <a:solidFill>
          <a:srgbClr val="555454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48901C6-1DA1-FB44-ABEE-06A0FEB7738E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33279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48901C6-1DA1-FB44-ABEE-06A0FEB7738E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30995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571500" y="581025"/>
            <a:ext cx="5715000" cy="32162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80495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571500" y="581025"/>
            <a:ext cx="5715000" cy="32162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77926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571500" y="581025"/>
            <a:ext cx="5715000" cy="32162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8426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571500" y="581025"/>
            <a:ext cx="5715000" cy="32162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52171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11861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61351" y="4827462"/>
            <a:ext cx="5642948" cy="5019055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56104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48901C6-1DA1-FB44-ABEE-06A0FEB7738E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3099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9.svg"/><Relationship Id="rId4" Type="http://schemas.openxmlformats.org/officeDocument/2006/relationships/image" Target="../media/image11.png"/></Relationships>
</file>

<file path=ppt/slideLayouts/_rels/slideLayout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3.png"/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4.png"/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2.xml"/></Relationships>
</file>

<file path=ppt/slideLayouts/_rels/slideLayout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2.xml"/></Relationships>
</file>

<file path=ppt/slideLayouts/_rels/slideLayout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2.xml"/></Relationships>
</file>

<file path=ppt/slideLayouts/_rels/slideLayout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9.svg"/><Relationship Id="rId4" Type="http://schemas.openxmlformats.org/officeDocument/2006/relationships/image" Target="../media/image8.svg"/></Relationships>
</file>

<file path=ppt/slideLayouts/_rels/slideLayout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2.xml"/></Relationships>
</file>

<file path=ppt/slideLayouts/_rels/slideLayout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svg"/></Relationships>
</file>

<file path=ppt/slideLayouts/_rels/slideLayout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svg"/></Relationships>
</file>

<file path=ppt/slideLayouts/_rels/slideLayout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1.png"/></Relationships>
</file>

<file path=ppt/slideLayouts/_rels/slideLayout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svg"/></Relationships>
</file>

<file path=ppt/slideLayouts/_rels/slideLayout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2.xml"/></Relationships>
</file>

<file path=ppt/slideLayouts/_rels/slideLayout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7.svg"/></Relationships>
</file>

<file path=ppt/slideLayouts/_rels/slideLayout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13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2.xml"/></Relationships>
</file>

<file path=ppt/slideLayouts/_rels/slideLayout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5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svg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6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svg"/></Relationships>
</file>

<file path=ppt/slideLayouts/_rels/slideLayout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7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svg"/></Relationships>
</file>

<file path=ppt/slideLayouts/_rels/slideLayout1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8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svg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Master" Target="../slideMasters/slideMaster2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0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svg"/></Relationships>
</file>

<file path=ppt/slideLayouts/_rels/slideLayout1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svg"/></Relationships>
</file>

<file path=ppt/slideLayouts/_rels/slideLayout1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4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25.svg"/><Relationship Id="rId4" Type="http://schemas.openxmlformats.org/officeDocument/2006/relationships/image" Target="../media/image16.png"/></Relationships>
</file>

<file path=ppt/slideLayouts/_rels/slideLayout1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Master" Target="../slideMasters/slideMaster2.xml"/></Relationships>
</file>

<file path=ppt/slideLayouts/_rels/slideLayout1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8.svg"/></Relationships>
</file>

<file path=ppt/slideLayouts/_rels/slideLayout1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5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svg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5.svg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5.svg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9.svg"/><Relationship Id="rId4" Type="http://schemas.openxmlformats.org/officeDocument/2006/relationships/image" Target="../media/image8.svg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9.svg"/><Relationship Id="rId4" Type="http://schemas.openxmlformats.org/officeDocument/2006/relationships/image" Target="../media/image8.svg"/></Relationships>
</file>

<file path=ppt/slideLayouts/_rels/slideLayout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 Template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063566"/>
            <a:ext cx="10364400" cy="2556000"/>
          </a:xfrm>
          <a:prstGeom prst="rect">
            <a:avLst/>
          </a:prstGeom>
        </p:spPr>
        <p:txBody>
          <a:bodyPr wrap="square" anchor="b" anchorCtr="0">
            <a:normAutofit/>
          </a:bodyPr>
          <a:lstStyle>
            <a:lvl1pPr marL="0" indent="0" algn="ctr">
              <a:defRPr sz="6000" b="0" i="0" baseline="0">
                <a:solidFill>
                  <a:srgbClr val="555454"/>
                </a:solidFill>
                <a:latin typeface="+mj-lt"/>
              </a:defRPr>
            </a:lvl1pPr>
          </a:lstStyle>
          <a:p>
            <a:r>
              <a:rPr lang="en-GB" noProof="0" dirty="0"/>
              <a:t>Insert module title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14400" y="3886200"/>
            <a:ext cx="10364400" cy="439200"/>
          </a:xfrm>
        </p:spPr>
        <p:txBody>
          <a:bodyPr wrap="square">
            <a:noAutofit/>
          </a:bodyPr>
          <a:lstStyle>
            <a:lvl1pPr marL="0" indent="0" algn="ctr">
              <a:spcBef>
                <a:spcPts val="0"/>
              </a:spcBef>
              <a:buNone/>
              <a:defRPr sz="2000" b="0" i="0" cap="all" spc="300" baseline="0">
                <a:solidFill>
                  <a:srgbClr val="2E2D2C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noProof="0" dirty="0"/>
              <a:t>MODULE X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15542" y="5734420"/>
            <a:ext cx="748759" cy="52710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- White /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9746"/>
            <a:ext cx="6604609" cy="68580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Subtitle here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07" r="12445"/>
          <a:stretch/>
        </p:blipFill>
        <p:spPr>
          <a:xfrm>
            <a:off x="7097178" y="0"/>
            <a:ext cx="5106217" cy="5637467"/>
          </a:xfrm>
          <a:prstGeom prst="rect">
            <a:avLst/>
          </a:prstGeom>
        </p:spPr>
      </p:pic>
      <p:pic>
        <p:nvPicPr>
          <p:cNvPr id="6" name="Graphic 29">
            <a:extLst>
              <a:ext uri="{FF2B5EF4-FFF2-40B4-BE49-F238E27FC236}">
                <a16:creationId xmlns:a16="http://schemas.microsoft.com/office/drawing/2014/main" id="{5A2BE738-4E14-401D-AC02-D6D2615C7D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6AF1C3A-EC8E-41FD-B878-66397547E90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07" r="12445"/>
          <a:stretch/>
        </p:blipFill>
        <p:spPr>
          <a:xfrm>
            <a:off x="7097178" y="0"/>
            <a:ext cx="5106217" cy="5637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470514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Overview or quotes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583914F-58FB-B34E-8161-C66E669476AF}"/>
              </a:ext>
            </a:extLst>
          </p:cNvPr>
          <p:cNvGrpSpPr/>
          <p:nvPr/>
        </p:nvGrpSpPr>
        <p:grpSpPr>
          <a:xfrm>
            <a:off x="-562704" y="4391077"/>
            <a:ext cx="5338709" cy="2177830"/>
            <a:chOff x="-2229" y="2361812"/>
            <a:chExt cx="11067619" cy="4514835"/>
          </a:xfrm>
          <a:solidFill>
            <a:schemeClr val="accent4"/>
          </a:solidFill>
        </p:grpSpPr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E1FD4820-850C-3047-9711-AD5DD789A3DD}"/>
                </a:ext>
              </a:extLst>
            </p:cNvPr>
            <p:cNvSpPr/>
            <p:nvPr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004050"/>
                </a:solidFill>
                <a:effectLst/>
                <a:uLnTx/>
                <a:uFillTx/>
                <a:latin typeface="Montserrat"/>
                <a:ea typeface="+mn-ea"/>
                <a:cs typeface="+mn-cs"/>
              </a:endParaRPr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3AE8E64-5267-3141-A055-FBE33FE8BF5B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004050"/>
                </a:solidFill>
                <a:effectLst/>
                <a:uLnTx/>
                <a:uFillTx/>
                <a:latin typeface="Montserrat"/>
                <a:ea typeface="+mn-ea"/>
                <a:cs typeface="+mn-cs"/>
              </a:endParaRPr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4413C9C-C76C-B642-B162-F8DBD3B14B9D}"/>
                </a:ext>
              </a:extLst>
            </p:cNvPr>
            <p:cNvSpPr/>
            <p:nvPr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004050"/>
                </a:solidFill>
                <a:effectLst/>
                <a:uLnTx/>
                <a:uFillTx/>
                <a:latin typeface="Montserrat"/>
                <a:ea typeface="+mn-ea"/>
                <a:cs typeface="+mn-cs"/>
              </a:endParaRPr>
            </a:p>
          </p:txBody>
        </p:sp>
      </p:grpSp>
      <p:pic>
        <p:nvPicPr>
          <p:cNvPr id="13" name="Graphic 31">
            <a:extLst>
              <a:ext uri="{FF2B5EF4-FFF2-40B4-BE49-F238E27FC236}">
                <a16:creationId xmlns:a16="http://schemas.microsoft.com/office/drawing/2014/main" id="{F0A764D6-0F7D-EB44-A897-7F9C735CB5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BE8967D6-25B5-4098-82D9-0802D221932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68F9D1C8-5795-4F0C-8DB2-F087692944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D5393A2A-51FC-43E8-88C3-4A77760C452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7137" y="1349986"/>
            <a:ext cx="6770688" cy="51194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14214233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Overview or quotes 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4070352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8857B351-2725-8440-AA09-147EA78EACC8}"/>
              </a:ext>
            </a:extLst>
          </p:cNvPr>
          <p:cNvSpPr/>
          <p:nvPr/>
        </p:nvSpPr>
        <p:spPr>
          <a:xfrm>
            <a:off x="-84149" y="4328581"/>
            <a:ext cx="4637893" cy="1993841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BCFD0822-3499-0C44-8A3C-3118EA298E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497A7600-9EBB-4083-BCDD-6A176587090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A4F5004-F0DD-4BC5-9E39-C91C6C0C95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BE24FC32-9812-4DB8-8622-1007B7A817B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7137" y="1349986"/>
            <a:ext cx="6770688" cy="51194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20480685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xt Slide - With side bar B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7F0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7"/>
          <a:stretch/>
        </p:blipFill>
        <p:spPr>
          <a:xfrm>
            <a:off x="0" y="4485899"/>
            <a:ext cx="4401082" cy="1874860"/>
          </a:xfrm>
          <a:prstGeom prst="rect">
            <a:avLst/>
          </a:prstGeom>
        </p:spPr>
      </p:pic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349984"/>
            <a:ext cx="3443732" cy="275199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slide title to sit here</a:t>
            </a:r>
          </a:p>
        </p:txBody>
      </p:sp>
      <p:pic>
        <p:nvPicPr>
          <p:cNvPr id="7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732" t="-5388" r="-9847" b="6180"/>
          <a:stretch/>
        </p:blipFill>
        <p:spPr>
          <a:xfrm>
            <a:off x="265143" y="388189"/>
            <a:ext cx="776377" cy="483079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3D6ABAC-98C2-4A0D-8B8C-8A597A57D6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FFD0FE0C-257E-4211-9CAC-9BA769FC94D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7137" y="1349986"/>
            <a:ext cx="6770688" cy="51194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64648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ext Slide - With side bar B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7F0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31" y="4614727"/>
            <a:ext cx="4244154" cy="1944001"/>
          </a:xfrm>
          <a:prstGeom prst="rect">
            <a:avLst/>
          </a:prstGeom>
        </p:spPr>
      </p:pic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349984"/>
            <a:ext cx="3443732" cy="275199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slide title to sit here</a:t>
            </a:r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732" t="-5388" r="-9847" b="6180"/>
          <a:stretch/>
        </p:blipFill>
        <p:spPr>
          <a:xfrm>
            <a:off x="265143" y="388189"/>
            <a:ext cx="776377" cy="483079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DB9D501-C2FE-4F4E-B0F6-FE58A17AB6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FA961E50-B6CC-47F7-8DF6-C0AE1ADFAB7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7137" y="1349986"/>
            <a:ext cx="6770688" cy="51194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2081858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Overview or quotes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20D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1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61FA821A-0A50-424D-A225-45CEE1614094}"/>
              </a:ext>
            </a:extLst>
          </p:cNvPr>
          <p:cNvSpPr/>
          <p:nvPr/>
        </p:nvSpPr>
        <p:spPr>
          <a:xfrm>
            <a:off x="417802" y="4499269"/>
            <a:ext cx="4001620" cy="1963059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rgbClr val="00405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1" b="0" i="0" u="none" strike="noStrike" kern="1200" cap="none" spc="0" normalizeH="0" baseline="0" noProof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F427447-CE66-4582-B744-A32983AD3D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AF92F08D-E18C-48DE-85CF-0EEBD344D78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7137" y="1349986"/>
            <a:ext cx="6770688" cy="51194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1940937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Overview or quotes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20D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1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D4E77AD-4E3B-4C4C-B2E4-D1513A99EF68}"/>
              </a:ext>
            </a:extLst>
          </p:cNvPr>
          <p:cNvSpPr/>
          <p:nvPr/>
        </p:nvSpPr>
        <p:spPr>
          <a:xfrm>
            <a:off x="495142" y="4535883"/>
            <a:ext cx="3926984" cy="1926445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rgbClr val="00405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1" b="0" i="0" u="none" strike="noStrike" kern="1200" cap="none" spc="0" normalizeH="0" baseline="0" noProof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337B3A4-A397-5342-874C-2D7CDECCB652}"/>
              </a:ext>
            </a:extLst>
          </p:cNvPr>
          <p:cNvSpPr/>
          <p:nvPr/>
        </p:nvSpPr>
        <p:spPr>
          <a:xfrm>
            <a:off x="-1" y="5361887"/>
            <a:ext cx="738525" cy="2988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0A7D019-BBAC-4645-9DB8-682AF9377C7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3A6C8B8C-BDD5-43B9-8C27-354C810E1C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8629952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Overview or quotes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20D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6DE376F-0276-8A49-B76E-60C033C37B7D}"/>
              </a:ext>
            </a:extLst>
          </p:cNvPr>
          <p:cNvSpPr/>
          <p:nvPr/>
        </p:nvSpPr>
        <p:spPr>
          <a:xfrm>
            <a:off x="1083384" y="4112788"/>
            <a:ext cx="3265376" cy="371480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00405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pic>
        <p:nvPicPr>
          <p:cNvPr id="13" name="Graphic 31">
            <a:extLst>
              <a:ext uri="{FF2B5EF4-FFF2-40B4-BE49-F238E27FC236}">
                <a16:creationId xmlns:a16="http://schemas.microsoft.com/office/drawing/2014/main" id="{5D69E953-4DB2-B941-B4AE-DF2DF1970A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6AE6F906-CC5F-42C7-9475-87635D73613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21F0A2D-AF77-453A-A628-E5249AE85B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8022B908-BA31-4E35-AAA8-AA6869D9D89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7137" y="1349986"/>
            <a:ext cx="6770688" cy="51194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3235475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Overview or quotes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20D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1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35B5D0DF-4895-DB4F-85D9-C3FFDE55B8C8}"/>
              </a:ext>
            </a:extLst>
          </p:cNvPr>
          <p:cNvSpPr/>
          <p:nvPr/>
        </p:nvSpPr>
        <p:spPr>
          <a:xfrm>
            <a:off x="384784" y="4743413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rgbClr val="00405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1" b="0" i="0" u="none" strike="noStrike" kern="1200" cap="none" spc="0" normalizeH="0" baseline="0" noProof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B3164A13-D2CE-5342-8D75-2ADD293496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791B42B-198C-425F-B793-3ED8FA182CD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DAB8CF2-F221-497D-8A4A-9E369C2BEE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7E3635FE-6F90-4286-8EBE-FEE651E560F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7137" y="1349986"/>
            <a:ext cx="6770688" cy="51194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9581761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Overview or quotes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20D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1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F3D0604-3EEB-7547-A86F-8B3EFC40A3EC}"/>
              </a:ext>
            </a:extLst>
          </p:cNvPr>
          <p:cNvSpPr/>
          <p:nvPr/>
        </p:nvSpPr>
        <p:spPr>
          <a:xfrm>
            <a:off x="384784" y="4504759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rgbClr val="00405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1" b="0" i="0" u="none" strike="noStrike" kern="1200" cap="none" spc="0" normalizeH="0" baseline="0" noProof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41CD3697-753A-0647-9FAB-C202C65A37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2D94233-C7E7-4738-A0C4-B9979551669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D3A38F4-26AB-473F-A76C-F9BCE73BE5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4EF76EF-23E8-4453-97F1-6B565EFFD6B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7137" y="1349986"/>
            <a:ext cx="6770688" cy="51194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34803843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Overview or quotes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20D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583914F-58FB-B34E-8161-C66E669476AF}"/>
              </a:ext>
            </a:extLst>
          </p:cNvPr>
          <p:cNvGrpSpPr/>
          <p:nvPr/>
        </p:nvGrpSpPr>
        <p:grpSpPr>
          <a:xfrm>
            <a:off x="-562704" y="4391077"/>
            <a:ext cx="5338709" cy="2177830"/>
            <a:chOff x="-2229" y="2361812"/>
            <a:chExt cx="11067619" cy="4514835"/>
          </a:xfrm>
          <a:solidFill>
            <a:srgbClr val="004050"/>
          </a:solidFill>
        </p:grpSpPr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E1FD4820-850C-3047-9711-AD5DD789A3DD}"/>
                </a:ext>
              </a:extLst>
            </p:cNvPr>
            <p:cNvSpPr/>
            <p:nvPr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004050"/>
                </a:solidFill>
                <a:effectLst/>
                <a:uLnTx/>
                <a:uFillTx/>
                <a:latin typeface="Montserrat"/>
                <a:ea typeface="+mn-ea"/>
                <a:cs typeface="+mn-cs"/>
              </a:endParaRPr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3AE8E64-5267-3141-A055-FBE33FE8BF5B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004050"/>
                </a:solidFill>
                <a:effectLst/>
                <a:uLnTx/>
                <a:uFillTx/>
                <a:latin typeface="Montserrat"/>
                <a:ea typeface="+mn-ea"/>
                <a:cs typeface="+mn-cs"/>
              </a:endParaRPr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4413C9C-C76C-B642-B162-F8DBD3B14B9D}"/>
                </a:ext>
              </a:extLst>
            </p:cNvPr>
            <p:cNvSpPr/>
            <p:nvPr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004050"/>
                </a:solidFill>
                <a:effectLst/>
                <a:uLnTx/>
                <a:uFillTx/>
                <a:latin typeface="Montserrat"/>
                <a:ea typeface="+mn-ea"/>
                <a:cs typeface="+mn-cs"/>
              </a:endParaRPr>
            </a:p>
          </p:txBody>
        </p:sp>
      </p:grpSp>
      <p:pic>
        <p:nvPicPr>
          <p:cNvPr id="13" name="Graphic 31">
            <a:extLst>
              <a:ext uri="{FF2B5EF4-FFF2-40B4-BE49-F238E27FC236}">
                <a16:creationId xmlns:a16="http://schemas.microsoft.com/office/drawing/2014/main" id="{F0A764D6-0F7D-EB44-A897-7F9C735CB5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BE8967D6-25B5-4098-82D9-0802D221932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53D750DE-56D0-4BC9-AA2A-42BE390D29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5680B404-A54E-4E7E-8BBE-C0FAF5A135C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7137" y="1349986"/>
            <a:ext cx="6770688" cy="51194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9288992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- White /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21" r="12836"/>
          <a:stretch/>
        </p:blipFill>
        <p:spPr>
          <a:xfrm>
            <a:off x="7080085" y="-8547"/>
            <a:ext cx="5114764" cy="567134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695117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Subtitle here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EAB840-4A00-4163-9FAC-4B9BCE3D821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21" r="12836"/>
          <a:stretch/>
        </p:blipFill>
        <p:spPr>
          <a:xfrm>
            <a:off x="7080085" y="-8547"/>
            <a:ext cx="5114764" cy="5671347"/>
          </a:xfrm>
          <a:prstGeom prst="rect">
            <a:avLst/>
          </a:prstGeom>
        </p:spPr>
      </p:pic>
      <p:pic>
        <p:nvPicPr>
          <p:cNvPr id="7" name="Graphic 29">
            <a:extLst>
              <a:ext uri="{FF2B5EF4-FFF2-40B4-BE49-F238E27FC236}">
                <a16:creationId xmlns:a16="http://schemas.microsoft.com/office/drawing/2014/main" id="{E703CDB9-0177-406D-9A6E-B6D8D72024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473579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Overview or quotes 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4070352" cy="6858000"/>
          </a:xfrm>
          <a:prstGeom prst="rect">
            <a:avLst/>
          </a:prstGeom>
          <a:solidFill>
            <a:srgbClr val="20D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8857B351-2725-8440-AA09-147EA78EACC8}"/>
              </a:ext>
            </a:extLst>
          </p:cNvPr>
          <p:cNvSpPr/>
          <p:nvPr/>
        </p:nvSpPr>
        <p:spPr>
          <a:xfrm>
            <a:off x="-84149" y="4328581"/>
            <a:ext cx="4637893" cy="1993841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rgbClr val="00405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BCFD0822-3499-0C44-8A3C-3118EA298E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497A7600-9EBB-4083-BCDD-6A176587090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C313C4C-13AF-45F6-A71B-8AA193623E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7FD30B99-C964-41A2-983E-292CAEE023B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7137" y="1349986"/>
            <a:ext cx="6770688" cy="51194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91252608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3" name="Graphic 31">
            <a:extLst>
              <a:ext uri="{FF2B5EF4-FFF2-40B4-BE49-F238E27FC236}">
                <a16:creationId xmlns:a16="http://schemas.microsoft.com/office/drawing/2014/main" id="{BF07CB53-EE82-464E-99DB-433208E1C2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7" y="377825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7696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7" y="377825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890612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 - White /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63" r="13611"/>
          <a:stretch/>
        </p:blipFill>
        <p:spPr>
          <a:xfrm>
            <a:off x="7096499" y="0"/>
            <a:ext cx="5098350" cy="56698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709613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3202356759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 - White /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55" r="11010"/>
          <a:stretch/>
        </p:blipFill>
        <p:spPr>
          <a:xfrm>
            <a:off x="7171920" y="-4252"/>
            <a:ext cx="5020079" cy="5635931"/>
          </a:xfrm>
          <a:prstGeom prst="rect">
            <a:avLst/>
          </a:prstGeom>
        </p:spPr>
      </p:pic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709613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2384688391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 - White /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9746"/>
            <a:ext cx="6604609" cy="68580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Subtitle here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07" r="12445"/>
          <a:stretch/>
        </p:blipFill>
        <p:spPr>
          <a:xfrm>
            <a:off x="7097178" y="0"/>
            <a:ext cx="5106217" cy="5637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115040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 - White /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21" r="12836"/>
          <a:stretch/>
        </p:blipFill>
        <p:spPr>
          <a:xfrm>
            <a:off x="7080085" y="-8547"/>
            <a:ext cx="5114764" cy="567134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695117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3310213197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01 Section Divi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3">
            <a:extLst>
              <a:ext uri="{FF2B5EF4-FFF2-40B4-BE49-F238E27FC236}">
                <a16:creationId xmlns:a16="http://schemas.microsoft.com/office/drawing/2014/main" id="{3344A4B7-0EC8-AD4A-8611-5B12AB419DC2}"/>
              </a:ext>
            </a:extLst>
          </p:cNvPr>
          <p:cNvSpPr/>
          <p:nvPr/>
        </p:nvSpPr>
        <p:spPr>
          <a:xfrm>
            <a:off x="0" y="0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  <p:pic>
        <p:nvPicPr>
          <p:cNvPr id="10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732" t="-5388" r="-9847" b="6180"/>
          <a:stretch/>
        </p:blipFill>
        <p:spPr>
          <a:xfrm>
            <a:off x="265143" y="388189"/>
            <a:ext cx="776377" cy="483079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784" y="3433680"/>
            <a:ext cx="7075271" cy="2277604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5600">
                <a:solidFill>
                  <a:schemeClr val="bg1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198369920"/>
      </p:ext>
    </p:extLst>
  </p:cSld>
  <p:clrMapOvr>
    <a:masterClrMapping/>
  </p:clrMapOvr>
  <p:hf hdr="0" dt="0"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03 Section Divi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59613" y="1556247"/>
            <a:ext cx="681427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400" spc="60" baseline="0">
                <a:solidFill>
                  <a:srgbClr val="004050"/>
                </a:solidFill>
              </a:defRPr>
            </a:lvl1pPr>
          </a:lstStyle>
          <a:p>
            <a:r>
              <a:rPr lang="en-US" noProof="0" dirty="0"/>
              <a:t>Click to edit </a:t>
            </a:r>
            <a:br>
              <a:rPr lang="en-US" noProof="0" dirty="0"/>
            </a:br>
            <a:r>
              <a:rPr lang="en-US" noProof="0" dirty="0"/>
              <a:t>master title style</a:t>
            </a:r>
            <a:endParaRPr lang="en-GB" noProof="0" dirty="0"/>
          </a:p>
        </p:txBody>
      </p:sp>
      <p:grpSp>
        <p:nvGrpSpPr>
          <p:cNvPr id="27" name="Group 26"/>
          <p:cNvGrpSpPr/>
          <p:nvPr/>
        </p:nvGrpSpPr>
        <p:grpSpPr>
          <a:xfrm>
            <a:off x="-2229" y="2361812"/>
            <a:ext cx="11067619" cy="4502135"/>
            <a:chOff x="-2229" y="2361812"/>
            <a:chExt cx="11067619" cy="4502135"/>
          </a:xfrm>
          <a:solidFill>
            <a:srgbClr val="004050"/>
          </a:solidFill>
        </p:grpSpPr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/>
          </p:nvSpPr>
          <p:spPr>
            <a:xfrm flipV="1">
              <a:off x="-2229" y="49513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987903472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02 Section Divide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732" t="-5388" r="-9847" b="6180"/>
          <a:stretch/>
        </p:blipFill>
        <p:spPr>
          <a:xfrm>
            <a:off x="265143" y="388189"/>
            <a:ext cx="776377" cy="483079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6238" y="1897166"/>
            <a:ext cx="7011390" cy="2277604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5600">
                <a:solidFill>
                  <a:schemeClr val="bg1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9" y="1897166"/>
            <a:ext cx="11479292" cy="4960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496135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Header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00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49" y="493"/>
            <a:ext cx="12192649" cy="685750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52" y="377825"/>
            <a:ext cx="2133602" cy="1365505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2B541408-9F20-4E79-B69D-8A8151C2DD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369" y="2265730"/>
            <a:ext cx="5627171" cy="2211677"/>
          </a:xfrm>
        </p:spPr>
        <p:txBody>
          <a:bodyPr anchor="t" anchorCtr="0">
            <a:noAutofit/>
          </a:bodyPr>
          <a:lstStyle>
            <a:lvl1pPr algn="l">
              <a:lnSpc>
                <a:spcPct val="80000"/>
              </a:lnSpc>
              <a:defRPr sz="56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087646266"/>
      </p:ext>
    </p:extLst>
  </p:cSld>
  <p:clrMapOvr>
    <a:masterClrMapping/>
  </p:clrMapOvr>
  <p:hf hdr="0" dt="0"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03 Section Divid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732" t="-5388" r="-9847" b="6180"/>
          <a:stretch/>
        </p:blipFill>
        <p:spPr>
          <a:xfrm>
            <a:off x="265143" y="388189"/>
            <a:ext cx="776377" cy="48307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53"/>
          <a:stretch/>
        </p:blipFill>
        <p:spPr>
          <a:xfrm>
            <a:off x="-1" y="2138695"/>
            <a:ext cx="11137643" cy="497337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7037" y="1169540"/>
            <a:ext cx="6783308" cy="2277604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5600">
                <a:solidFill>
                  <a:schemeClr val="bg1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996429263"/>
      </p:ext>
    </p:extLst>
  </p:cSld>
  <p:clrMapOvr>
    <a:masterClrMapping/>
  </p:clrMapOvr>
  <p:hf hdr="0" dt="0"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04 Section Divid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732" t="-5388" r="-9847" b="6180"/>
          <a:stretch/>
        </p:blipFill>
        <p:spPr>
          <a:xfrm>
            <a:off x="265143" y="388189"/>
            <a:ext cx="776377" cy="483079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7037" y="1169540"/>
            <a:ext cx="7000591" cy="2277604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5600">
                <a:solidFill>
                  <a:schemeClr val="bg1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7"/>
          <a:stretch/>
        </p:blipFill>
        <p:spPr>
          <a:xfrm>
            <a:off x="0" y="2294314"/>
            <a:ext cx="9545652" cy="406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468043"/>
      </p:ext>
    </p:extLst>
  </p:cSld>
  <p:clrMapOvr>
    <a:masterClrMapping/>
  </p:clrMapOvr>
  <p:hf hdr="0" dt="0"/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4_02 Section Divider">
    <p:bg>
      <p:bgPr>
        <a:solidFill>
          <a:srgbClr val="004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609" y="0"/>
            <a:ext cx="12192609" cy="6858000"/>
          </a:xfrm>
          <a:prstGeom prst="rect">
            <a:avLst/>
          </a:prstGeom>
          <a:solidFill>
            <a:srgbClr val="28C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A0DD6AED-2202-DD48-A2D6-60CCC5F07320}"/>
              </a:ext>
            </a:extLst>
          </p:cNvPr>
          <p:cNvSpPr/>
          <p:nvPr/>
        </p:nvSpPr>
        <p:spPr>
          <a:xfrm>
            <a:off x="-609" y="2116538"/>
            <a:ext cx="11411496" cy="5526322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rgbClr val="00405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758190" y="769620"/>
            <a:ext cx="379608" cy="110490"/>
          </a:xfrm>
          <a:prstGeom prst="rect">
            <a:avLst/>
          </a:prstGeom>
          <a:solidFill>
            <a:srgbClr val="28C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6238" y="2067007"/>
            <a:ext cx="7071966" cy="2353439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5400" spc="60" baseline="0">
                <a:solidFill>
                  <a:srgbClr val="004050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74653307"/>
      </p:ext>
    </p:extLst>
  </p:cSld>
  <p:clrMapOvr>
    <a:masterClrMapping/>
  </p:clrMapOvr>
  <p:hf hdr="0" dt="0"/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Activity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7302" y="344971"/>
            <a:ext cx="7475232" cy="285887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>
                <a:solidFill>
                  <a:srgbClr val="004050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ACTIVITY: </a:t>
            </a:r>
            <a:br>
              <a:rPr lang="en-US" noProof="0" dirty="0"/>
            </a:br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7303" y="3525004"/>
            <a:ext cx="7475230" cy="2791976"/>
          </a:xfrm>
        </p:spPr>
        <p:txBody>
          <a:bodyPr/>
          <a:lstStyle>
            <a:lvl1pPr>
              <a:lnSpc>
                <a:spcPct val="100000"/>
              </a:lnSpc>
              <a:defRPr b="0" baseline="0"/>
            </a:lvl1pPr>
          </a:lstStyle>
          <a:p>
            <a:pPr lvl="0"/>
            <a:r>
              <a:rPr lang="en-US" dirty="0"/>
              <a:t>Click to edit instructions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792657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6_Activity 1">
    <p:bg>
      <p:bgPr>
        <a:solidFill>
          <a:srgbClr val="F362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7302" y="344971"/>
            <a:ext cx="7475232" cy="285887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>
                <a:solidFill>
                  <a:schemeClr val="bg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ACTIVITY: </a:t>
            </a:r>
            <a:br>
              <a:rPr lang="en-US" noProof="0" dirty="0"/>
            </a:br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7303" y="3525004"/>
            <a:ext cx="7475230" cy="2791976"/>
          </a:xfrm>
        </p:spPr>
        <p:txBody>
          <a:bodyPr/>
          <a:lstStyle>
            <a:lvl1pPr>
              <a:lnSpc>
                <a:spcPct val="100000"/>
              </a:lnSpc>
              <a:defRPr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instructions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0043002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7_Activity 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7302" y="344971"/>
            <a:ext cx="7475232" cy="285887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>
                <a:solidFill>
                  <a:schemeClr val="bg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ACTIVITY: </a:t>
            </a:r>
            <a:br>
              <a:rPr lang="en-US" noProof="0" dirty="0"/>
            </a:br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7303" y="3525004"/>
            <a:ext cx="7475230" cy="2791976"/>
          </a:xfrm>
        </p:spPr>
        <p:txBody>
          <a:bodyPr/>
          <a:lstStyle>
            <a:lvl1pPr>
              <a:lnSpc>
                <a:spcPct val="100000"/>
              </a:lnSpc>
              <a:defRPr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instructions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7672038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8_Activity 1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7302" y="344971"/>
            <a:ext cx="7475232" cy="285887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>
                <a:solidFill>
                  <a:schemeClr val="bg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ACTIVITY: </a:t>
            </a:r>
            <a:br>
              <a:rPr lang="en-US" noProof="0" dirty="0"/>
            </a:br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7303" y="3525004"/>
            <a:ext cx="7475230" cy="2791976"/>
          </a:xfrm>
        </p:spPr>
        <p:txBody>
          <a:bodyPr/>
          <a:lstStyle>
            <a:lvl1pPr>
              <a:lnSpc>
                <a:spcPct val="100000"/>
              </a:lnSpc>
              <a:defRPr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instructions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7073890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9_Activity 1">
    <p:bg>
      <p:bgPr>
        <a:solidFill>
          <a:srgbClr val="20D3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7302" y="344971"/>
            <a:ext cx="7475232" cy="285887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ACTIVITY: </a:t>
            </a:r>
            <a:br>
              <a:rPr lang="en-US" noProof="0" dirty="0"/>
            </a:br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7303" y="3525004"/>
            <a:ext cx="7475230" cy="2791976"/>
          </a:xfrm>
        </p:spPr>
        <p:txBody>
          <a:bodyPr/>
          <a:lstStyle>
            <a:lvl1pPr>
              <a:lnSpc>
                <a:spcPct val="100000"/>
              </a:lnSpc>
              <a:defRPr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instructions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58303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4_Overview or quotes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1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35B5D0DF-4895-DB4F-85D9-C3FFDE55B8C8}"/>
              </a:ext>
            </a:extLst>
          </p:cNvPr>
          <p:cNvSpPr/>
          <p:nvPr/>
        </p:nvSpPr>
        <p:spPr>
          <a:xfrm>
            <a:off x="384784" y="4743413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1" b="0" i="0" u="none" strike="noStrike" kern="1200" cap="none" spc="0" normalizeH="0" baseline="0" noProof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98755" y="6584739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377" rtl="0" eaLnBrk="1" latinLnBrk="0" hangingPunct="1">
              <a:defRPr sz="1000" b="1" i="0" kern="1200">
                <a:solidFill>
                  <a:schemeClr val="bg1">
                    <a:lumMod val="50000"/>
                  </a:schemeClr>
                </a:solidFill>
                <a:latin typeface="Montserrat" pitchFamily="2" charset="77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B3164A13-D2CE-5342-8D75-2ADD293496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791B42B-198C-425F-B793-3ED8FA182CD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2160950275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4_Overview or quotes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6DE376F-0276-8A49-B76E-60C033C37B7D}"/>
              </a:ext>
            </a:extLst>
          </p:cNvPr>
          <p:cNvSpPr/>
          <p:nvPr/>
        </p:nvSpPr>
        <p:spPr>
          <a:xfrm>
            <a:off x="1083384" y="4112788"/>
            <a:ext cx="3265376" cy="371480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B790C94-38C6-124E-A068-B27EBBE704D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3" name="Graphic 31">
            <a:extLst>
              <a:ext uri="{FF2B5EF4-FFF2-40B4-BE49-F238E27FC236}">
                <a16:creationId xmlns:a16="http://schemas.microsoft.com/office/drawing/2014/main" id="{5D69E953-4DB2-B941-B4AE-DF2DF1970A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564742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1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709"/>
          <a:stretch/>
        </p:blipFill>
        <p:spPr>
          <a:xfrm>
            <a:off x="6590289" y="11113"/>
            <a:ext cx="5601711" cy="6860864"/>
          </a:xfrm>
          <a:prstGeom prst="rect">
            <a:avLst/>
          </a:prstGeom>
        </p:spPr>
      </p:pic>
      <p:sp>
        <p:nvSpPr>
          <p:cNvPr id="5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1357921" y="1240172"/>
            <a:ext cx="9483118" cy="520262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40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Page title to sit here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1357921" y="2102264"/>
            <a:ext cx="9483117" cy="4376323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  <a:lvl2pPr marL="171450" indent="-17145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Rectangle 1"/>
          <p:cNvSpPr/>
          <p:nvPr/>
        </p:nvSpPr>
        <p:spPr>
          <a:xfrm>
            <a:off x="269737" y="314036"/>
            <a:ext cx="1004881" cy="6592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9737" y="377825"/>
            <a:ext cx="781218" cy="552176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8A975D01-89DD-456F-80CA-73FF7FB9E1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5343685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4_Overview or quotes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9ED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8191" y="769620"/>
            <a:ext cx="379608" cy="110491"/>
          </a:xfrm>
          <a:prstGeom prst="rect">
            <a:avLst/>
          </a:prstGeom>
          <a:solidFill>
            <a:srgbClr val="09ED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61FA821A-0A50-424D-A225-45CEE1614094}"/>
              </a:ext>
            </a:extLst>
          </p:cNvPr>
          <p:cNvSpPr/>
          <p:nvPr/>
        </p:nvSpPr>
        <p:spPr>
          <a:xfrm>
            <a:off x="417802" y="4499269"/>
            <a:ext cx="4001620" cy="1963059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rgbClr val="00405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6316581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4_Overview or quotes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BEEB7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F3D0604-3EEB-7547-A86F-8B3EFC40A3EC}"/>
              </a:ext>
            </a:extLst>
          </p:cNvPr>
          <p:cNvSpPr/>
          <p:nvPr/>
        </p:nvSpPr>
        <p:spPr>
          <a:xfrm>
            <a:off x="384784" y="4504759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rgbClr val="09EDB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pic>
        <p:nvPicPr>
          <p:cNvPr id="11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53218527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Section Divider_04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609" cy="6858000"/>
          </a:xfrm>
          <a:prstGeom prst="rect">
            <a:avLst/>
          </a:prstGeom>
          <a:solidFill>
            <a:srgbClr val="09ED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58190" y="769620"/>
            <a:ext cx="379608" cy="110490"/>
          </a:xfrm>
          <a:prstGeom prst="rect">
            <a:avLst/>
          </a:prstGeom>
          <a:solidFill>
            <a:srgbClr val="09ED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4" y="2683933"/>
            <a:ext cx="5619141" cy="1905822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7" name="Rectangle 6"/>
          <p:cNvSpPr/>
          <p:nvPr/>
        </p:nvSpPr>
        <p:spPr>
          <a:xfrm>
            <a:off x="758190" y="769620"/>
            <a:ext cx="379608" cy="110490"/>
          </a:xfrm>
          <a:prstGeom prst="rect">
            <a:avLst/>
          </a:prstGeom>
          <a:solidFill>
            <a:srgbClr val="09ED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5D4E77AD-4E3B-4C4C-B2E4-D1513A99EF68}"/>
              </a:ext>
            </a:extLst>
          </p:cNvPr>
          <p:cNvSpPr/>
          <p:nvPr/>
        </p:nvSpPr>
        <p:spPr>
          <a:xfrm>
            <a:off x="3892131" y="0"/>
            <a:ext cx="6522287" cy="3665940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rgbClr val="00405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1562470"/>
            <a:ext cx="8120062" cy="5796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8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813067"/>
      </p:ext>
    </p:extLst>
  </p:cSld>
  <p:clrMapOvr>
    <a:masterClrMapping/>
  </p:clrMapOvr>
  <p:hf hdr="0" dt="0"/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Follow us">
    <p:bg>
      <p:bgPr>
        <a:solidFill>
          <a:srgbClr val="28CF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75020" y="0"/>
            <a:ext cx="6316980" cy="6858000"/>
          </a:xfrm>
          <a:prstGeom prst="rect">
            <a:avLst/>
          </a:prstGeom>
        </p:spPr>
      </p:pic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534471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1600" b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1" y="1914129"/>
            <a:ext cx="359202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-1420" y="3503895"/>
            <a:ext cx="6359624" cy="2437013"/>
            <a:chOff x="-1420" y="3503895"/>
            <a:chExt cx="6359624" cy="2437013"/>
          </a:xfrm>
          <a:solidFill>
            <a:srgbClr val="004050"/>
          </a:solidFill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420" y="3503895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4768849" y="3504279"/>
              <a:ext cx="1589355" cy="2436629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420" y="4902788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9989563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A Template_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14000" y="1162975"/>
            <a:ext cx="11404800" cy="5313425"/>
          </a:xfrm>
        </p:spPr>
        <p:txBody>
          <a:bodyPr>
            <a:noAutofit/>
          </a:bodyPr>
          <a:lstStyle>
            <a:lvl1pPr marL="342900" indent="-3429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b="0" baseline="0">
                <a:latin typeface="Montserrat" panose="00000500000000000000" pitchFamily="2" charset="0"/>
              </a:defRPr>
            </a:lvl1pPr>
            <a:lvl2pPr marL="742950" indent="-28575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Montserrat" panose="00000500000000000000" pitchFamily="2" charset="0"/>
              </a:defRPr>
            </a:lvl2pPr>
            <a:lvl3pPr marL="1143000" indent="-2286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Montserrat" panose="00000500000000000000" pitchFamily="2" charset="0"/>
              </a:defRPr>
            </a:lvl3pPr>
            <a:lvl4pPr marL="1600200" indent="-2286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Montserrat" panose="00000500000000000000" pitchFamily="2" charset="0"/>
              </a:defRPr>
            </a:lvl4pPr>
            <a:lvl5pPr marL="2057400" indent="-2286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Montserrat" panose="00000500000000000000" pitchFamily="2" charset="0"/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GB" noProof="0" dirty="0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9061491" y="649290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5" name="Title Placeholder 3"/>
          <p:cNvSpPr>
            <a:spLocks noGrp="1"/>
          </p:cNvSpPr>
          <p:nvPr>
            <p:ph type="title"/>
          </p:nvPr>
        </p:nvSpPr>
        <p:spPr>
          <a:xfrm>
            <a:off x="1062070" y="381600"/>
            <a:ext cx="10756730" cy="626400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normAutofit/>
          </a:bodyPr>
          <a:lstStyle>
            <a:lvl1pPr>
              <a:defRPr baseline="0">
                <a:solidFill>
                  <a:srgbClr val="004050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823066170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7_Text Slide - With side bar C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28C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349984"/>
            <a:ext cx="3443732" cy="2751998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spc="60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slide title to sit here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4"/>
            <a:ext cx="5803900" cy="409416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5B5D0DF-4895-DB4F-85D9-C3FFDE55B8C8}"/>
              </a:ext>
            </a:extLst>
          </p:cNvPr>
          <p:cNvSpPr/>
          <p:nvPr userDrawn="1"/>
        </p:nvSpPr>
        <p:spPr>
          <a:xfrm>
            <a:off x="384784" y="4708688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rgbClr val="00405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00979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&amp;A/what's next">
    <p:bg>
      <p:bgPr>
        <a:solidFill>
          <a:srgbClr val="EDCD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35880" y="0"/>
            <a:ext cx="7056120" cy="6858000"/>
          </a:xfrm>
          <a:prstGeom prst="rect">
            <a:avLst/>
          </a:prstGeom>
        </p:spPr>
      </p:pic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534471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1600" b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1" y="1914129"/>
            <a:ext cx="359202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-1420" y="3503895"/>
            <a:ext cx="6359624" cy="2437013"/>
            <a:chOff x="-1420" y="3503895"/>
            <a:chExt cx="6359624" cy="2437013"/>
          </a:xfrm>
          <a:solidFill>
            <a:srgbClr val="004050"/>
          </a:solidFill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420" y="3503895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4768849" y="3504279"/>
              <a:ext cx="1589355" cy="2436629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420" y="4902788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5836151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ction Tips">
    <p:bg>
      <p:bgPr>
        <a:solidFill>
          <a:srgbClr val="EB62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254240" y="0"/>
            <a:ext cx="4937760" cy="6858000"/>
          </a:xfrm>
          <a:prstGeom prst="rect">
            <a:avLst/>
          </a:prstGeom>
        </p:spPr>
      </p:pic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534471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1600" b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1" y="1914129"/>
            <a:ext cx="359202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-1420" y="3503895"/>
            <a:ext cx="6359624" cy="2437013"/>
            <a:chOff x="-1420" y="3503895"/>
            <a:chExt cx="6359624" cy="2437013"/>
          </a:xfrm>
          <a:solidFill>
            <a:srgbClr val="004050"/>
          </a:solidFill>
        </p:grpSpPr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420" y="3503895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4768849" y="3504279"/>
              <a:ext cx="1589355" cy="2436629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420" y="4902788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6365142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">
    <p:bg>
      <p:bgPr>
        <a:solidFill>
          <a:srgbClr val="09ED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44640" y="15240"/>
            <a:ext cx="5547360" cy="6842760"/>
          </a:xfrm>
          <a:prstGeom prst="rect">
            <a:avLst/>
          </a:prstGeom>
        </p:spPr>
      </p:pic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534471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1600" b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1" y="1914129"/>
            <a:ext cx="359202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-1420" y="3503895"/>
            <a:ext cx="6359624" cy="2437013"/>
            <a:chOff x="-1420" y="3503895"/>
            <a:chExt cx="6359624" cy="2437013"/>
          </a:xfrm>
          <a:solidFill>
            <a:srgbClr val="004050"/>
          </a:solidFill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420" y="3503895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4768849" y="3504279"/>
              <a:ext cx="1589355" cy="2436629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420" y="4902788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8020100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ousekeep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3">
            <a:extLst>
              <a:ext uri="{FF2B5EF4-FFF2-40B4-BE49-F238E27FC236}">
                <a16:creationId xmlns:a16="http://schemas.microsoft.com/office/drawing/2014/main" id="{3344A4B7-0EC8-AD4A-8611-5B12AB419DC2}"/>
              </a:ext>
            </a:extLst>
          </p:cNvPr>
          <p:cNvSpPr/>
          <p:nvPr userDrawn="1"/>
        </p:nvSpPr>
        <p:spPr>
          <a:xfrm>
            <a:off x="0" y="0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4" y="3433680"/>
            <a:ext cx="5627171" cy="968987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Housekeeping</a:t>
            </a:r>
            <a:endParaRPr lang="en-GB" noProof="0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4784" y="4894524"/>
            <a:ext cx="5627171" cy="1186921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Char char="•"/>
              <a:tabLst/>
              <a:defRPr sz="2000" b="0">
                <a:solidFill>
                  <a:schemeClr val="bg1"/>
                </a:solidFill>
              </a:defRPr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8818005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01 Section Divi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3">
            <a:extLst>
              <a:ext uri="{FF2B5EF4-FFF2-40B4-BE49-F238E27FC236}">
                <a16:creationId xmlns:a16="http://schemas.microsoft.com/office/drawing/2014/main" id="{3344A4B7-0EC8-AD4A-8611-5B12AB419DC2}"/>
              </a:ext>
            </a:extLst>
          </p:cNvPr>
          <p:cNvSpPr/>
          <p:nvPr/>
        </p:nvSpPr>
        <p:spPr>
          <a:xfrm>
            <a:off x="0" y="0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  <p:pic>
        <p:nvPicPr>
          <p:cNvPr id="10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732" t="-5388" r="-9847" b="6180"/>
          <a:stretch/>
        </p:blipFill>
        <p:spPr>
          <a:xfrm>
            <a:off x="265143" y="388189"/>
            <a:ext cx="776377" cy="483079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784" y="3089654"/>
            <a:ext cx="7075271" cy="2277604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5600">
                <a:solidFill>
                  <a:schemeClr val="bg1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F3A16562-8D75-480B-8CD7-989EF9B23C0E}"/>
              </a:ext>
            </a:extLst>
          </p:cNvPr>
          <p:cNvSpPr/>
          <p:nvPr/>
        </p:nvSpPr>
        <p:spPr>
          <a:xfrm>
            <a:off x="0" y="0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DF6011AA-A9E8-4ABB-8D78-20679FF1E06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732" t="-5388" r="-9847" b="6180"/>
          <a:stretch/>
        </p:blipFill>
        <p:spPr>
          <a:xfrm>
            <a:off x="265143" y="388189"/>
            <a:ext cx="776377" cy="483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518873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eet &amp; Greet 1">
    <p:bg>
      <p:bgPr>
        <a:solidFill>
          <a:srgbClr val="38E2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108881" y="-11575"/>
            <a:ext cx="8079261" cy="6875362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1706477"/>
            <a:ext cx="5002556" cy="8081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3600">
                <a:solidFill>
                  <a:srgbClr val="004050"/>
                </a:solidFill>
              </a:defRPr>
            </a:lvl1pPr>
          </a:lstStyle>
          <a:p>
            <a:r>
              <a:rPr lang="en-US" noProof="0" dirty="0"/>
              <a:t>Meet &amp; Greet</a:t>
            </a:r>
            <a:endParaRPr lang="en-GB" noProof="0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2915404"/>
            <a:ext cx="4278655" cy="3401576"/>
          </a:xfrm>
        </p:spPr>
        <p:txBody>
          <a:bodyPr/>
          <a:lstStyle>
            <a:lvl1pPr>
              <a:lnSpc>
                <a:spcPct val="100000"/>
              </a:lnSpc>
              <a:defRPr b="0" baseline="0"/>
            </a:lvl1pPr>
          </a:lstStyle>
          <a:p>
            <a:pPr lvl="0"/>
            <a:r>
              <a:rPr lang="en-US" dirty="0"/>
              <a:t>Click to edit instructions</a:t>
            </a:r>
          </a:p>
        </p:txBody>
      </p:sp>
    </p:spTree>
    <p:extLst>
      <p:ext uri="{BB962C8B-B14F-4D97-AF65-F5344CB8AC3E}">
        <p14:creationId xmlns:p14="http://schemas.microsoft.com/office/powerpoint/2010/main" val="31252133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03 Section Divi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6239" y="1556247"/>
            <a:ext cx="581025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3600" spc="60" baseline="0">
                <a:solidFill>
                  <a:srgbClr val="004050"/>
                </a:solidFill>
              </a:defRPr>
            </a:lvl1pPr>
          </a:lstStyle>
          <a:p>
            <a:r>
              <a:rPr lang="en-US" noProof="0" dirty="0"/>
              <a:t>CLICK TO EDIT </a:t>
            </a:r>
            <a:br>
              <a:rPr lang="en-US" noProof="0" dirty="0"/>
            </a:br>
            <a:r>
              <a:rPr lang="en-US" noProof="0" dirty="0"/>
              <a:t>MASTER TITLE STYLE</a:t>
            </a:r>
            <a:endParaRPr lang="en-GB" noProof="0" dirty="0"/>
          </a:p>
        </p:txBody>
      </p:sp>
      <p:grpSp>
        <p:nvGrpSpPr>
          <p:cNvPr id="27" name="Group 26"/>
          <p:cNvGrpSpPr/>
          <p:nvPr userDrawn="1"/>
        </p:nvGrpSpPr>
        <p:grpSpPr>
          <a:xfrm>
            <a:off x="-2229" y="2361812"/>
            <a:ext cx="11067619" cy="4502135"/>
            <a:chOff x="-2229" y="2361812"/>
            <a:chExt cx="11067619" cy="4502135"/>
          </a:xfrm>
          <a:solidFill>
            <a:srgbClr val="004050"/>
          </a:solidFill>
        </p:grpSpPr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2229" y="49513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864556382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Overview or quotes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4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 sz="2000"/>
            </a:lvl4pPr>
            <a:lvl5pPr marL="180000" indent="-180000"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F3D0604-3EEB-7547-A86F-8B3EFC40A3EC}"/>
              </a:ext>
            </a:extLst>
          </p:cNvPr>
          <p:cNvSpPr/>
          <p:nvPr userDrawn="1"/>
        </p:nvSpPr>
        <p:spPr>
          <a:xfrm>
            <a:off x="384784" y="4504759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349984"/>
            <a:ext cx="3443732" cy="2751998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spc="60" baseline="0">
                <a:solidFill>
                  <a:schemeClr val="accent1">
                    <a:lumMod val="50000"/>
                    <a:lumOff val="50000"/>
                  </a:schemeClr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slide title to sit here</a:t>
            </a:r>
          </a:p>
        </p:txBody>
      </p:sp>
    </p:spTree>
    <p:extLst>
      <p:ext uri="{BB962C8B-B14F-4D97-AF65-F5344CB8AC3E}">
        <p14:creationId xmlns:p14="http://schemas.microsoft.com/office/powerpoint/2010/main" val="37591526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242034"/>
            <a:ext cx="3694112" cy="2917842"/>
          </a:xfrm>
        </p:spPr>
        <p:txBody>
          <a:bodyPr anchor="b"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8146" y="579549"/>
            <a:ext cx="5718225" cy="589903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0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2"/>
            <a:r>
              <a:rPr lang="en-GB" dirty="0"/>
              <a:t>Fourth level</a:t>
            </a:r>
          </a:p>
          <a:p>
            <a:pPr lvl="2"/>
            <a:r>
              <a:rPr lang="en-GB" dirty="0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-6058" y="3531457"/>
            <a:ext cx="5797612" cy="2365031"/>
            <a:chOff x="-2229" y="2361812"/>
            <a:chExt cx="11067619" cy="4514835"/>
          </a:xfrm>
          <a:solidFill>
            <a:srgbClr val="09EDB8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2545869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and Image (half screen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5"/>
            <a:ext cx="614348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D44E23D4-CD16-B448-8F0A-11F5CE4FAB4C}"/>
              </a:ext>
            </a:extLst>
          </p:cNvPr>
          <p:cNvSpPr/>
          <p:nvPr userDrawn="1"/>
        </p:nvSpPr>
        <p:spPr>
          <a:xfrm>
            <a:off x="3229535" y="4488657"/>
            <a:ext cx="3729957" cy="236934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641350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lnTo>
                  <a:pt x="350450" y="641432"/>
                </a:lnTo>
                <a:lnTo>
                  <a:pt x="428301" y="641432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cubicBezTo>
                  <a:pt x="668712" y="640352"/>
                  <a:pt x="683761" y="640352"/>
                  <a:pt x="698747" y="640352"/>
                </a:cubicBez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cubicBezTo>
                  <a:pt x="687889" y="141687"/>
                  <a:pt x="670616" y="141687"/>
                  <a:pt x="652138" y="141687"/>
                </a:cubicBez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cubicBezTo>
                  <a:pt x="350704" y="258463"/>
                  <a:pt x="350704" y="300818"/>
                  <a:pt x="350704" y="343045"/>
                </a:cubicBez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cubicBezTo>
                  <a:pt x="300539" y="353142"/>
                  <a:pt x="254564" y="353142"/>
                  <a:pt x="208591" y="352697"/>
                </a:cubicBez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00EDB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19520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Activity 1">
    <p:bg>
      <p:bgPr>
        <a:solidFill>
          <a:srgbClr val="0EEE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7302" y="344971"/>
            <a:ext cx="7475232" cy="285887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>
                <a:solidFill>
                  <a:srgbClr val="004050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ACTIVITY: </a:t>
            </a:r>
            <a:br>
              <a:rPr lang="en-US" noProof="0" dirty="0"/>
            </a:br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7303" y="3525004"/>
            <a:ext cx="7475230" cy="2791976"/>
          </a:xfrm>
        </p:spPr>
        <p:txBody>
          <a:bodyPr/>
          <a:lstStyle>
            <a:lvl1pPr>
              <a:lnSpc>
                <a:spcPct val="100000"/>
              </a:lnSpc>
              <a:defRPr b="0" baseline="0"/>
            </a:lvl1pPr>
          </a:lstStyle>
          <a:p>
            <a:pPr lvl="0"/>
            <a:r>
              <a:rPr lang="en-US" dirty="0"/>
              <a:t>Click to edit instructions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 userDrawn="1"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3939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01 Section Divi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609" y="0"/>
            <a:ext cx="12192609" cy="6858000"/>
          </a:xfrm>
          <a:prstGeom prst="rect">
            <a:avLst/>
          </a:prstGeom>
          <a:solidFill>
            <a:srgbClr val="28C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bject 3">
            <a:extLst>
              <a:ext uri="{FF2B5EF4-FFF2-40B4-BE49-F238E27FC236}">
                <a16:creationId xmlns:a16="http://schemas.microsoft.com/office/drawing/2014/main" id="{3344A4B7-0EC8-AD4A-8611-5B12AB419DC2}"/>
              </a:ext>
            </a:extLst>
          </p:cNvPr>
          <p:cNvSpPr/>
          <p:nvPr userDrawn="1"/>
        </p:nvSpPr>
        <p:spPr>
          <a:xfrm>
            <a:off x="0" y="0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rgbClr val="004050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6238" y="2779800"/>
            <a:ext cx="5627171" cy="1682133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3600" spc="60" baseline="0">
                <a:solidFill>
                  <a:srgbClr val="004050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405" y="399619"/>
            <a:ext cx="857393" cy="522401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758190" y="769620"/>
            <a:ext cx="379608" cy="110490"/>
          </a:xfrm>
          <a:prstGeom prst="rect">
            <a:avLst/>
          </a:prstGeom>
          <a:solidFill>
            <a:srgbClr val="28C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6231646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Text Slide - With side bar C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28C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349984"/>
            <a:ext cx="3443732" cy="2751998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spc="60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slide title to sit here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4"/>
            <a:ext cx="5803900" cy="409416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5B5D0DF-4895-DB4F-85D9-C3FFDE55B8C8}"/>
              </a:ext>
            </a:extLst>
          </p:cNvPr>
          <p:cNvSpPr/>
          <p:nvPr userDrawn="1"/>
        </p:nvSpPr>
        <p:spPr>
          <a:xfrm>
            <a:off x="384784" y="4708688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rgbClr val="00405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61470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ext Slid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242034"/>
            <a:ext cx="3694112" cy="2917842"/>
          </a:xfrm>
        </p:spPr>
        <p:txBody>
          <a:bodyPr anchor="b"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8146" y="579549"/>
            <a:ext cx="5718225" cy="589903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0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2"/>
            <a:r>
              <a:rPr lang="en-GB" dirty="0"/>
              <a:t>Fourth level</a:t>
            </a:r>
          </a:p>
          <a:p>
            <a:pPr lvl="2"/>
            <a:r>
              <a:rPr lang="en-GB" dirty="0"/>
              <a:t>Fifth level</a:t>
            </a:r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-6058" y="3531457"/>
            <a:ext cx="5797612" cy="2365031"/>
            <a:chOff x="-2229" y="2361812"/>
            <a:chExt cx="11067619" cy="4514835"/>
          </a:xfrm>
          <a:solidFill>
            <a:srgbClr val="28CFF9"/>
          </a:solidFill>
        </p:grpSpPr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5410385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 and Image (half screen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5"/>
            <a:ext cx="614348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D44E23D4-CD16-B448-8F0A-11F5CE4FAB4C}"/>
              </a:ext>
            </a:extLst>
          </p:cNvPr>
          <p:cNvSpPr/>
          <p:nvPr userDrawn="1"/>
        </p:nvSpPr>
        <p:spPr>
          <a:xfrm>
            <a:off x="3229535" y="4488657"/>
            <a:ext cx="3729957" cy="236934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641350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lnTo>
                  <a:pt x="350450" y="641432"/>
                </a:lnTo>
                <a:lnTo>
                  <a:pt x="428301" y="641432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cubicBezTo>
                  <a:pt x="668712" y="640352"/>
                  <a:pt x="683761" y="640352"/>
                  <a:pt x="698747" y="640352"/>
                </a:cubicBez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cubicBezTo>
                  <a:pt x="687889" y="141687"/>
                  <a:pt x="670616" y="141687"/>
                  <a:pt x="652138" y="141687"/>
                </a:cubicBez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cubicBezTo>
                  <a:pt x="350704" y="258463"/>
                  <a:pt x="350704" y="300818"/>
                  <a:pt x="350704" y="343045"/>
                </a:cubicBez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cubicBezTo>
                  <a:pt x="300539" y="353142"/>
                  <a:pt x="254564" y="353142"/>
                  <a:pt x="208591" y="352697"/>
                </a:cubicBez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28CFF9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36906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03 Section Divi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59613" y="1556247"/>
            <a:ext cx="681427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400" spc="60" baseline="0">
                <a:solidFill>
                  <a:srgbClr val="004050"/>
                </a:solidFill>
              </a:defRPr>
            </a:lvl1pPr>
          </a:lstStyle>
          <a:p>
            <a:r>
              <a:rPr lang="en-US" noProof="0" dirty="0"/>
              <a:t>Click to edit </a:t>
            </a:r>
            <a:br>
              <a:rPr lang="en-US" noProof="0" dirty="0"/>
            </a:br>
            <a:r>
              <a:rPr lang="en-US" noProof="0" dirty="0"/>
              <a:t>master title style</a:t>
            </a:r>
            <a:endParaRPr lang="en-GB" noProof="0" dirty="0"/>
          </a:p>
        </p:txBody>
      </p:sp>
      <p:grpSp>
        <p:nvGrpSpPr>
          <p:cNvPr id="27" name="Group 26"/>
          <p:cNvGrpSpPr/>
          <p:nvPr/>
        </p:nvGrpSpPr>
        <p:grpSpPr>
          <a:xfrm>
            <a:off x="-2229" y="2361812"/>
            <a:ext cx="11067619" cy="4502135"/>
            <a:chOff x="-2229" y="2361812"/>
            <a:chExt cx="11067619" cy="4502135"/>
          </a:xfrm>
          <a:solidFill>
            <a:srgbClr val="004050"/>
          </a:solidFill>
        </p:grpSpPr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/>
          </p:nvSpPr>
          <p:spPr>
            <a:xfrm flipV="1">
              <a:off x="-2229" y="49513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pic>
        <p:nvPicPr>
          <p:cNvPr id="7" name="Graphic 31">
            <a:extLst>
              <a:ext uri="{FF2B5EF4-FFF2-40B4-BE49-F238E27FC236}">
                <a16:creationId xmlns:a16="http://schemas.microsoft.com/office/drawing/2014/main" id="{5548F746-665E-408B-B0D4-EA7E82C51C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7" y="377825"/>
            <a:ext cx="781218" cy="552176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07EBFB20-5C89-4A3F-B91D-8C7C4B619F14}"/>
              </a:ext>
            </a:extLst>
          </p:cNvPr>
          <p:cNvGrpSpPr/>
          <p:nvPr/>
        </p:nvGrpSpPr>
        <p:grpSpPr>
          <a:xfrm>
            <a:off x="-2229" y="2361812"/>
            <a:ext cx="11067619" cy="4502135"/>
            <a:chOff x="-2229" y="2361812"/>
            <a:chExt cx="11067619" cy="4502135"/>
          </a:xfrm>
          <a:solidFill>
            <a:srgbClr val="004050"/>
          </a:solidFill>
        </p:grpSpPr>
        <p:sp>
          <p:nvSpPr>
            <p:cNvPr id="9" name="Freeform 27">
              <a:extLst>
                <a:ext uri="{FF2B5EF4-FFF2-40B4-BE49-F238E27FC236}">
                  <a16:creationId xmlns:a16="http://schemas.microsoft.com/office/drawing/2014/main" id="{DE840B1E-C8B3-48B3-9D95-4B4CA7C0A36C}"/>
                </a:ext>
              </a:extLst>
            </p:cNvPr>
            <p:cNvSpPr/>
            <p:nvPr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" name="Freeform 28">
              <a:extLst>
                <a:ext uri="{FF2B5EF4-FFF2-40B4-BE49-F238E27FC236}">
                  <a16:creationId xmlns:a16="http://schemas.microsoft.com/office/drawing/2014/main" id="{4FCDED9D-A858-4AD2-BF8E-D59C9076FDD9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" name="Freeform 29">
              <a:extLst>
                <a:ext uri="{FF2B5EF4-FFF2-40B4-BE49-F238E27FC236}">
                  <a16:creationId xmlns:a16="http://schemas.microsoft.com/office/drawing/2014/main" id="{761FAD76-FCB4-4090-A10A-B433F68CF934}"/>
                </a:ext>
              </a:extLst>
            </p:cNvPr>
            <p:cNvSpPr/>
            <p:nvPr/>
          </p:nvSpPr>
          <p:spPr>
            <a:xfrm flipV="1">
              <a:off x="-2229" y="49513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07650225"/>
      </p:ext>
    </p:extLst>
  </p:cSld>
  <p:clrMapOvr>
    <a:masterClrMapping/>
  </p:clrMapOvr>
  <p:hf hdr="0" dt="0"/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1_Activity 1">
    <p:bg>
      <p:bgPr>
        <a:solidFill>
          <a:srgbClr val="28CF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 userDrawn="1"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7302" y="344971"/>
            <a:ext cx="7475232" cy="285887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>
                <a:solidFill>
                  <a:srgbClr val="004050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ACTIVITY: </a:t>
            </a:r>
            <a:br>
              <a:rPr lang="en-US" noProof="0" dirty="0"/>
            </a:br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7303" y="3525004"/>
            <a:ext cx="7475230" cy="2791976"/>
          </a:xfrm>
        </p:spPr>
        <p:txBody>
          <a:bodyPr/>
          <a:lstStyle>
            <a:lvl1pPr>
              <a:lnSpc>
                <a:spcPct val="100000"/>
              </a:lnSpc>
              <a:defRPr b="0" baseline="0"/>
            </a:lvl1pPr>
          </a:lstStyle>
          <a:p>
            <a:pPr lvl="0"/>
            <a:r>
              <a:rPr lang="en-US" dirty="0"/>
              <a:t>Click to edit instructions</a:t>
            </a:r>
          </a:p>
        </p:txBody>
      </p:sp>
    </p:spTree>
    <p:extLst>
      <p:ext uri="{BB962C8B-B14F-4D97-AF65-F5344CB8AC3E}">
        <p14:creationId xmlns:p14="http://schemas.microsoft.com/office/powerpoint/2010/main" val="31551517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03 Section Divider">
    <p:bg>
      <p:bgPr>
        <a:solidFill>
          <a:srgbClr val="F362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760859" y="768561"/>
            <a:ext cx="379608" cy="110490"/>
          </a:xfrm>
          <a:prstGeom prst="rect">
            <a:avLst/>
          </a:prstGeom>
          <a:solidFill>
            <a:srgbClr val="F362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376239" y="1556247"/>
            <a:ext cx="581025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3600" spc="60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EDIT </a:t>
            </a:r>
            <a:br>
              <a:rPr lang="en-US" noProof="0" dirty="0"/>
            </a:br>
            <a:r>
              <a:rPr lang="en-US" noProof="0" dirty="0"/>
              <a:t>MASTER TITLE STYLE</a:t>
            </a:r>
            <a:endParaRPr lang="en-GB" noProof="0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-2229" y="2361812"/>
            <a:ext cx="11067619" cy="4502135"/>
            <a:chOff x="-2229" y="2361812"/>
            <a:chExt cx="11067619" cy="4502135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513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160508521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ext Slide - With side bar C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F362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349984"/>
            <a:ext cx="3443732" cy="2751998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spc="60" baseline="0">
                <a:solidFill>
                  <a:schemeClr val="bg1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slide title to sit here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4"/>
            <a:ext cx="5803900" cy="409416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-1717" y="4568506"/>
            <a:ext cx="4628886" cy="1406446"/>
            <a:chOff x="-1717" y="4568506"/>
            <a:chExt cx="4628886" cy="1406446"/>
          </a:xfrm>
        </p:grpSpPr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717" y="4568506"/>
              <a:ext cx="4004222" cy="595385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68896" h="248186">
                  <a:moveTo>
                    <a:pt x="1668896" y="248186"/>
                  </a:moveTo>
                  <a:lnTo>
                    <a:pt x="331" y="248186"/>
                  </a:lnTo>
                  <a:cubicBezTo>
                    <a:pt x="-110" y="229623"/>
                    <a:pt x="441" y="211060"/>
                    <a:pt x="0" y="192497"/>
                  </a:cubicBezTo>
                  <a:lnTo>
                    <a:pt x="1522910" y="192497"/>
                  </a:lnTo>
                  <a:cubicBezTo>
                    <a:pt x="1465061" y="134140"/>
                    <a:pt x="1411785" y="74768"/>
                    <a:pt x="1376225" y="219"/>
                  </a:cubicBezTo>
                  <a:cubicBezTo>
                    <a:pt x="1396608" y="219"/>
                    <a:pt x="1415468" y="854"/>
                    <a:pt x="1434264" y="219"/>
                  </a:cubicBezTo>
                  <a:cubicBezTo>
                    <a:pt x="1443056" y="-1141"/>
                    <a:pt x="1451568" y="3956"/>
                    <a:pt x="1454520" y="12347"/>
                  </a:cubicBezTo>
                  <a:cubicBezTo>
                    <a:pt x="1472082" y="45816"/>
                    <a:pt x="1493755" y="76961"/>
                    <a:pt x="1519036" y="105057"/>
                  </a:cubicBezTo>
                  <a:cubicBezTo>
                    <a:pt x="1562664" y="155126"/>
                    <a:pt x="1610880" y="201004"/>
                    <a:pt x="1663055" y="242090"/>
                  </a:cubicBezTo>
                  <a:cubicBezTo>
                    <a:pt x="1664833" y="243551"/>
                    <a:pt x="1666610" y="245011"/>
                    <a:pt x="1668261" y="246535"/>
                  </a:cubicBezTo>
                  <a:cubicBezTo>
                    <a:pt x="1668579" y="246599"/>
                    <a:pt x="1668579" y="247170"/>
                    <a:pt x="1668896" y="248186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3713028" y="4568727"/>
              <a:ext cx="914141" cy="1401463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717" y="5379567"/>
              <a:ext cx="4004222" cy="595385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68896" h="248186">
                  <a:moveTo>
                    <a:pt x="1668896" y="248186"/>
                  </a:moveTo>
                  <a:lnTo>
                    <a:pt x="331" y="248186"/>
                  </a:lnTo>
                  <a:cubicBezTo>
                    <a:pt x="-110" y="229623"/>
                    <a:pt x="441" y="211060"/>
                    <a:pt x="0" y="192497"/>
                  </a:cubicBezTo>
                  <a:lnTo>
                    <a:pt x="1522910" y="192497"/>
                  </a:lnTo>
                  <a:cubicBezTo>
                    <a:pt x="1465061" y="134140"/>
                    <a:pt x="1411785" y="74768"/>
                    <a:pt x="1376225" y="219"/>
                  </a:cubicBezTo>
                  <a:cubicBezTo>
                    <a:pt x="1396608" y="219"/>
                    <a:pt x="1415468" y="854"/>
                    <a:pt x="1434264" y="219"/>
                  </a:cubicBezTo>
                  <a:cubicBezTo>
                    <a:pt x="1443056" y="-1141"/>
                    <a:pt x="1451568" y="3956"/>
                    <a:pt x="1454520" y="12347"/>
                  </a:cubicBezTo>
                  <a:cubicBezTo>
                    <a:pt x="1472082" y="45816"/>
                    <a:pt x="1493755" y="76961"/>
                    <a:pt x="1519036" y="105057"/>
                  </a:cubicBezTo>
                  <a:cubicBezTo>
                    <a:pt x="1562664" y="155126"/>
                    <a:pt x="1610880" y="201004"/>
                    <a:pt x="1663055" y="242090"/>
                  </a:cubicBezTo>
                  <a:cubicBezTo>
                    <a:pt x="1664833" y="243551"/>
                    <a:pt x="1666610" y="245011"/>
                    <a:pt x="1668261" y="246535"/>
                  </a:cubicBezTo>
                  <a:cubicBezTo>
                    <a:pt x="1668579" y="246599"/>
                    <a:pt x="1668579" y="247170"/>
                    <a:pt x="1668896" y="248186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7246466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ext Slid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242034"/>
            <a:ext cx="3694112" cy="2917842"/>
          </a:xfrm>
        </p:spPr>
        <p:txBody>
          <a:bodyPr anchor="b"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8146" y="579549"/>
            <a:ext cx="5718225" cy="589903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0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2"/>
            <a:r>
              <a:rPr lang="en-GB" dirty="0"/>
              <a:t>Fourth level</a:t>
            </a:r>
          </a:p>
          <a:p>
            <a:pPr lvl="2"/>
            <a:r>
              <a:rPr lang="en-GB" dirty="0"/>
              <a:t>Fifth level</a:t>
            </a:r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-6058" y="3531457"/>
            <a:ext cx="5797612" cy="2365031"/>
            <a:chOff x="-2229" y="2361812"/>
            <a:chExt cx="11067619" cy="4514835"/>
          </a:xfrm>
        </p:grpSpPr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solidFill>
              <a:srgbClr val="F3622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solidFill>
              <a:srgbClr val="F3622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solidFill>
              <a:srgbClr val="F3622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7309372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 and Image (half screen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5"/>
            <a:ext cx="614348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D44E23D4-CD16-B448-8F0A-11F5CE4FAB4C}"/>
              </a:ext>
            </a:extLst>
          </p:cNvPr>
          <p:cNvSpPr/>
          <p:nvPr userDrawn="1"/>
        </p:nvSpPr>
        <p:spPr>
          <a:xfrm>
            <a:off x="3229535" y="4488657"/>
            <a:ext cx="3729957" cy="236934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641350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lnTo>
                  <a:pt x="350450" y="641432"/>
                </a:lnTo>
                <a:lnTo>
                  <a:pt x="428301" y="641432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cubicBezTo>
                  <a:pt x="668712" y="640352"/>
                  <a:pt x="683761" y="640352"/>
                  <a:pt x="698747" y="640352"/>
                </a:cubicBez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cubicBezTo>
                  <a:pt x="687889" y="141687"/>
                  <a:pt x="670616" y="141687"/>
                  <a:pt x="652138" y="141687"/>
                </a:cubicBez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cubicBezTo>
                  <a:pt x="350704" y="258463"/>
                  <a:pt x="350704" y="300818"/>
                  <a:pt x="350704" y="343045"/>
                </a:cubicBez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cubicBezTo>
                  <a:pt x="300539" y="353142"/>
                  <a:pt x="254564" y="353142"/>
                  <a:pt x="208591" y="352697"/>
                </a:cubicBez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F1612C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35041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2_Activity 1">
    <p:bg>
      <p:bgPr>
        <a:solidFill>
          <a:srgbClr val="F362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 userDrawn="1"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chemeClr val="bg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7302" y="344971"/>
            <a:ext cx="7475232" cy="285887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>
                <a:solidFill>
                  <a:srgbClr val="004050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ACTIVITY: </a:t>
            </a:r>
            <a:br>
              <a:rPr lang="en-US" noProof="0" dirty="0"/>
            </a:br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7303" y="3525004"/>
            <a:ext cx="7475230" cy="2791976"/>
          </a:xfrm>
        </p:spPr>
        <p:txBody>
          <a:bodyPr/>
          <a:lstStyle>
            <a:lvl1pPr>
              <a:lnSpc>
                <a:spcPct val="100000"/>
              </a:lnSpc>
              <a:defRPr b="0" baseline="0"/>
            </a:lvl1pPr>
          </a:lstStyle>
          <a:p>
            <a:pPr lvl="0"/>
            <a:r>
              <a:rPr lang="en-US" dirty="0"/>
              <a:t>Click to edit instructions</a:t>
            </a:r>
          </a:p>
        </p:txBody>
      </p:sp>
    </p:spTree>
    <p:extLst>
      <p:ext uri="{BB962C8B-B14F-4D97-AF65-F5344CB8AC3E}">
        <p14:creationId xmlns:p14="http://schemas.microsoft.com/office/powerpoint/2010/main" val="20749759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02 Section Divider">
    <p:bg>
      <p:bgPr>
        <a:solidFill>
          <a:srgbClr val="7E00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A0DD6AED-2202-DD48-A2D6-60CCC5F07320}"/>
              </a:ext>
            </a:extLst>
          </p:cNvPr>
          <p:cNvSpPr/>
          <p:nvPr userDrawn="1"/>
        </p:nvSpPr>
        <p:spPr>
          <a:xfrm>
            <a:off x="-609" y="2116538"/>
            <a:ext cx="11411496" cy="5526322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rgbClr val="F9125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6238" y="2067007"/>
            <a:ext cx="5627171" cy="2353439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3600" spc="60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664505791"/>
      </p:ext>
    </p:extLst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ext Slide - With side bar C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7E00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349984"/>
            <a:ext cx="3443732" cy="2751998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spc="60" baseline="0">
                <a:solidFill>
                  <a:schemeClr val="bg1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slide title to sit here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4"/>
            <a:ext cx="5803900" cy="409416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grpSp>
        <p:nvGrpSpPr>
          <p:cNvPr id="33" name="Group 32"/>
          <p:cNvGrpSpPr/>
          <p:nvPr userDrawn="1"/>
        </p:nvGrpSpPr>
        <p:grpSpPr>
          <a:xfrm>
            <a:off x="-1717" y="4568506"/>
            <a:ext cx="4628886" cy="1406446"/>
            <a:chOff x="-1717" y="4568506"/>
            <a:chExt cx="4628886" cy="1406446"/>
          </a:xfrm>
          <a:solidFill>
            <a:srgbClr val="F91258"/>
          </a:solidFill>
        </p:grpSpPr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717" y="4568506"/>
              <a:ext cx="4004222" cy="595385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68896" h="248186">
                  <a:moveTo>
                    <a:pt x="1668896" y="248186"/>
                  </a:moveTo>
                  <a:lnTo>
                    <a:pt x="331" y="248186"/>
                  </a:lnTo>
                  <a:cubicBezTo>
                    <a:pt x="-110" y="229623"/>
                    <a:pt x="441" y="211060"/>
                    <a:pt x="0" y="192497"/>
                  </a:cubicBezTo>
                  <a:lnTo>
                    <a:pt x="1522910" y="192497"/>
                  </a:lnTo>
                  <a:cubicBezTo>
                    <a:pt x="1465061" y="134140"/>
                    <a:pt x="1411785" y="74768"/>
                    <a:pt x="1376225" y="219"/>
                  </a:cubicBezTo>
                  <a:cubicBezTo>
                    <a:pt x="1396608" y="219"/>
                    <a:pt x="1415468" y="854"/>
                    <a:pt x="1434264" y="219"/>
                  </a:cubicBezTo>
                  <a:cubicBezTo>
                    <a:pt x="1443056" y="-1141"/>
                    <a:pt x="1451568" y="3956"/>
                    <a:pt x="1454520" y="12347"/>
                  </a:cubicBezTo>
                  <a:cubicBezTo>
                    <a:pt x="1472082" y="45816"/>
                    <a:pt x="1493755" y="76961"/>
                    <a:pt x="1519036" y="105057"/>
                  </a:cubicBezTo>
                  <a:cubicBezTo>
                    <a:pt x="1562664" y="155126"/>
                    <a:pt x="1610880" y="201004"/>
                    <a:pt x="1663055" y="242090"/>
                  </a:cubicBezTo>
                  <a:cubicBezTo>
                    <a:pt x="1664833" y="243551"/>
                    <a:pt x="1666610" y="245011"/>
                    <a:pt x="1668261" y="246535"/>
                  </a:cubicBezTo>
                  <a:cubicBezTo>
                    <a:pt x="1668579" y="246599"/>
                    <a:pt x="1668579" y="247170"/>
                    <a:pt x="166889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3713028" y="4568727"/>
              <a:ext cx="914141" cy="1401463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717" y="5379567"/>
              <a:ext cx="4004222" cy="595385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68896" h="248186">
                  <a:moveTo>
                    <a:pt x="1668896" y="248186"/>
                  </a:moveTo>
                  <a:lnTo>
                    <a:pt x="331" y="248186"/>
                  </a:lnTo>
                  <a:cubicBezTo>
                    <a:pt x="-110" y="229623"/>
                    <a:pt x="441" y="211060"/>
                    <a:pt x="0" y="192497"/>
                  </a:cubicBezTo>
                  <a:lnTo>
                    <a:pt x="1522910" y="192497"/>
                  </a:lnTo>
                  <a:cubicBezTo>
                    <a:pt x="1465061" y="134140"/>
                    <a:pt x="1411785" y="74768"/>
                    <a:pt x="1376225" y="219"/>
                  </a:cubicBezTo>
                  <a:cubicBezTo>
                    <a:pt x="1396608" y="219"/>
                    <a:pt x="1415468" y="854"/>
                    <a:pt x="1434264" y="219"/>
                  </a:cubicBezTo>
                  <a:cubicBezTo>
                    <a:pt x="1443056" y="-1141"/>
                    <a:pt x="1451568" y="3956"/>
                    <a:pt x="1454520" y="12347"/>
                  </a:cubicBezTo>
                  <a:cubicBezTo>
                    <a:pt x="1472082" y="45816"/>
                    <a:pt x="1493755" y="76961"/>
                    <a:pt x="1519036" y="105057"/>
                  </a:cubicBezTo>
                  <a:cubicBezTo>
                    <a:pt x="1562664" y="155126"/>
                    <a:pt x="1610880" y="201004"/>
                    <a:pt x="1663055" y="242090"/>
                  </a:cubicBezTo>
                  <a:cubicBezTo>
                    <a:pt x="1664833" y="243551"/>
                    <a:pt x="1666610" y="245011"/>
                    <a:pt x="1668261" y="246535"/>
                  </a:cubicBezTo>
                  <a:cubicBezTo>
                    <a:pt x="1668579" y="246599"/>
                    <a:pt x="1668579" y="247170"/>
                    <a:pt x="166889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338054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ext Slid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242034"/>
            <a:ext cx="3694112" cy="2917842"/>
          </a:xfrm>
        </p:spPr>
        <p:txBody>
          <a:bodyPr anchor="b"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8146" y="579549"/>
            <a:ext cx="5718225" cy="589903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0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2"/>
            <a:r>
              <a:rPr lang="en-GB" dirty="0"/>
              <a:t>Fourth level</a:t>
            </a:r>
          </a:p>
          <a:p>
            <a:pPr lvl="2"/>
            <a:r>
              <a:rPr lang="en-GB" dirty="0"/>
              <a:t>Fifth level</a:t>
            </a: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-6058" y="3531457"/>
            <a:ext cx="5797612" cy="2365031"/>
            <a:chOff x="-2229" y="2361812"/>
            <a:chExt cx="11067619" cy="4514835"/>
          </a:xfrm>
          <a:solidFill>
            <a:srgbClr val="7E007C"/>
          </a:solidFill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2107686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 and Image (half screen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5"/>
            <a:ext cx="614348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D44E23D4-CD16-B448-8F0A-11F5CE4FAB4C}"/>
              </a:ext>
            </a:extLst>
          </p:cNvPr>
          <p:cNvSpPr/>
          <p:nvPr userDrawn="1"/>
        </p:nvSpPr>
        <p:spPr>
          <a:xfrm>
            <a:off x="3229535" y="4488657"/>
            <a:ext cx="3729957" cy="236934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641350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lnTo>
                  <a:pt x="350450" y="641432"/>
                </a:lnTo>
                <a:lnTo>
                  <a:pt x="428301" y="641432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cubicBezTo>
                  <a:pt x="668712" y="640352"/>
                  <a:pt x="683761" y="640352"/>
                  <a:pt x="698747" y="640352"/>
                </a:cubicBez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cubicBezTo>
                  <a:pt x="687889" y="141687"/>
                  <a:pt x="670616" y="141687"/>
                  <a:pt x="652138" y="141687"/>
                </a:cubicBez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cubicBezTo>
                  <a:pt x="350704" y="258463"/>
                  <a:pt x="350704" y="300818"/>
                  <a:pt x="350704" y="343045"/>
                </a:cubicBez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cubicBezTo>
                  <a:pt x="300539" y="353142"/>
                  <a:pt x="254564" y="353142"/>
                  <a:pt x="208591" y="352697"/>
                </a:cubicBez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7E007C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32236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02 Section Divide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732" t="-5388" r="-9847" b="6180"/>
          <a:stretch/>
        </p:blipFill>
        <p:spPr>
          <a:xfrm>
            <a:off x="265143" y="388189"/>
            <a:ext cx="776377" cy="483079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6238" y="1897166"/>
            <a:ext cx="7011390" cy="2277604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5600">
                <a:solidFill>
                  <a:schemeClr val="bg1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9" y="1897166"/>
            <a:ext cx="11479292" cy="4960834"/>
          </a:xfrm>
          <a:prstGeom prst="rect">
            <a:avLst/>
          </a:prstGeom>
        </p:spPr>
      </p:pic>
      <p:pic>
        <p:nvPicPr>
          <p:cNvPr id="5" name="Graphic 31">
            <a:extLst>
              <a:ext uri="{FF2B5EF4-FFF2-40B4-BE49-F238E27FC236}">
                <a16:creationId xmlns:a16="http://schemas.microsoft.com/office/drawing/2014/main" id="{3619E17E-C21D-48EB-BEB1-EB7A691FB19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732" t="-5388" r="-9847" b="6180"/>
          <a:stretch/>
        </p:blipFill>
        <p:spPr>
          <a:xfrm>
            <a:off x="265143" y="388189"/>
            <a:ext cx="776377" cy="48307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9AA737B-2CE0-4886-9D3F-0B6BE2F0A59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9" y="1897166"/>
            <a:ext cx="11479292" cy="4960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043214"/>
      </p:ext>
    </p:extLst>
  </p:cSld>
  <p:clrMapOvr>
    <a:masterClrMapping/>
  </p:clrMapOvr>
  <p:hf hdr="0" dt="0"/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3_Activity 1">
    <p:bg>
      <p:bgPr>
        <a:solidFill>
          <a:srgbClr val="7E00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 userDrawn="1"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chemeClr val="bg1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7302" y="344971"/>
            <a:ext cx="7475232" cy="285887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>
                <a:solidFill>
                  <a:schemeClr val="bg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ACTIVITY: </a:t>
            </a:r>
            <a:br>
              <a:rPr lang="en-US" noProof="0" dirty="0"/>
            </a:br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7303" y="3525004"/>
            <a:ext cx="7475230" cy="2791976"/>
          </a:xfrm>
        </p:spPr>
        <p:txBody>
          <a:bodyPr/>
          <a:lstStyle>
            <a:lvl1pPr>
              <a:lnSpc>
                <a:spcPct val="100000"/>
              </a:lnSpc>
              <a:defRPr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instructions</a:t>
            </a:r>
          </a:p>
        </p:txBody>
      </p:sp>
    </p:spTree>
    <p:extLst>
      <p:ext uri="{BB962C8B-B14F-4D97-AF65-F5344CB8AC3E}">
        <p14:creationId xmlns:p14="http://schemas.microsoft.com/office/powerpoint/2010/main" val="29637314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272" y="1368256"/>
            <a:ext cx="11516239" cy="495535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79555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orient="horz" pos="2260">
          <p15:clr>
            <a:srgbClr val="FBAE40"/>
          </p15:clr>
        </p15:guide>
        <p15:guide id="5" pos="3940">
          <p15:clr>
            <a:srgbClr val="FBAE40"/>
          </p15:clr>
        </p15:guide>
      </p15:sldGuideLst>
    </p:ext>
  </p:extLst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53773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con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1059427" y="3673998"/>
            <a:ext cx="2124159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0" indent="0">
              <a:buFont typeface="Arial" panose="020B0604020202020204" pitchFamily="34" charset="0"/>
              <a:buNone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3639645" y="3673998"/>
            <a:ext cx="2068065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6149996" y="3673998"/>
            <a:ext cx="2130523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7" name="Picture Placeholder 21"/>
          <p:cNvSpPr>
            <a:spLocks noGrp="1"/>
          </p:cNvSpPr>
          <p:nvPr>
            <p:ph type="pic" sz="quarter" idx="18" hasCustomPrompt="1"/>
          </p:nvPr>
        </p:nvSpPr>
        <p:spPr>
          <a:xfrm>
            <a:off x="1059428" y="1993484"/>
            <a:ext cx="1437932" cy="143793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8" name="Picture Placeholder 21"/>
          <p:cNvSpPr>
            <a:spLocks noGrp="1"/>
          </p:cNvSpPr>
          <p:nvPr>
            <p:ph type="pic" sz="quarter" idx="19" hasCustomPrompt="1"/>
          </p:nvPr>
        </p:nvSpPr>
        <p:spPr>
          <a:xfrm>
            <a:off x="3639646" y="1986408"/>
            <a:ext cx="1437932" cy="143793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9" name="Picture Placeholder 21"/>
          <p:cNvSpPr>
            <a:spLocks noGrp="1"/>
          </p:cNvSpPr>
          <p:nvPr>
            <p:ph type="pic" sz="quarter" idx="20" hasCustomPrompt="1"/>
          </p:nvPr>
        </p:nvSpPr>
        <p:spPr>
          <a:xfrm>
            <a:off x="6149997" y="1993484"/>
            <a:ext cx="1437932" cy="143793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637070" y="3688989"/>
            <a:ext cx="2183449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1" name="Picture Placeholder 21"/>
          <p:cNvSpPr>
            <a:spLocks noGrp="1"/>
          </p:cNvSpPr>
          <p:nvPr>
            <p:ph type="pic" sz="quarter" idx="22" hasCustomPrompt="1"/>
          </p:nvPr>
        </p:nvSpPr>
        <p:spPr>
          <a:xfrm>
            <a:off x="8637071" y="2008475"/>
            <a:ext cx="1437932" cy="143793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41920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text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065907" y="1986354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511826" y="1986354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5957745" y="1986353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8403664" y="1986352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10248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ext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5915467" y="1992793"/>
            <a:ext cx="464600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069809" y="1992792"/>
            <a:ext cx="464600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02410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1080209" y="4307356"/>
            <a:ext cx="4646004" cy="2072171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buFont typeface="Arial" panose="020B0604020202020204" pitchFamily="34" charset="0"/>
              <a:buChar char="•"/>
              <a:defRPr sz="1800"/>
            </a:lvl2pPr>
            <a:lvl3pPr marL="0" indent="0">
              <a:buNone/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80209" y="2003204"/>
            <a:ext cx="4645958" cy="207217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925914" y="2003203"/>
            <a:ext cx="4645958" cy="207217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5925868" y="4307356"/>
            <a:ext cx="4646004" cy="2072171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39859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32165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Hope you enjoyed">
    <p:bg>
      <p:bgPr>
        <a:solidFill>
          <a:srgbClr val="09ED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63440" y="0"/>
            <a:ext cx="752856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0" y="2311970"/>
            <a:ext cx="3138017" cy="1908338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/>
            </a:lvl1pPr>
          </a:lstStyle>
          <a:p>
            <a:r>
              <a:rPr lang="en-US" noProof="0" dirty="0"/>
              <a:t>THANK YOU</a:t>
            </a:r>
            <a:endParaRPr lang="en-GB" noProof="0" dirty="0"/>
          </a:p>
        </p:txBody>
      </p:sp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1" y="5306004"/>
            <a:ext cx="4269826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b="0" baseline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Hope you enjoyed this learning journey.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-1698" y="3508800"/>
            <a:ext cx="7016130" cy="2425241"/>
            <a:chOff x="683" y="3508800"/>
            <a:chExt cx="7016130" cy="2425241"/>
          </a:xfrm>
          <a:solidFill>
            <a:srgbClr val="004050"/>
          </a:solidFill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683" y="3508800"/>
              <a:ext cx="5938619" cy="102700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566 w 1668566"/>
                <a:gd name="connsiteY0" fmla="*/ 248186 h 248186"/>
                <a:gd name="connsiteX1" fmla="*/ 1 w 1668566"/>
                <a:gd name="connsiteY1" fmla="*/ 248186 h 248186"/>
                <a:gd name="connsiteX2" fmla="*/ 229815 w 1668566"/>
                <a:gd name="connsiteY2" fmla="*/ 194032 h 248186"/>
                <a:gd name="connsiteX3" fmla="*/ 1522580 w 1668566"/>
                <a:gd name="connsiteY3" fmla="*/ 192497 h 248186"/>
                <a:gd name="connsiteX4" fmla="*/ 1375895 w 1668566"/>
                <a:gd name="connsiteY4" fmla="*/ 219 h 248186"/>
                <a:gd name="connsiteX5" fmla="*/ 1433934 w 1668566"/>
                <a:gd name="connsiteY5" fmla="*/ 219 h 248186"/>
                <a:gd name="connsiteX6" fmla="*/ 1454190 w 1668566"/>
                <a:gd name="connsiteY6" fmla="*/ 12347 h 248186"/>
                <a:gd name="connsiteX7" fmla="*/ 1518706 w 1668566"/>
                <a:gd name="connsiteY7" fmla="*/ 105057 h 248186"/>
                <a:gd name="connsiteX8" fmla="*/ 1662725 w 1668566"/>
                <a:gd name="connsiteY8" fmla="*/ 242090 h 248186"/>
                <a:gd name="connsiteX9" fmla="*/ 1667931 w 1668566"/>
                <a:gd name="connsiteY9" fmla="*/ 246535 h 248186"/>
                <a:gd name="connsiteX10" fmla="*/ 1668566 w 1668566"/>
                <a:gd name="connsiteY10" fmla="*/ 248186 h 248186"/>
                <a:gd name="connsiteX0" fmla="*/ 1440017 w 1440017"/>
                <a:gd name="connsiteY0" fmla="*/ 248186 h 248186"/>
                <a:gd name="connsiteX1" fmla="*/ 62 w 1440017"/>
                <a:gd name="connsiteY1" fmla="*/ 248186 h 248186"/>
                <a:gd name="connsiteX2" fmla="*/ 1266 w 1440017"/>
                <a:gd name="connsiteY2" fmla="*/ 194032 h 248186"/>
                <a:gd name="connsiteX3" fmla="*/ 1294031 w 1440017"/>
                <a:gd name="connsiteY3" fmla="*/ 192497 h 248186"/>
                <a:gd name="connsiteX4" fmla="*/ 1147346 w 1440017"/>
                <a:gd name="connsiteY4" fmla="*/ 219 h 248186"/>
                <a:gd name="connsiteX5" fmla="*/ 1205385 w 1440017"/>
                <a:gd name="connsiteY5" fmla="*/ 219 h 248186"/>
                <a:gd name="connsiteX6" fmla="*/ 1225641 w 1440017"/>
                <a:gd name="connsiteY6" fmla="*/ 12347 h 248186"/>
                <a:gd name="connsiteX7" fmla="*/ 1290157 w 1440017"/>
                <a:gd name="connsiteY7" fmla="*/ 105057 h 248186"/>
                <a:gd name="connsiteX8" fmla="*/ 1434176 w 1440017"/>
                <a:gd name="connsiteY8" fmla="*/ 242090 h 248186"/>
                <a:gd name="connsiteX9" fmla="*/ 1439382 w 1440017"/>
                <a:gd name="connsiteY9" fmla="*/ 246535 h 248186"/>
                <a:gd name="connsiteX10" fmla="*/ 1440017 w 1440017"/>
                <a:gd name="connsiteY10" fmla="*/ 248186 h 248186"/>
                <a:gd name="connsiteX0" fmla="*/ 1439987 w 1439987"/>
                <a:gd name="connsiteY0" fmla="*/ 248186 h 248186"/>
                <a:gd name="connsiteX1" fmla="*/ 32 w 1439987"/>
                <a:gd name="connsiteY1" fmla="*/ 248186 h 248186"/>
                <a:gd name="connsiteX2" fmla="*/ 3538 w 1439987"/>
                <a:gd name="connsiteY2" fmla="*/ 192881 h 248186"/>
                <a:gd name="connsiteX3" fmla="*/ 1294001 w 1439987"/>
                <a:gd name="connsiteY3" fmla="*/ 192497 h 248186"/>
                <a:gd name="connsiteX4" fmla="*/ 1147316 w 1439987"/>
                <a:gd name="connsiteY4" fmla="*/ 219 h 248186"/>
                <a:gd name="connsiteX5" fmla="*/ 1205355 w 1439987"/>
                <a:gd name="connsiteY5" fmla="*/ 219 h 248186"/>
                <a:gd name="connsiteX6" fmla="*/ 1225611 w 1439987"/>
                <a:gd name="connsiteY6" fmla="*/ 12347 h 248186"/>
                <a:gd name="connsiteX7" fmla="*/ 1290127 w 1439987"/>
                <a:gd name="connsiteY7" fmla="*/ 105057 h 248186"/>
                <a:gd name="connsiteX8" fmla="*/ 1434146 w 1439987"/>
                <a:gd name="connsiteY8" fmla="*/ 242090 h 248186"/>
                <a:gd name="connsiteX9" fmla="*/ 1439352 w 1439987"/>
                <a:gd name="connsiteY9" fmla="*/ 246535 h 248186"/>
                <a:gd name="connsiteX10" fmla="*/ 1439987 w 1439987"/>
                <a:gd name="connsiteY10" fmla="*/ 248186 h 248186"/>
                <a:gd name="connsiteX0" fmla="*/ 1436625 w 1436625"/>
                <a:gd name="connsiteY0" fmla="*/ 248186 h 248186"/>
                <a:gd name="connsiteX1" fmla="*/ 122 w 1436625"/>
                <a:gd name="connsiteY1" fmla="*/ 248186 h 248186"/>
                <a:gd name="connsiteX2" fmla="*/ 176 w 1436625"/>
                <a:gd name="connsiteY2" fmla="*/ 192881 h 248186"/>
                <a:gd name="connsiteX3" fmla="*/ 1290639 w 1436625"/>
                <a:gd name="connsiteY3" fmla="*/ 192497 h 248186"/>
                <a:gd name="connsiteX4" fmla="*/ 1143954 w 1436625"/>
                <a:gd name="connsiteY4" fmla="*/ 219 h 248186"/>
                <a:gd name="connsiteX5" fmla="*/ 1201993 w 1436625"/>
                <a:gd name="connsiteY5" fmla="*/ 219 h 248186"/>
                <a:gd name="connsiteX6" fmla="*/ 1222249 w 1436625"/>
                <a:gd name="connsiteY6" fmla="*/ 12347 h 248186"/>
                <a:gd name="connsiteX7" fmla="*/ 1286765 w 1436625"/>
                <a:gd name="connsiteY7" fmla="*/ 105057 h 248186"/>
                <a:gd name="connsiteX8" fmla="*/ 1430784 w 1436625"/>
                <a:gd name="connsiteY8" fmla="*/ 242090 h 248186"/>
                <a:gd name="connsiteX9" fmla="*/ 1435990 w 1436625"/>
                <a:gd name="connsiteY9" fmla="*/ 246535 h 248186"/>
                <a:gd name="connsiteX10" fmla="*/ 1436625 w 1436625"/>
                <a:gd name="connsiteY10" fmla="*/ 248186 h 248186"/>
                <a:gd name="connsiteX0" fmla="*/ 1436553 w 1436553"/>
                <a:gd name="connsiteY0" fmla="*/ 248186 h 248186"/>
                <a:gd name="connsiteX1" fmla="*/ 50 w 1436553"/>
                <a:gd name="connsiteY1" fmla="*/ 248186 h 248186"/>
                <a:gd name="connsiteX2" fmla="*/ 1830 w 1436553"/>
                <a:gd name="connsiteY2" fmla="*/ 192881 h 248186"/>
                <a:gd name="connsiteX3" fmla="*/ 1290567 w 1436553"/>
                <a:gd name="connsiteY3" fmla="*/ 192497 h 248186"/>
                <a:gd name="connsiteX4" fmla="*/ 1143882 w 1436553"/>
                <a:gd name="connsiteY4" fmla="*/ 219 h 248186"/>
                <a:gd name="connsiteX5" fmla="*/ 1201921 w 1436553"/>
                <a:gd name="connsiteY5" fmla="*/ 219 h 248186"/>
                <a:gd name="connsiteX6" fmla="*/ 1222177 w 1436553"/>
                <a:gd name="connsiteY6" fmla="*/ 12347 h 248186"/>
                <a:gd name="connsiteX7" fmla="*/ 1286693 w 1436553"/>
                <a:gd name="connsiteY7" fmla="*/ 105057 h 248186"/>
                <a:gd name="connsiteX8" fmla="*/ 1430712 w 1436553"/>
                <a:gd name="connsiteY8" fmla="*/ 242090 h 248186"/>
                <a:gd name="connsiteX9" fmla="*/ 1435918 w 1436553"/>
                <a:gd name="connsiteY9" fmla="*/ 246535 h 248186"/>
                <a:gd name="connsiteX10" fmla="*/ 1436553 w 1436553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34899" h="248186">
                  <a:moveTo>
                    <a:pt x="1434899" y="248186"/>
                  </a:moveTo>
                  <a:lnTo>
                    <a:pt x="122" y="248186"/>
                  </a:lnTo>
                  <a:cubicBezTo>
                    <a:pt x="-319" y="229623"/>
                    <a:pt x="617" y="211444"/>
                    <a:pt x="176" y="192881"/>
                  </a:cubicBezTo>
                  <a:lnTo>
                    <a:pt x="1288913" y="192497"/>
                  </a:lnTo>
                  <a:cubicBezTo>
                    <a:pt x="1231064" y="134140"/>
                    <a:pt x="1177788" y="74768"/>
                    <a:pt x="1142228" y="219"/>
                  </a:cubicBezTo>
                  <a:cubicBezTo>
                    <a:pt x="1162611" y="219"/>
                    <a:pt x="1181471" y="854"/>
                    <a:pt x="1200267" y="219"/>
                  </a:cubicBezTo>
                  <a:cubicBezTo>
                    <a:pt x="1209059" y="-1141"/>
                    <a:pt x="1217571" y="3956"/>
                    <a:pt x="1220523" y="12347"/>
                  </a:cubicBezTo>
                  <a:cubicBezTo>
                    <a:pt x="1238085" y="45816"/>
                    <a:pt x="1259758" y="76961"/>
                    <a:pt x="1285039" y="105057"/>
                  </a:cubicBezTo>
                  <a:cubicBezTo>
                    <a:pt x="1328667" y="155126"/>
                    <a:pt x="1376883" y="201004"/>
                    <a:pt x="1429058" y="242090"/>
                  </a:cubicBezTo>
                  <a:cubicBezTo>
                    <a:pt x="1430836" y="243551"/>
                    <a:pt x="1432613" y="245011"/>
                    <a:pt x="1434264" y="246535"/>
                  </a:cubicBezTo>
                  <a:cubicBezTo>
                    <a:pt x="1434582" y="246599"/>
                    <a:pt x="1434582" y="247170"/>
                    <a:pt x="1434899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 userDrawn="1"/>
          </p:nvSpPr>
          <p:spPr>
            <a:xfrm>
              <a:off x="5439970" y="3509181"/>
              <a:ext cx="1576843" cy="2417447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683" y="4907035"/>
              <a:ext cx="5938619" cy="102700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566 w 1668566"/>
                <a:gd name="connsiteY0" fmla="*/ 248186 h 248186"/>
                <a:gd name="connsiteX1" fmla="*/ 1 w 1668566"/>
                <a:gd name="connsiteY1" fmla="*/ 248186 h 248186"/>
                <a:gd name="connsiteX2" fmla="*/ 229815 w 1668566"/>
                <a:gd name="connsiteY2" fmla="*/ 194032 h 248186"/>
                <a:gd name="connsiteX3" fmla="*/ 1522580 w 1668566"/>
                <a:gd name="connsiteY3" fmla="*/ 192497 h 248186"/>
                <a:gd name="connsiteX4" fmla="*/ 1375895 w 1668566"/>
                <a:gd name="connsiteY4" fmla="*/ 219 h 248186"/>
                <a:gd name="connsiteX5" fmla="*/ 1433934 w 1668566"/>
                <a:gd name="connsiteY5" fmla="*/ 219 h 248186"/>
                <a:gd name="connsiteX6" fmla="*/ 1454190 w 1668566"/>
                <a:gd name="connsiteY6" fmla="*/ 12347 h 248186"/>
                <a:gd name="connsiteX7" fmla="*/ 1518706 w 1668566"/>
                <a:gd name="connsiteY7" fmla="*/ 105057 h 248186"/>
                <a:gd name="connsiteX8" fmla="*/ 1662725 w 1668566"/>
                <a:gd name="connsiteY8" fmla="*/ 242090 h 248186"/>
                <a:gd name="connsiteX9" fmla="*/ 1667931 w 1668566"/>
                <a:gd name="connsiteY9" fmla="*/ 246535 h 248186"/>
                <a:gd name="connsiteX10" fmla="*/ 1668566 w 1668566"/>
                <a:gd name="connsiteY10" fmla="*/ 248186 h 248186"/>
                <a:gd name="connsiteX0" fmla="*/ 1440017 w 1440017"/>
                <a:gd name="connsiteY0" fmla="*/ 248186 h 248186"/>
                <a:gd name="connsiteX1" fmla="*/ 62 w 1440017"/>
                <a:gd name="connsiteY1" fmla="*/ 248186 h 248186"/>
                <a:gd name="connsiteX2" fmla="*/ 1266 w 1440017"/>
                <a:gd name="connsiteY2" fmla="*/ 194032 h 248186"/>
                <a:gd name="connsiteX3" fmla="*/ 1294031 w 1440017"/>
                <a:gd name="connsiteY3" fmla="*/ 192497 h 248186"/>
                <a:gd name="connsiteX4" fmla="*/ 1147346 w 1440017"/>
                <a:gd name="connsiteY4" fmla="*/ 219 h 248186"/>
                <a:gd name="connsiteX5" fmla="*/ 1205385 w 1440017"/>
                <a:gd name="connsiteY5" fmla="*/ 219 h 248186"/>
                <a:gd name="connsiteX6" fmla="*/ 1225641 w 1440017"/>
                <a:gd name="connsiteY6" fmla="*/ 12347 h 248186"/>
                <a:gd name="connsiteX7" fmla="*/ 1290157 w 1440017"/>
                <a:gd name="connsiteY7" fmla="*/ 105057 h 248186"/>
                <a:gd name="connsiteX8" fmla="*/ 1434176 w 1440017"/>
                <a:gd name="connsiteY8" fmla="*/ 242090 h 248186"/>
                <a:gd name="connsiteX9" fmla="*/ 1439382 w 1440017"/>
                <a:gd name="connsiteY9" fmla="*/ 246535 h 248186"/>
                <a:gd name="connsiteX10" fmla="*/ 1440017 w 1440017"/>
                <a:gd name="connsiteY10" fmla="*/ 248186 h 248186"/>
                <a:gd name="connsiteX0" fmla="*/ 1439987 w 1439987"/>
                <a:gd name="connsiteY0" fmla="*/ 248186 h 248186"/>
                <a:gd name="connsiteX1" fmla="*/ 32 w 1439987"/>
                <a:gd name="connsiteY1" fmla="*/ 248186 h 248186"/>
                <a:gd name="connsiteX2" fmla="*/ 3538 w 1439987"/>
                <a:gd name="connsiteY2" fmla="*/ 192881 h 248186"/>
                <a:gd name="connsiteX3" fmla="*/ 1294001 w 1439987"/>
                <a:gd name="connsiteY3" fmla="*/ 192497 h 248186"/>
                <a:gd name="connsiteX4" fmla="*/ 1147316 w 1439987"/>
                <a:gd name="connsiteY4" fmla="*/ 219 h 248186"/>
                <a:gd name="connsiteX5" fmla="*/ 1205355 w 1439987"/>
                <a:gd name="connsiteY5" fmla="*/ 219 h 248186"/>
                <a:gd name="connsiteX6" fmla="*/ 1225611 w 1439987"/>
                <a:gd name="connsiteY6" fmla="*/ 12347 h 248186"/>
                <a:gd name="connsiteX7" fmla="*/ 1290127 w 1439987"/>
                <a:gd name="connsiteY7" fmla="*/ 105057 h 248186"/>
                <a:gd name="connsiteX8" fmla="*/ 1434146 w 1439987"/>
                <a:gd name="connsiteY8" fmla="*/ 242090 h 248186"/>
                <a:gd name="connsiteX9" fmla="*/ 1439352 w 1439987"/>
                <a:gd name="connsiteY9" fmla="*/ 246535 h 248186"/>
                <a:gd name="connsiteX10" fmla="*/ 1439987 w 1439987"/>
                <a:gd name="connsiteY10" fmla="*/ 248186 h 248186"/>
                <a:gd name="connsiteX0" fmla="*/ 1436625 w 1436625"/>
                <a:gd name="connsiteY0" fmla="*/ 248186 h 248186"/>
                <a:gd name="connsiteX1" fmla="*/ 122 w 1436625"/>
                <a:gd name="connsiteY1" fmla="*/ 248186 h 248186"/>
                <a:gd name="connsiteX2" fmla="*/ 176 w 1436625"/>
                <a:gd name="connsiteY2" fmla="*/ 192881 h 248186"/>
                <a:gd name="connsiteX3" fmla="*/ 1290639 w 1436625"/>
                <a:gd name="connsiteY3" fmla="*/ 192497 h 248186"/>
                <a:gd name="connsiteX4" fmla="*/ 1143954 w 1436625"/>
                <a:gd name="connsiteY4" fmla="*/ 219 h 248186"/>
                <a:gd name="connsiteX5" fmla="*/ 1201993 w 1436625"/>
                <a:gd name="connsiteY5" fmla="*/ 219 h 248186"/>
                <a:gd name="connsiteX6" fmla="*/ 1222249 w 1436625"/>
                <a:gd name="connsiteY6" fmla="*/ 12347 h 248186"/>
                <a:gd name="connsiteX7" fmla="*/ 1286765 w 1436625"/>
                <a:gd name="connsiteY7" fmla="*/ 105057 h 248186"/>
                <a:gd name="connsiteX8" fmla="*/ 1430784 w 1436625"/>
                <a:gd name="connsiteY8" fmla="*/ 242090 h 248186"/>
                <a:gd name="connsiteX9" fmla="*/ 1435990 w 1436625"/>
                <a:gd name="connsiteY9" fmla="*/ 246535 h 248186"/>
                <a:gd name="connsiteX10" fmla="*/ 1436625 w 1436625"/>
                <a:gd name="connsiteY10" fmla="*/ 248186 h 248186"/>
                <a:gd name="connsiteX0" fmla="*/ 1436553 w 1436553"/>
                <a:gd name="connsiteY0" fmla="*/ 248186 h 248186"/>
                <a:gd name="connsiteX1" fmla="*/ 50 w 1436553"/>
                <a:gd name="connsiteY1" fmla="*/ 248186 h 248186"/>
                <a:gd name="connsiteX2" fmla="*/ 1830 w 1436553"/>
                <a:gd name="connsiteY2" fmla="*/ 192881 h 248186"/>
                <a:gd name="connsiteX3" fmla="*/ 1290567 w 1436553"/>
                <a:gd name="connsiteY3" fmla="*/ 192497 h 248186"/>
                <a:gd name="connsiteX4" fmla="*/ 1143882 w 1436553"/>
                <a:gd name="connsiteY4" fmla="*/ 219 h 248186"/>
                <a:gd name="connsiteX5" fmla="*/ 1201921 w 1436553"/>
                <a:gd name="connsiteY5" fmla="*/ 219 h 248186"/>
                <a:gd name="connsiteX6" fmla="*/ 1222177 w 1436553"/>
                <a:gd name="connsiteY6" fmla="*/ 12347 h 248186"/>
                <a:gd name="connsiteX7" fmla="*/ 1286693 w 1436553"/>
                <a:gd name="connsiteY7" fmla="*/ 105057 h 248186"/>
                <a:gd name="connsiteX8" fmla="*/ 1430712 w 1436553"/>
                <a:gd name="connsiteY8" fmla="*/ 242090 h 248186"/>
                <a:gd name="connsiteX9" fmla="*/ 1435918 w 1436553"/>
                <a:gd name="connsiteY9" fmla="*/ 246535 h 248186"/>
                <a:gd name="connsiteX10" fmla="*/ 1436553 w 1436553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34899" h="248186">
                  <a:moveTo>
                    <a:pt x="1434899" y="248186"/>
                  </a:moveTo>
                  <a:lnTo>
                    <a:pt x="122" y="248186"/>
                  </a:lnTo>
                  <a:cubicBezTo>
                    <a:pt x="-319" y="229623"/>
                    <a:pt x="617" y="211444"/>
                    <a:pt x="176" y="192881"/>
                  </a:cubicBezTo>
                  <a:lnTo>
                    <a:pt x="1288913" y="192497"/>
                  </a:lnTo>
                  <a:cubicBezTo>
                    <a:pt x="1231064" y="134140"/>
                    <a:pt x="1177788" y="74768"/>
                    <a:pt x="1142228" y="219"/>
                  </a:cubicBezTo>
                  <a:cubicBezTo>
                    <a:pt x="1162611" y="219"/>
                    <a:pt x="1181471" y="854"/>
                    <a:pt x="1200267" y="219"/>
                  </a:cubicBezTo>
                  <a:cubicBezTo>
                    <a:pt x="1209059" y="-1141"/>
                    <a:pt x="1217571" y="3956"/>
                    <a:pt x="1220523" y="12347"/>
                  </a:cubicBezTo>
                  <a:cubicBezTo>
                    <a:pt x="1238085" y="45816"/>
                    <a:pt x="1259758" y="76961"/>
                    <a:pt x="1285039" y="105057"/>
                  </a:cubicBezTo>
                  <a:cubicBezTo>
                    <a:pt x="1328667" y="155126"/>
                    <a:pt x="1376883" y="201004"/>
                    <a:pt x="1429058" y="242090"/>
                  </a:cubicBezTo>
                  <a:cubicBezTo>
                    <a:pt x="1430836" y="243551"/>
                    <a:pt x="1432613" y="245011"/>
                    <a:pt x="1434264" y="246535"/>
                  </a:cubicBezTo>
                  <a:cubicBezTo>
                    <a:pt x="1434582" y="246599"/>
                    <a:pt x="1434582" y="247170"/>
                    <a:pt x="1434899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2390262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Materi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990108" y="0"/>
            <a:ext cx="8222211" cy="68580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-1" y="0"/>
            <a:ext cx="4140000" cy="6858000"/>
          </a:xfrm>
          <a:prstGeom prst="rect">
            <a:avLst/>
          </a:prstGeom>
          <a:solidFill>
            <a:srgbClr val="20D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5B5D0DF-4895-DB4F-85D9-C3FFDE55B8C8}"/>
              </a:ext>
            </a:extLst>
          </p:cNvPr>
          <p:cNvSpPr/>
          <p:nvPr userDrawn="1"/>
        </p:nvSpPr>
        <p:spPr>
          <a:xfrm>
            <a:off x="384784" y="4708688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63525" y="365125"/>
            <a:ext cx="3671887" cy="3736857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pic>
        <p:nvPicPr>
          <p:cNvPr id="8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9732" t="-5388" r="-9847" b="6180"/>
          <a:stretch/>
        </p:blipFill>
        <p:spPr>
          <a:xfrm>
            <a:off x="265143" y="388189"/>
            <a:ext cx="776377" cy="483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052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03 Section Divid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732" t="-5388" r="-9847" b="6180"/>
          <a:stretch/>
        </p:blipFill>
        <p:spPr>
          <a:xfrm>
            <a:off x="265143" y="388189"/>
            <a:ext cx="776377" cy="48307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53"/>
          <a:stretch/>
        </p:blipFill>
        <p:spPr>
          <a:xfrm>
            <a:off x="-1" y="2138695"/>
            <a:ext cx="11137643" cy="497337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7037" y="1169540"/>
            <a:ext cx="6783308" cy="2277604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5600">
                <a:solidFill>
                  <a:schemeClr val="bg1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51644C5B-1FF7-4B17-9DA0-A4750D5CBDF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732" t="-5388" r="-9847" b="6180"/>
          <a:stretch/>
        </p:blipFill>
        <p:spPr>
          <a:xfrm>
            <a:off x="265143" y="388189"/>
            <a:ext cx="776377" cy="4830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F43283B-6EA4-498A-A569-DF6829C5DA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53"/>
          <a:stretch/>
        </p:blipFill>
        <p:spPr>
          <a:xfrm>
            <a:off x="-1" y="2138695"/>
            <a:ext cx="11137643" cy="497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267222"/>
      </p:ext>
    </p:extLst>
  </p:cSld>
  <p:clrMapOvr>
    <a:masterClrMapping/>
  </p:clrMapOvr>
  <p:hf hdr="0" dt="0"/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lue 1">
    <p:bg>
      <p:bgPr>
        <a:solidFill>
          <a:srgbClr val="28CF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91250" y="-1"/>
            <a:ext cx="5300749" cy="6887911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534471" cy="1186921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2400" b="1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3516594"/>
            <a:ext cx="6358189" cy="2396903"/>
            <a:chOff x="999763" y="4580698"/>
            <a:chExt cx="3632716" cy="1370734"/>
          </a:xfrm>
          <a:solidFill>
            <a:srgbClr val="004050"/>
          </a:solidFill>
        </p:grpSpPr>
        <p:sp>
          <p:nvSpPr>
            <p:cNvPr id="10" name="Rectangle 9"/>
            <p:cNvSpPr/>
            <p:nvPr userDrawn="1"/>
          </p:nvSpPr>
          <p:spPr>
            <a:xfrm>
              <a:off x="999763" y="5031740"/>
              <a:ext cx="1554386" cy="133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999763" y="5373431"/>
              <a:ext cx="1554387" cy="133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1C13B23-0164-1C4E-9E7A-3F1ECA7824F7}"/>
                </a:ext>
              </a:extLst>
            </p:cNvPr>
            <p:cNvGrpSpPr/>
            <p:nvPr userDrawn="1"/>
          </p:nvGrpSpPr>
          <p:grpSpPr>
            <a:xfrm>
              <a:off x="2227580" y="4580698"/>
              <a:ext cx="2404899" cy="1370734"/>
              <a:chOff x="7799133" y="1870745"/>
              <a:chExt cx="1010349" cy="584292"/>
            </a:xfrm>
            <a:grpFill/>
          </p:grpSpPr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2F450B4C-241D-A544-BBEF-175E01D6A139}"/>
                  </a:ext>
                </a:extLst>
              </p:cNvPr>
              <p:cNvSpPr/>
              <p:nvPr/>
            </p:nvSpPr>
            <p:spPr>
              <a:xfrm>
                <a:off x="7799260" y="1870745"/>
                <a:ext cx="749300" cy="247650"/>
              </a:xfrm>
              <a:custGeom>
                <a:avLst/>
                <a:gdLst>
                  <a:gd name="connsiteX0" fmla="*/ 749871 w 749300"/>
                  <a:gd name="connsiteY0" fmla="*/ 248186 h 247650"/>
                  <a:gd name="connsiteX1" fmla="*/ 0 w 749300"/>
                  <a:gd name="connsiteY1" fmla="*/ 248186 h 247650"/>
                  <a:gd name="connsiteX2" fmla="*/ 0 w 749300"/>
                  <a:gd name="connsiteY2" fmla="*/ 192497 h 247650"/>
                  <a:gd name="connsiteX3" fmla="*/ 603885 w 749300"/>
                  <a:gd name="connsiteY3" fmla="*/ 192497 h 247650"/>
                  <a:gd name="connsiteX4" fmla="*/ 457200 w 749300"/>
                  <a:gd name="connsiteY4" fmla="*/ 219 h 247650"/>
                  <a:gd name="connsiteX5" fmla="*/ 515239 w 749300"/>
                  <a:gd name="connsiteY5" fmla="*/ 219 h 247650"/>
                  <a:gd name="connsiteX6" fmla="*/ 535495 w 749300"/>
                  <a:gd name="connsiteY6" fmla="*/ 12347 h 247650"/>
                  <a:gd name="connsiteX7" fmla="*/ 600011 w 749300"/>
                  <a:gd name="connsiteY7" fmla="*/ 105057 h 247650"/>
                  <a:gd name="connsiteX8" fmla="*/ 744030 w 749300"/>
                  <a:gd name="connsiteY8" fmla="*/ 242090 h 247650"/>
                  <a:gd name="connsiteX9" fmla="*/ 749236 w 749300"/>
                  <a:gd name="connsiteY9" fmla="*/ 246535 h 247650"/>
                  <a:gd name="connsiteX10" fmla="*/ 749871 w 749300"/>
                  <a:gd name="connsiteY10" fmla="*/ 248186 h 24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49300" h="247650">
                    <a:moveTo>
                      <a:pt x="749871" y="248186"/>
                    </a:moveTo>
                    <a:lnTo>
                      <a:pt x="0" y="248186"/>
                    </a:lnTo>
                    <a:lnTo>
                      <a:pt x="0" y="192497"/>
                    </a:lnTo>
                    <a:lnTo>
                      <a:pt x="603885" y="192497"/>
                    </a:lnTo>
                    <a:cubicBezTo>
                      <a:pt x="546036" y="134140"/>
                      <a:pt x="492760" y="74768"/>
                      <a:pt x="457200" y="219"/>
                    </a:cubicBezTo>
                    <a:cubicBezTo>
                      <a:pt x="477583" y="219"/>
                      <a:pt x="496443" y="854"/>
                      <a:pt x="515239" y="219"/>
                    </a:cubicBezTo>
                    <a:cubicBezTo>
                      <a:pt x="524031" y="-1141"/>
                      <a:pt x="532543" y="3956"/>
                      <a:pt x="535495" y="12347"/>
                    </a:cubicBezTo>
                    <a:cubicBezTo>
                      <a:pt x="553057" y="45816"/>
                      <a:pt x="574730" y="76961"/>
                      <a:pt x="600011" y="105057"/>
                    </a:cubicBezTo>
                    <a:cubicBezTo>
                      <a:pt x="643639" y="155126"/>
                      <a:pt x="691855" y="201004"/>
                      <a:pt x="744030" y="242090"/>
                    </a:cubicBezTo>
                    <a:cubicBezTo>
                      <a:pt x="745808" y="243551"/>
                      <a:pt x="747585" y="245011"/>
                      <a:pt x="749236" y="246535"/>
                    </a:cubicBezTo>
                    <a:cubicBezTo>
                      <a:pt x="749554" y="246599"/>
                      <a:pt x="749554" y="247170"/>
                      <a:pt x="749871" y="248186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9B9C1B07-7BAD-DD4F-97E1-2FD89B2D1C40}"/>
                  </a:ext>
                </a:extLst>
              </p:cNvPr>
              <p:cNvSpPr/>
              <p:nvPr/>
            </p:nvSpPr>
            <p:spPr>
              <a:xfrm>
                <a:off x="7799133" y="2208657"/>
                <a:ext cx="749300" cy="241300"/>
              </a:xfrm>
              <a:custGeom>
                <a:avLst/>
                <a:gdLst>
                  <a:gd name="connsiteX0" fmla="*/ 601091 w 749300"/>
                  <a:gd name="connsiteY0" fmla="*/ 55689 h 241300"/>
                  <a:gd name="connsiteX1" fmla="*/ 0 w 749300"/>
                  <a:gd name="connsiteY1" fmla="*/ 55689 h 241300"/>
                  <a:gd name="connsiteX2" fmla="*/ 0 w 749300"/>
                  <a:gd name="connsiteY2" fmla="*/ 0 h 241300"/>
                  <a:gd name="connsiteX3" fmla="*/ 751269 w 749300"/>
                  <a:gd name="connsiteY3" fmla="*/ 0 h 241300"/>
                  <a:gd name="connsiteX4" fmla="*/ 720598 w 749300"/>
                  <a:gd name="connsiteY4" fmla="*/ 25845 h 241300"/>
                  <a:gd name="connsiteX5" fmla="*/ 586550 w 749300"/>
                  <a:gd name="connsiteY5" fmla="*/ 159893 h 241300"/>
                  <a:gd name="connsiteX6" fmla="*/ 531813 w 749300"/>
                  <a:gd name="connsiteY6" fmla="*/ 241871 h 241300"/>
                  <a:gd name="connsiteX7" fmla="*/ 524701 w 749300"/>
                  <a:gd name="connsiteY7" fmla="*/ 246824 h 241300"/>
                  <a:gd name="connsiteX8" fmla="*/ 461835 w 749300"/>
                  <a:gd name="connsiteY8" fmla="*/ 246824 h 241300"/>
                  <a:gd name="connsiteX9" fmla="*/ 458216 w 749300"/>
                  <a:gd name="connsiteY9" fmla="*/ 246317 h 241300"/>
                  <a:gd name="connsiteX10" fmla="*/ 522478 w 749300"/>
                  <a:gd name="connsiteY10" fmla="*/ 144717 h 241300"/>
                  <a:gd name="connsiteX11" fmla="*/ 601091 w 749300"/>
                  <a:gd name="connsiteY11" fmla="*/ 55689 h 24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49300" h="241300">
                    <a:moveTo>
                      <a:pt x="601091" y="55689"/>
                    </a:moveTo>
                    <a:lnTo>
                      <a:pt x="0" y="55689"/>
                    </a:lnTo>
                    <a:lnTo>
                      <a:pt x="0" y="0"/>
                    </a:lnTo>
                    <a:lnTo>
                      <a:pt x="751269" y="0"/>
                    </a:lnTo>
                    <a:cubicBezTo>
                      <a:pt x="740220" y="9335"/>
                      <a:pt x="730377" y="17526"/>
                      <a:pt x="720598" y="25845"/>
                    </a:cubicBezTo>
                    <a:cubicBezTo>
                      <a:pt x="672008" y="66441"/>
                      <a:pt x="627146" y="111303"/>
                      <a:pt x="586550" y="159893"/>
                    </a:cubicBezTo>
                    <a:cubicBezTo>
                      <a:pt x="565442" y="185196"/>
                      <a:pt x="547093" y="212678"/>
                      <a:pt x="531813" y="241871"/>
                    </a:cubicBezTo>
                    <a:cubicBezTo>
                      <a:pt x="530328" y="244527"/>
                      <a:pt x="527706" y="246353"/>
                      <a:pt x="524701" y="246824"/>
                    </a:cubicBezTo>
                    <a:cubicBezTo>
                      <a:pt x="503746" y="247205"/>
                      <a:pt x="482791" y="246824"/>
                      <a:pt x="461835" y="246824"/>
                    </a:cubicBezTo>
                    <a:cubicBezTo>
                      <a:pt x="460621" y="246721"/>
                      <a:pt x="459412" y="246551"/>
                      <a:pt x="458216" y="246317"/>
                    </a:cubicBezTo>
                    <a:cubicBezTo>
                      <a:pt x="475005" y="209733"/>
                      <a:pt x="496619" y="175563"/>
                      <a:pt x="522478" y="144717"/>
                    </a:cubicBezTo>
                    <a:cubicBezTo>
                      <a:pt x="547751" y="114554"/>
                      <a:pt x="574802" y="85471"/>
                      <a:pt x="601091" y="55689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17BA7C41-EA1C-2F4D-90C7-EC472AB85B8A}"/>
                  </a:ext>
                </a:extLst>
              </p:cNvPr>
              <p:cNvSpPr/>
              <p:nvPr userDrawn="1"/>
            </p:nvSpPr>
            <p:spPr>
              <a:xfrm>
                <a:off x="8428482" y="1870837"/>
                <a:ext cx="381000" cy="584200"/>
              </a:xfrm>
              <a:custGeom>
                <a:avLst/>
                <a:gdLst>
                  <a:gd name="connsiteX0" fmla="*/ 275717 w 381000"/>
                  <a:gd name="connsiteY0" fmla="*/ 292862 h 584200"/>
                  <a:gd name="connsiteX1" fmla="*/ 0 w 381000"/>
                  <a:gd name="connsiteY1" fmla="*/ 762 h 584200"/>
                  <a:gd name="connsiteX2" fmla="*/ 5779 w 381000"/>
                  <a:gd name="connsiteY2" fmla="*/ 0 h 584200"/>
                  <a:gd name="connsiteX3" fmla="*/ 65532 w 381000"/>
                  <a:gd name="connsiteY3" fmla="*/ 0 h 584200"/>
                  <a:gd name="connsiteX4" fmla="*/ 73089 w 381000"/>
                  <a:gd name="connsiteY4" fmla="*/ 4191 h 584200"/>
                  <a:gd name="connsiteX5" fmla="*/ 202629 w 381000"/>
                  <a:gd name="connsiteY5" fmla="*/ 164973 h 584200"/>
                  <a:gd name="connsiteX6" fmla="*/ 377889 w 381000"/>
                  <a:gd name="connsiteY6" fmla="*/ 290449 h 584200"/>
                  <a:gd name="connsiteX7" fmla="*/ 381318 w 381000"/>
                  <a:gd name="connsiteY7" fmla="*/ 292481 h 584200"/>
                  <a:gd name="connsiteX8" fmla="*/ 340043 w 381000"/>
                  <a:gd name="connsiteY8" fmla="*/ 317881 h 584200"/>
                  <a:gd name="connsiteX9" fmla="*/ 126238 w 381000"/>
                  <a:gd name="connsiteY9" fmla="*/ 500698 h 584200"/>
                  <a:gd name="connsiteX10" fmla="*/ 74358 w 381000"/>
                  <a:gd name="connsiteY10" fmla="*/ 579120 h 584200"/>
                  <a:gd name="connsiteX11" fmla="*/ 65024 w 381000"/>
                  <a:gd name="connsiteY11" fmla="*/ 584708 h 584200"/>
                  <a:gd name="connsiteX12" fmla="*/ 0 w 381000"/>
                  <a:gd name="connsiteY12" fmla="*/ 584708 h 584200"/>
                  <a:gd name="connsiteX13" fmla="*/ 275717 w 381000"/>
                  <a:gd name="connsiteY13" fmla="*/ 292862 h 584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81000" h="584200">
                    <a:moveTo>
                      <a:pt x="275717" y="292862"/>
                    </a:moveTo>
                    <a:cubicBezTo>
                      <a:pt x="157290" y="220155"/>
                      <a:pt x="68517" y="120840"/>
                      <a:pt x="0" y="762"/>
                    </a:cubicBezTo>
                    <a:cubicBezTo>
                      <a:pt x="1912" y="408"/>
                      <a:pt x="3840" y="154"/>
                      <a:pt x="5779" y="0"/>
                    </a:cubicBezTo>
                    <a:cubicBezTo>
                      <a:pt x="25654" y="0"/>
                      <a:pt x="45593" y="0"/>
                      <a:pt x="65532" y="0"/>
                    </a:cubicBezTo>
                    <a:cubicBezTo>
                      <a:pt x="68552" y="194"/>
                      <a:pt x="71325" y="1732"/>
                      <a:pt x="73089" y="4191"/>
                    </a:cubicBezTo>
                    <a:cubicBezTo>
                      <a:pt x="105855" y="66230"/>
                      <a:pt x="150940" y="118491"/>
                      <a:pt x="202629" y="164973"/>
                    </a:cubicBezTo>
                    <a:cubicBezTo>
                      <a:pt x="256618" y="212664"/>
                      <a:pt x="315344" y="254708"/>
                      <a:pt x="377889" y="290449"/>
                    </a:cubicBezTo>
                    <a:lnTo>
                      <a:pt x="381318" y="292481"/>
                    </a:lnTo>
                    <a:cubicBezTo>
                      <a:pt x="367221" y="301180"/>
                      <a:pt x="353568" y="309372"/>
                      <a:pt x="340043" y="317881"/>
                    </a:cubicBezTo>
                    <a:cubicBezTo>
                      <a:pt x="260224" y="368681"/>
                      <a:pt x="186246" y="426593"/>
                      <a:pt x="126238" y="500698"/>
                    </a:cubicBezTo>
                    <a:cubicBezTo>
                      <a:pt x="106331" y="525012"/>
                      <a:pt x="88949" y="551288"/>
                      <a:pt x="74358" y="579120"/>
                    </a:cubicBezTo>
                    <a:cubicBezTo>
                      <a:pt x="72939" y="582938"/>
                      <a:pt x="69060" y="585261"/>
                      <a:pt x="65024" y="584708"/>
                    </a:cubicBezTo>
                    <a:cubicBezTo>
                      <a:pt x="43879" y="584391"/>
                      <a:pt x="22733" y="584708"/>
                      <a:pt x="0" y="584708"/>
                    </a:cubicBezTo>
                    <a:cubicBezTo>
                      <a:pt x="68517" y="464693"/>
                      <a:pt x="157862" y="365951"/>
                      <a:pt x="275717" y="292862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1" y="1914129"/>
            <a:ext cx="5710699" cy="2277604"/>
          </a:xfrm>
        </p:spPr>
        <p:txBody>
          <a:bodyPr anchor="ctr" anchorCtr="0">
            <a:noAutofit/>
          </a:bodyPr>
          <a:lstStyle>
            <a:lvl1pPr algn="l">
              <a:lnSpc>
                <a:spcPct val="100000"/>
              </a:lnSpc>
              <a:defRPr sz="3600" cap="all" baseline="0"/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pic>
        <p:nvPicPr>
          <p:cNvPr id="18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-169" r="-169"/>
          <a:stretch/>
        </p:blipFill>
        <p:spPr>
          <a:xfrm>
            <a:off x="349135" y="532015"/>
            <a:ext cx="2119745" cy="1230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0632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ext Slide - With side bar B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727389"/>
            <a:ext cx="3884023" cy="1758582"/>
          </a:xfrm>
          <a:prstGeom prst="rect">
            <a:avLst/>
          </a:prstGeom>
        </p:spPr>
      </p:pic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249643" y="930001"/>
            <a:ext cx="7382347" cy="676679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4800" cap="none" baseline="0">
                <a:solidFill>
                  <a:schemeClr val="tx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slide title to sit here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135188" y="3823677"/>
            <a:ext cx="5803900" cy="409416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600" b="0"/>
            </a:lvl1pPr>
            <a:lvl2pPr marL="180000" indent="-180000">
              <a:buFont typeface="Arial" panose="020B0604020202020204" pitchFamily="34" charset="0"/>
              <a:buChar char="•"/>
              <a:defRPr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pic>
        <p:nvPicPr>
          <p:cNvPr id="7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9732" t="-5388" r="-9847" b="6180"/>
          <a:stretch/>
        </p:blipFill>
        <p:spPr>
          <a:xfrm>
            <a:off x="265143" y="388189"/>
            <a:ext cx="776377" cy="483079"/>
          </a:xfrm>
          <a:prstGeom prst="rect">
            <a:avLst/>
          </a:prstGeom>
        </p:spPr>
      </p:pic>
      <p:pic>
        <p:nvPicPr>
          <p:cNvPr id="10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9737" y="377825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2636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/Image (Orange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5"/>
            <a:ext cx="6143484" cy="43763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D44E23D4-CD16-B448-8F0A-11F5CE4FAB4C}"/>
              </a:ext>
            </a:extLst>
          </p:cNvPr>
          <p:cNvSpPr/>
          <p:nvPr userDrawn="1"/>
        </p:nvSpPr>
        <p:spPr>
          <a:xfrm>
            <a:off x="854197" y="4488657"/>
            <a:ext cx="3729957" cy="236934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641350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lnTo>
                  <a:pt x="350450" y="641432"/>
                </a:lnTo>
                <a:lnTo>
                  <a:pt x="428301" y="641432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cubicBezTo>
                  <a:pt x="668712" y="640352"/>
                  <a:pt x="683761" y="640352"/>
                  <a:pt x="698747" y="640352"/>
                </a:cubicBez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cubicBezTo>
                  <a:pt x="687889" y="141687"/>
                  <a:pt x="670616" y="141687"/>
                  <a:pt x="652138" y="141687"/>
                </a:cubicBez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cubicBezTo>
                  <a:pt x="350704" y="258463"/>
                  <a:pt x="350704" y="300818"/>
                  <a:pt x="350704" y="343045"/>
                </a:cubicBez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cubicBezTo>
                  <a:pt x="300539" y="353142"/>
                  <a:pt x="254564" y="353142"/>
                  <a:pt x="208591" y="352697"/>
                </a:cubicBez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F1612C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73063" y="681645"/>
            <a:ext cx="6143484" cy="104740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11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7" y="377825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7897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1357921" y="1240172"/>
            <a:ext cx="9483118" cy="52026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4000" cap="none" baseline="0">
                <a:solidFill>
                  <a:srgbClr val="004050"/>
                </a:solidFill>
                <a:latin typeface="Montserrat" panose="020B0604020202020204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Page title to sit here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1357921" y="2102264"/>
            <a:ext cx="9483117" cy="4376323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  <a:lvl2pPr marL="171450" indent="-17145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0679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01 Section Divi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3">
            <a:extLst>
              <a:ext uri="{FF2B5EF4-FFF2-40B4-BE49-F238E27FC236}">
                <a16:creationId xmlns:a16="http://schemas.microsoft.com/office/drawing/2014/main" id="{3344A4B7-0EC8-AD4A-8611-5B12AB419DC2}"/>
              </a:ext>
            </a:extLst>
          </p:cNvPr>
          <p:cNvSpPr/>
          <p:nvPr userDrawn="1"/>
        </p:nvSpPr>
        <p:spPr>
          <a:xfrm>
            <a:off x="0" y="0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0" tIns="0" rIns="0" bIns="0" rtlCol="0"/>
          <a:lstStyle/>
          <a:p>
            <a:endParaRPr sz="1029" dirty="0"/>
          </a:p>
        </p:txBody>
      </p:sp>
      <p:pic>
        <p:nvPicPr>
          <p:cNvPr id="10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9732" t="-5388" r="-9847" b="6180"/>
          <a:stretch/>
        </p:blipFill>
        <p:spPr>
          <a:xfrm>
            <a:off x="265143" y="388189"/>
            <a:ext cx="776377" cy="483079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784" y="3433680"/>
            <a:ext cx="5627171" cy="2277604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5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089811677"/>
      </p:ext>
    </p:extLst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ext Slid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630516" y="2753391"/>
            <a:ext cx="5624513" cy="258470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640732" y="1242034"/>
            <a:ext cx="3694112" cy="1962150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40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Page title </a:t>
            </a:r>
            <a:br>
              <a:rPr lang="en-US" dirty="0"/>
            </a:br>
            <a:r>
              <a:rPr lang="en-US" dirty="0"/>
              <a:t>to sit here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640732" y="3432175"/>
            <a:ext cx="5621337" cy="3046413"/>
          </a:xfrm>
        </p:spPr>
        <p:txBody>
          <a:bodyPr/>
          <a:lstStyle>
            <a:lvl1pPr marL="270000" indent="-270000">
              <a:buFont typeface="Arial" panose="020B0604020202020204" pitchFamily="34" charset="0"/>
              <a:buChar char="•"/>
              <a:defRPr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4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1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dirty="0"/>
              <a:t>Text to sit here</a:t>
            </a:r>
          </a:p>
          <a:p>
            <a:pPr lvl="1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dirty="0"/>
              <a:t>Text to sit here</a:t>
            </a:r>
          </a:p>
          <a:p>
            <a:pPr marL="180000" marR="0" lvl="1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Text to sit here</a:t>
            </a:r>
          </a:p>
          <a:p>
            <a:pPr marL="180000" marR="0" lvl="1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Text to sit here</a:t>
            </a:r>
          </a:p>
          <a:p>
            <a:pPr marL="180000" marR="0" lvl="1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Text to sit here</a:t>
            </a:r>
          </a:p>
          <a:p>
            <a:pPr lvl="1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GB" dirty="0"/>
          </a:p>
          <a:p>
            <a:pPr lvl="1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GB" dirty="0"/>
          </a:p>
          <a:p>
            <a:pPr lvl="1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9737" y="377825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8257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ext (Purp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 userDrawn="1"/>
        </p:nvGrpSpPr>
        <p:grpSpPr>
          <a:xfrm>
            <a:off x="-6058" y="3516217"/>
            <a:ext cx="5797612" cy="2396903"/>
            <a:chOff x="1320045" y="4580698"/>
            <a:chExt cx="3312434" cy="1370734"/>
          </a:xfrm>
          <a:solidFill>
            <a:srgbClr val="7E007C"/>
          </a:solidFill>
        </p:grpSpPr>
        <p:sp>
          <p:nvSpPr>
            <p:cNvPr id="16" name="Rectangle 15"/>
            <p:cNvSpPr/>
            <p:nvPr userDrawn="1"/>
          </p:nvSpPr>
          <p:spPr>
            <a:xfrm>
              <a:off x="1320045" y="5031740"/>
              <a:ext cx="1234104" cy="133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FFFFFF"/>
                </a:solidFill>
              </a:endParaRPr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1320046" y="5373431"/>
              <a:ext cx="1234104" cy="133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FFFFFF"/>
                </a:solidFill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51C13B23-0164-1C4E-9E7A-3F1ECA7824F7}"/>
                </a:ext>
              </a:extLst>
            </p:cNvPr>
            <p:cNvGrpSpPr/>
            <p:nvPr userDrawn="1"/>
          </p:nvGrpSpPr>
          <p:grpSpPr>
            <a:xfrm>
              <a:off x="2227580" y="4580698"/>
              <a:ext cx="2404899" cy="1370734"/>
              <a:chOff x="7799133" y="1870745"/>
              <a:chExt cx="1010349" cy="584292"/>
            </a:xfrm>
            <a:grpFill/>
          </p:grpSpPr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2F450B4C-241D-A544-BBEF-175E01D6A139}"/>
                  </a:ext>
                </a:extLst>
              </p:cNvPr>
              <p:cNvSpPr/>
              <p:nvPr/>
            </p:nvSpPr>
            <p:spPr>
              <a:xfrm>
                <a:off x="7799260" y="1870745"/>
                <a:ext cx="749300" cy="247650"/>
              </a:xfrm>
              <a:custGeom>
                <a:avLst/>
                <a:gdLst>
                  <a:gd name="connsiteX0" fmla="*/ 749871 w 749300"/>
                  <a:gd name="connsiteY0" fmla="*/ 248186 h 247650"/>
                  <a:gd name="connsiteX1" fmla="*/ 0 w 749300"/>
                  <a:gd name="connsiteY1" fmla="*/ 248186 h 247650"/>
                  <a:gd name="connsiteX2" fmla="*/ 0 w 749300"/>
                  <a:gd name="connsiteY2" fmla="*/ 192497 h 247650"/>
                  <a:gd name="connsiteX3" fmla="*/ 603885 w 749300"/>
                  <a:gd name="connsiteY3" fmla="*/ 192497 h 247650"/>
                  <a:gd name="connsiteX4" fmla="*/ 457200 w 749300"/>
                  <a:gd name="connsiteY4" fmla="*/ 219 h 247650"/>
                  <a:gd name="connsiteX5" fmla="*/ 515239 w 749300"/>
                  <a:gd name="connsiteY5" fmla="*/ 219 h 247650"/>
                  <a:gd name="connsiteX6" fmla="*/ 535495 w 749300"/>
                  <a:gd name="connsiteY6" fmla="*/ 12347 h 247650"/>
                  <a:gd name="connsiteX7" fmla="*/ 600011 w 749300"/>
                  <a:gd name="connsiteY7" fmla="*/ 105057 h 247650"/>
                  <a:gd name="connsiteX8" fmla="*/ 744030 w 749300"/>
                  <a:gd name="connsiteY8" fmla="*/ 242090 h 247650"/>
                  <a:gd name="connsiteX9" fmla="*/ 749236 w 749300"/>
                  <a:gd name="connsiteY9" fmla="*/ 246535 h 247650"/>
                  <a:gd name="connsiteX10" fmla="*/ 749871 w 749300"/>
                  <a:gd name="connsiteY10" fmla="*/ 248186 h 24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49300" h="247650">
                    <a:moveTo>
                      <a:pt x="749871" y="248186"/>
                    </a:moveTo>
                    <a:lnTo>
                      <a:pt x="0" y="248186"/>
                    </a:lnTo>
                    <a:lnTo>
                      <a:pt x="0" y="192497"/>
                    </a:lnTo>
                    <a:lnTo>
                      <a:pt x="603885" y="192497"/>
                    </a:lnTo>
                    <a:cubicBezTo>
                      <a:pt x="546036" y="134140"/>
                      <a:pt x="492760" y="74768"/>
                      <a:pt x="457200" y="219"/>
                    </a:cubicBezTo>
                    <a:cubicBezTo>
                      <a:pt x="477583" y="219"/>
                      <a:pt x="496443" y="854"/>
                      <a:pt x="515239" y="219"/>
                    </a:cubicBezTo>
                    <a:cubicBezTo>
                      <a:pt x="524031" y="-1141"/>
                      <a:pt x="532543" y="3956"/>
                      <a:pt x="535495" y="12347"/>
                    </a:cubicBezTo>
                    <a:cubicBezTo>
                      <a:pt x="553057" y="45816"/>
                      <a:pt x="574730" y="76961"/>
                      <a:pt x="600011" y="105057"/>
                    </a:cubicBezTo>
                    <a:cubicBezTo>
                      <a:pt x="643639" y="155126"/>
                      <a:pt x="691855" y="201004"/>
                      <a:pt x="744030" y="242090"/>
                    </a:cubicBezTo>
                    <a:cubicBezTo>
                      <a:pt x="745808" y="243551"/>
                      <a:pt x="747585" y="245011"/>
                      <a:pt x="749236" y="246535"/>
                    </a:cubicBezTo>
                    <a:cubicBezTo>
                      <a:pt x="749554" y="246599"/>
                      <a:pt x="749554" y="247170"/>
                      <a:pt x="749871" y="248186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>
                  <a:solidFill>
                    <a:srgbClr val="004050"/>
                  </a:solidFill>
                </a:endParaRPr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9B9C1B07-7BAD-DD4F-97E1-2FD89B2D1C40}"/>
                  </a:ext>
                </a:extLst>
              </p:cNvPr>
              <p:cNvSpPr/>
              <p:nvPr/>
            </p:nvSpPr>
            <p:spPr>
              <a:xfrm>
                <a:off x="7799133" y="2208657"/>
                <a:ext cx="749300" cy="241300"/>
              </a:xfrm>
              <a:custGeom>
                <a:avLst/>
                <a:gdLst>
                  <a:gd name="connsiteX0" fmla="*/ 601091 w 749300"/>
                  <a:gd name="connsiteY0" fmla="*/ 55689 h 241300"/>
                  <a:gd name="connsiteX1" fmla="*/ 0 w 749300"/>
                  <a:gd name="connsiteY1" fmla="*/ 55689 h 241300"/>
                  <a:gd name="connsiteX2" fmla="*/ 0 w 749300"/>
                  <a:gd name="connsiteY2" fmla="*/ 0 h 241300"/>
                  <a:gd name="connsiteX3" fmla="*/ 751269 w 749300"/>
                  <a:gd name="connsiteY3" fmla="*/ 0 h 241300"/>
                  <a:gd name="connsiteX4" fmla="*/ 720598 w 749300"/>
                  <a:gd name="connsiteY4" fmla="*/ 25845 h 241300"/>
                  <a:gd name="connsiteX5" fmla="*/ 586550 w 749300"/>
                  <a:gd name="connsiteY5" fmla="*/ 159893 h 241300"/>
                  <a:gd name="connsiteX6" fmla="*/ 531813 w 749300"/>
                  <a:gd name="connsiteY6" fmla="*/ 241871 h 241300"/>
                  <a:gd name="connsiteX7" fmla="*/ 524701 w 749300"/>
                  <a:gd name="connsiteY7" fmla="*/ 246824 h 241300"/>
                  <a:gd name="connsiteX8" fmla="*/ 461835 w 749300"/>
                  <a:gd name="connsiteY8" fmla="*/ 246824 h 241300"/>
                  <a:gd name="connsiteX9" fmla="*/ 458216 w 749300"/>
                  <a:gd name="connsiteY9" fmla="*/ 246317 h 241300"/>
                  <a:gd name="connsiteX10" fmla="*/ 522478 w 749300"/>
                  <a:gd name="connsiteY10" fmla="*/ 144717 h 241300"/>
                  <a:gd name="connsiteX11" fmla="*/ 601091 w 749300"/>
                  <a:gd name="connsiteY11" fmla="*/ 55689 h 24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49300" h="241300">
                    <a:moveTo>
                      <a:pt x="601091" y="55689"/>
                    </a:moveTo>
                    <a:lnTo>
                      <a:pt x="0" y="55689"/>
                    </a:lnTo>
                    <a:lnTo>
                      <a:pt x="0" y="0"/>
                    </a:lnTo>
                    <a:lnTo>
                      <a:pt x="751269" y="0"/>
                    </a:lnTo>
                    <a:cubicBezTo>
                      <a:pt x="740220" y="9335"/>
                      <a:pt x="730377" y="17526"/>
                      <a:pt x="720598" y="25845"/>
                    </a:cubicBezTo>
                    <a:cubicBezTo>
                      <a:pt x="672008" y="66441"/>
                      <a:pt x="627146" y="111303"/>
                      <a:pt x="586550" y="159893"/>
                    </a:cubicBezTo>
                    <a:cubicBezTo>
                      <a:pt x="565442" y="185196"/>
                      <a:pt x="547093" y="212678"/>
                      <a:pt x="531813" y="241871"/>
                    </a:cubicBezTo>
                    <a:cubicBezTo>
                      <a:pt x="530328" y="244527"/>
                      <a:pt x="527706" y="246353"/>
                      <a:pt x="524701" y="246824"/>
                    </a:cubicBezTo>
                    <a:cubicBezTo>
                      <a:pt x="503746" y="247205"/>
                      <a:pt x="482791" y="246824"/>
                      <a:pt x="461835" y="246824"/>
                    </a:cubicBezTo>
                    <a:cubicBezTo>
                      <a:pt x="460621" y="246721"/>
                      <a:pt x="459412" y="246551"/>
                      <a:pt x="458216" y="246317"/>
                    </a:cubicBezTo>
                    <a:cubicBezTo>
                      <a:pt x="475005" y="209733"/>
                      <a:pt x="496619" y="175563"/>
                      <a:pt x="522478" y="144717"/>
                    </a:cubicBezTo>
                    <a:cubicBezTo>
                      <a:pt x="547751" y="114554"/>
                      <a:pt x="574802" y="85471"/>
                      <a:pt x="601091" y="55689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>
                  <a:solidFill>
                    <a:srgbClr val="004050"/>
                  </a:solidFill>
                </a:endParaRPr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17BA7C41-EA1C-2F4D-90C7-EC472AB85B8A}"/>
                  </a:ext>
                </a:extLst>
              </p:cNvPr>
              <p:cNvSpPr/>
              <p:nvPr userDrawn="1"/>
            </p:nvSpPr>
            <p:spPr>
              <a:xfrm>
                <a:off x="8428482" y="1870837"/>
                <a:ext cx="381000" cy="584200"/>
              </a:xfrm>
              <a:custGeom>
                <a:avLst/>
                <a:gdLst>
                  <a:gd name="connsiteX0" fmla="*/ 275717 w 381000"/>
                  <a:gd name="connsiteY0" fmla="*/ 292862 h 584200"/>
                  <a:gd name="connsiteX1" fmla="*/ 0 w 381000"/>
                  <a:gd name="connsiteY1" fmla="*/ 762 h 584200"/>
                  <a:gd name="connsiteX2" fmla="*/ 5779 w 381000"/>
                  <a:gd name="connsiteY2" fmla="*/ 0 h 584200"/>
                  <a:gd name="connsiteX3" fmla="*/ 65532 w 381000"/>
                  <a:gd name="connsiteY3" fmla="*/ 0 h 584200"/>
                  <a:gd name="connsiteX4" fmla="*/ 73089 w 381000"/>
                  <a:gd name="connsiteY4" fmla="*/ 4191 h 584200"/>
                  <a:gd name="connsiteX5" fmla="*/ 202629 w 381000"/>
                  <a:gd name="connsiteY5" fmla="*/ 164973 h 584200"/>
                  <a:gd name="connsiteX6" fmla="*/ 377889 w 381000"/>
                  <a:gd name="connsiteY6" fmla="*/ 290449 h 584200"/>
                  <a:gd name="connsiteX7" fmla="*/ 381318 w 381000"/>
                  <a:gd name="connsiteY7" fmla="*/ 292481 h 584200"/>
                  <a:gd name="connsiteX8" fmla="*/ 340043 w 381000"/>
                  <a:gd name="connsiteY8" fmla="*/ 317881 h 584200"/>
                  <a:gd name="connsiteX9" fmla="*/ 126238 w 381000"/>
                  <a:gd name="connsiteY9" fmla="*/ 500698 h 584200"/>
                  <a:gd name="connsiteX10" fmla="*/ 74358 w 381000"/>
                  <a:gd name="connsiteY10" fmla="*/ 579120 h 584200"/>
                  <a:gd name="connsiteX11" fmla="*/ 65024 w 381000"/>
                  <a:gd name="connsiteY11" fmla="*/ 584708 h 584200"/>
                  <a:gd name="connsiteX12" fmla="*/ 0 w 381000"/>
                  <a:gd name="connsiteY12" fmla="*/ 584708 h 584200"/>
                  <a:gd name="connsiteX13" fmla="*/ 275717 w 381000"/>
                  <a:gd name="connsiteY13" fmla="*/ 292862 h 584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81000" h="584200">
                    <a:moveTo>
                      <a:pt x="275717" y="292862"/>
                    </a:moveTo>
                    <a:cubicBezTo>
                      <a:pt x="157290" y="220155"/>
                      <a:pt x="68517" y="120840"/>
                      <a:pt x="0" y="762"/>
                    </a:cubicBezTo>
                    <a:cubicBezTo>
                      <a:pt x="1912" y="408"/>
                      <a:pt x="3840" y="154"/>
                      <a:pt x="5779" y="0"/>
                    </a:cubicBezTo>
                    <a:cubicBezTo>
                      <a:pt x="25654" y="0"/>
                      <a:pt x="45593" y="0"/>
                      <a:pt x="65532" y="0"/>
                    </a:cubicBezTo>
                    <a:cubicBezTo>
                      <a:pt x="68552" y="194"/>
                      <a:pt x="71325" y="1732"/>
                      <a:pt x="73089" y="4191"/>
                    </a:cubicBezTo>
                    <a:cubicBezTo>
                      <a:pt x="105855" y="66230"/>
                      <a:pt x="150940" y="118491"/>
                      <a:pt x="202629" y="164973"/>
                    </a:cubicBezTo>
                    <a:cubicBezTo>
                      <a:pt x="256618" y="212664"/>
                      <a:pt x="315344" y="254708"/>
                      <a:pt x="377889" y="290449"/>
                    </a:cubicBezTo>
                    <a:lnTo>
                      <a:pt x="381318" y="292481"/>
                    </a:lnTo>
                    <a:cubicBezTo>
                      <a:pt x="367221" y="301180"/>
                      <a:pt x="353568" y="309372"/>
                      <a:pt x="340043" y="317881"/>
                    </a:cubicBezTo>
                    <a:cubicBezTo>
                      <a:pt x="260224" y="368681"/>
                      <a:pt x="186246" y="426593"/>
                      <a:pt x="126238" y="500698"/>
                    </a:cubicBezTo>
                    <a:cubicBezTo>
                      <a:pt x="106331" y="525012"/>
                      <a:pt x="88949" y="551288"/>
                      <a:pt x="74358" y="579120"/>
                    </a:cubicBezTo>
                    <a:cubicBezTo>
                      <a:pt x="72939" y="582938"/>
                      <a:pt x="69060" y="585261"/>
                      <a:pt x="65024" y="584708"/>
                    </a:cubicBezTo>
                    <a:cubicBezTo>
                      <a:pt x="43879" y="584391"/>
                      <a:pt x="22733" y="584708"/>
                      <a:pt x="0" y="584708"/>
                    </a:cubicBezTo>
                    <a:cubicBezTo>
                      <a:pt x="68517" y="464693"/>
                      <a:pt x="157862" y="365951"/>
                      <a:pt x="275717" y="292862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>
                  <a:solidFill>
                    <a:srgbClr val="004050"/>
                  </a:solidFill>
                </a:endParaRPr>
              </a:p>
            </p:txBody>
          </p:sp>
        </p:grpSp>
      </p:grpSp>
      <p:sp>
        <p:nvSpPr>
          <p:cNvPr id="12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8146" y="367200"/>
            <a:ext cx="5718225" cy="6120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4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24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  <a:endParaRPr lang="en-GB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360218" y="1233489"/>
            <a:ext cx="5342312" cy="292638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11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7" y="377825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535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Purple">
    <p:bg>
      <p:bgPr>
        <a:solidFill>
          <a:srgbClr val="7E00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A0DD6AED-2202-DD48-A2D6-60CCC5F07320}"/>
              </a:ext>
            </a:extLst>
          </p:cNvPr>
          <p:cNvSpPr/>
          <p:nvPr userDrawn="1"/>
        </p:nvSpPr>
        <p:spPr>
          <a:xfrm>
            <a:off x="-609" y="1913664"/>
            <a:ext cx="11411496" cy="5526322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rgbClr val="F9125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rgbClr val="004050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6238" y="1119364"/>
            <a:ext cx="5719762" cy="2752640"/>
          </a:xfrm>
        </p:spPr>
        <p:txBody>
          <a:bodyPr vert="horz" lIns="91440" tIns="45720" rIns="91440" bIns="45720" rtlCol="0" anchor="b" anchorCtr="0">
            <a:noAutofit/>
          </a:bodyPr>
          <a:lstStyle>
            <a:lvl1pPr>
              <a:defRPr lang="en-GB" sz="3600" spc="6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3744966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8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981">
          <p15:clr>
            <a:srgbClr val="FBAE40"/>
          </p15:clr>
        </p15:guide>
        <p15:guide id="4" pos="234">
          <p15:clr>
            <a:srgbClr val="FBAE40"/>
          </p15:clr>
        </p15:guide>
      </p15:sldGuideLst>
    </p:ext>
  </p:extLst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Follow us">
    <p:bg>
      <p:bgPr>
        <a:solidFill>
          <a:srgbClr val="28CF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75020" y="0"/>
            <a:ext cx="6316980" cy="6858000"/>
          </a:xfrm>
          <a:prstGeom prst="rect">
            <a:avLst/>
          </a:prstGeom>
        </p:spPr>
      </p:pic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534471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1600" b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1" y="1914129"/>
            <a:ext cx="359202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-1420" y="3503895"/>
            <a:ext cx="6359624" cy="2437013"/>
            <a:chOff x="-1420" y="3503895"/>
            <a:chExt cx="6359624" cy="2437013"/>
          </a:xfrm>
          <a:solidFill>
            <a:srgbClr val="004050"/>
          </a:solidFill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420" y="3503895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4768849" y="3504279"/>
              <a:ext cx="1589355" cy="2436629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420" y="4902788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755377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Overview or quotes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4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 sz="2000"/>
            </a:lvl4pPr>
            <a:lvl5pPr marL="180000" indent="-180000"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F3D0604-3EEB-7547-A86F-8B3EFC40A3EC}"/>
              </a:ext>
            </a:extLst>
          </p:cNvPr>
          <p:cNvSpPr/>
          <p:nvPr userDrawn="1"/>
        </p:nvSpPr>
        <p:spPr>
          <a:xfrm>
            <a:off x="384784" y="4504759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rgbClr val="09EDB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349984"/>
            <a:ext cx="3443732" cy="2751998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spc="60" baseline="0">
                <a:solidFill>
                  <a:srgbClr val="09EDB8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slide title to sit here</a:t>
            </a:r>
          </a:p>
        </p:txBody>
      </p:sp>
    </p:spTree>
    <p:extLst>
      <p:ext uri="{BB962C8B-B14F-4D97-AF65-F5344CB8AC3E}">
        <p14:creationId xmlns:p14="http://schemas.microsoft.com/office/powerpoint/2010/main" val="33588707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04 Section Divid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732" t="-5388" r="-9847" b="6180"/>
          <a:stretch/>
        </p:blipFill>
        <p:spPr>
          <a:xfrm>
            <a:off x="265143" y="388189"/>
            <a:ext cx="776377" cy="483079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7037" y="1169540"/>
            <a:ext cx="7000591" cy="2277604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5600">
                <a:solidFill>
                  <a:schemeClr val="bg1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7"/>
          <a:stretch/>
        </p:blipFill>
        <p:spPr>
          <a:xfrm>
            <a:off x="0" y="2294314"/>
            <a:ext cx="9545652" cy="4066446"/>
          </a:xfrm>
          <a:prstGeom prst="rect">
            <a:avLst/>
          </a:prstGeom>
        </p:spPr>
      </p:pic>
      <p:pic>
        <p:nvPicPr>
          <p:cNvPr id="6" name="Graphic 31">
            <a:extLst>
              <a:ext uri="{FF2B5EF4-FFF2-40B4-BE49-F238E27FC236}">
                <a16:creationId xmlns:a16="http://schemas.microsoft.com/office/drawing/2014/main" id="{7BBA2C01-AB48-4B2A-AB21-9DA1D89E9C1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732" t="-5388" r="-9847" b="6180"/>
          <a:stretch/>
        </p:blipFill>
        <p:spPr>
          <a:xfrm>
            <a:off x="265143" y="388189"/>
            <a:ext cx="776377" cy="48307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876C7CF-7075-46B4-BBEA-D96E2DA6659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7"/>
          <a:stretch/>
        </p:blipFill>
        <p:spPr>
          <a:xfrm>
            <a:off x="0" y="2294314"/>
            <a:ext cx="9545652" cy="406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687466"/>
      </p:ext>
    </p:extLst>
  </p:cSld>
  <p:clrMapOvr>
    <a:masterClrMapping/>
  </p:clrMapOvr>
  <p:hf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3_02 Section Divider">
    <p:bg>
      <p:bgPr>
        <a:solidFill>
          <a:srgbClr val="004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609" y="0"/>
            <a:ext cx="12192609" cy="6858000"/>
          </a:xfrm>
          <a:prstGeom prst="rect">
            <a:avLst/>
          </a:prstGeom>
          <a:solidFill>
            <a:srgbClr val="28C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A0DD6AED-2202-DD48-A2D6-60CCC5F07320}"/>
              </a:ext>
            </a:extLst>
          </p:cNvPr>
          <p:cNvSpPr/>
          <p:nvPr/>
        </p:nvSpPr>
        <p:spPr>
          <a:xfrm>
            <a:off x="-609" y="2116538"/>
            <a:ext cx="11411496" cy="5526322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rgbClr val="00405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758190" y="769620"/>
            <a:ext cx="379608" cy="110490"/>
          </a:xfrm>
          <a:prstGeom prst="rect">
            <a:avLst/>
          </a:prstGeom>
          <a:solidFill>
            <a:srgbClr val="28C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6238" y="2067007"/>
            <a:ext cx="7071966" cy="2353439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5400" spc="60" baseline="0">
                <a:solidFill>
                  <a:srgbClr val="004050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724B3C1-1C9A-478C-8A84-BF65A52018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7" y="377825"/>
            <a:ext cx="781218" cy="55217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1241A4D-A132-4776-9198-822A995955D9}"/>
              </a:ext>
            </a:extLst>
          </p:cNvPr>
          <p:cNvSpPr/>
          <p:nvPr/>
        </p:nvSpPr>
        <p:spPr>
          <a:xfrm>
            <a:off x="-609" y="0"/>
            <a:ext cx="12192609" cy="6858000"/>
          </a:xfrm>
          <a:prstGeom prst="rect">
            <a:avLst/>
          </a:prstGeom>
          <a:solidFill>
            <a:srgbClr val="28C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Freeform 4">
            <a:extLst>
              <a:ext uri="{FF2B5EF4-FFF2-40B4-BE49-F238E27FC236}">
                <a16:creationId xmlns:a16="http://schemas.microsoft.com/office/drawing/2014/main" id="{42A9FE7A-8227-494B-BA4E-5F3B1E38E096}"/>
              </a:ext>
            </a:extLst>
          </p:cNvPr>
          <p:cNvSpPr/>
          <p:nvPr/>
        </p:nvSpPr>
        <p:spPr>
          <a:xfrm>
            <a:off x="-609" y="2116538"/>
            <a:ext cx="11411496" cy="5526322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rgbClr val="00405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174BFA3-1042-4F28-B71C-B55577E7C60D}"/>
              </a:ext>
            </a:extLst>
          </p:cNvPr>
          <p:cNvSpPr/>
          <p:nvPr/>
        </p:nvSpPr>
        <p:spPr>
          <a:xfrm>
            <a:off x="758190" y="769620"/>
            <a:ext cx="379608" cy="110490"/>
          </a:xfrm>
          <a:prstGeom prst="rect">
            <a:avLst/>
          </a:prstGeom>
          <a:solidFill>
            <a:srgbClr val="28C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4852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 Template_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14000" y="1929600"/>
            <a:ext cx="11404800" cy="4546800"/>
          </a:xfrm>
        </p:spPr>
        <p:txBody>
          <a:bodyPr>
            <a:noAutofit/>
          </a:bodyPr>
          <a:lstStyle>
            <a:lvl1pPr marL="342900" indent="-3429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b="0" baseline="0">
                <a:latin typeface="Montserrat" panose="00000500000000000000" pitchFamily="2" charset="0"/>
              </a:defRPr>
            </a:lvl1pPr>
            <a:lvl2pPr marL="742950" indent="-28575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Montserrat" panose="00000500000000000000" pitchFamily="2" charset="0"/>
              </a:defRPr>
            </a:lvl2pPr>
            <a:lvl3pPr marL="1143000" indent="-2286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Montserrat" panose="00000500000000000000" pitchFamily="2" charset="0"/>
              </a:defRPr>
            </a:lvl3pPr>
            <a:lvl4pPr marL="1600200" indent="-2286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Montserrat" panose="00000500000000000000" pitchFamily="2" charset="0"/>
              </a:defRPr>
            </a:lvl4pPr>
            <a:lvl5pPr marL="2057400" indent="-2286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Montserrat" panose="00000500000000000000" pitchFamily="2" charset="0"/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GB" noProof="0" dirty="0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9061491" y="649290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5" name="Title Placeholder 3"/>
          <p:cNvSpPr>
            <a:spLocks noGrp="1"/>
          </p:cNvSpPr>
          <p:nvPr>
            <p:ph type="title"/>
          </p:nvPr>
        </p:nvSpPr>
        <p:spPr>
          <a:xfrm>
            <a:off x="414000" y="1036800"/>
            <a:ext cx="9126000" cy="626400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normAutofit/>
          </a:bodyPr>
          <a:lstStyle>
            <a:lvl1pPr>
              <a:defRPr baseline="0">
                <a:solidFill>
                  <a:srgbClr val="004050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ctivity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7302" y="344971"/>
            <a:ext cx="7475232" cy="285887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>
                <a:solidFill>
                  <a:srgbClr val="004050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ACTIVITY: </a:t>
            </a:r>
            <a:br>
              <a:rPr lang="en-US" noProof="0" dirty="0"/>
            </a:br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7303" y="3525004"/>
            <a:ext cx="7475230" cy="2791976"/>
          </a:xfrm>
        </p:spPr>
        <p:txBody>
          <a:bodyPr/>
          <a:lstStyle>
            <a:lvl1pPr>
              <a:lnSpc>
                <a:spcPct val="100000"/>
              </a:lnSpc>
              <a:defRPr b="0" baseline="0"/>
            </a:lvl1pPr>
          </a:lstStyle>
          <a:p>
            <a:pPr lvl="0"/>
            <a:r>
              <a:rPr lang="en-US" dirty="0"/>
              <a:t>Click to edit instructions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53548AA-2EF5-4301-B743-9688BED3B3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Freeform 9">
            <a:extLst>
              <a:ext uri="{FF2B5EF4-FFF2-40B4-BE49-F238E27FC236}">
                <a16:creationId xmlns:a16="http://schemas.microsoft.com/office/drawing/2014/main" id="{840F5C31-8552-4DC1-8634-D8A79977A213}"/>
              </a:ext>
            </a:extLst>
          </p:cNvPr>
          <p:cNvSpPr/>
          <p:nvPr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80704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Activity 1">
    <p:bg>
      <p:bgPr>
        <a:solidFill>
          <a:srgbClr val="F362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7302" y="344971"/>
            <a:ext cx="7475232" cy="285887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>
                <a:solidFill>
                  <a:schemeClr val="bg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ACTIVITY: </a:t>
            </a:r>
            <a:br>
              <a:rPr lang="en-US" noProof="0" dirty="0"/>
            </a:br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7303" y="3525004"/>
            <a:ext cx="7475230" cy="2791976"/>
          </a:xfrm>
        </p:spPr>
        <p:txBody>
          <a:bodyPr/>
          <a:lstStyle>
            <a:lvl1pPr>
              <a:lnSpc>
                <a:spcPct val="100000"/>
              </a:lnSpc>
              <a:defRPr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instructions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412F92A-2AA3-4AE7-9685-27769A9522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bg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Freeform 9">
            <a:extLst>
              <a:ext uri="{FF2B5EF4-FFF2-40B4-BE49-F238E27FC236}">
                <a16:creationId xmlns:a16="http://schemas.microsoft.com/office/drawing/2014/main" id="{9BCC6BF9-190F-4AD9-9B50-6E23BA8D58B6}"/>
              </a:ext>
            </a:extLst>
          </p:cNvPr>
          <p:cNvSpPr/>
          <p:nvPr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38839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Activity 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7302" y="344971"/>
            <a:ext cx="7475232" cy="285887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>
                <a:solidFill>
                  <a:schemeClr val="bg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ACTIVITY: </a:t>
            </a:r>
            <a:br>
              <a:rPr lang="en-US" noProof="0" dirty="0"/>
            </a:br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7303" y="3525004"/>
            <a:ext cx="7475230" cy="2791976"/>
          </a:xfrm>
        </p:spPr>
        <p:txBody>
          <a:bodyPr/>
          <a:lstStyle>
            <a:lvl1pPr>
              <a:lnSpc>
                <a:spcPct val="100000"/>
              </a:lnSpc>
              <a:defRPr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instructions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chemeClr val="bg1"/>
              </a:solidFill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0ACF9E5-B24F-48AB-A388-369B61722E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bg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Freeform 9">
            <a:extLst>
              <a:ext uri="{FF2B5EF4-FFF2-40B4-BE49-F238E27FC236}">
                <a16:creationId xmlns:a16="http://schemas.microsoft.com/office/drawing/2014/main" id="{C168912C-CAC7-4077-BAC0-E0DFF2D4740B}"/>
              </a:ext>
            </a:extLst>
          </p:cNvPr>
          <p:cNvSpPr/>
          <p:nvPr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16590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Activity 1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7302" y="344971"/>
            <a:ext cx="7475232" cy="285887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>
                <a:solidFill>
                  <a:schemeClr val="bg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ACTIVITY: </a:t>
            </a:r>
            <a:br>
              <a:rPr lang="en-US" noProof="0" dirty="0"/>
            </a:br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7303" y="3525004"/>
            <a:ext cx="7475230" cy="2791976"/>
          </a:xfrm>
        </p:spPr>
        <p:txBody>
          <a:bodyPr/>
          <a:lstStyle>
            <a:lvl1pPr>
              <a:lnSpc>
                <a:spcPct val="100000"/>
              </a:lnSpc>
              <a:defRPr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instructions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F226655-D805-4B87-813B-F781D2DAFE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bg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Freeform 9">
            <a:extLst>
              <a:ext uri="{FF2B5EF4-FFF2-40B4-BE49-F238E27FC236}">
                <a16:creationId xmlns:a16="http://schemas.microsoft.com/office/drawing/2014/main" id="{8617553B-8C2A-4726-8C11-67C0B03C45C8}"/>
              </a:ext>
            </a:extLst>
          </p:cNvPr>
          <p:cNvSpPr/>
          <p:nvPr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51434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Activity 1">
    <p:bg>
      <p:bgPr>
        <a:solidFill>
          <a:srgbClr val="20D3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7302" y="344971"/>
            <a:ext cx="7475232" cy="285887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ACTIVITY: </a:t>
            </a:r>
            <a:br>
              <a:rPr lang="en-US" noProof="0" dirty="0"/>
            </a:br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7303" y="3525004"/>
            <a:ext cx="7475230" cy="2791976"/>
          </a:xfrm>
        </p:spPr>
        <p:txBody>
          <a:bodyPr/>
          <a:lstStyle>
            <a:lvl1pPr>
              <a:lnSpc>
                <a:spcPct val="100000"/>
              </a:lnSpc>
              <a:defRPr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instructions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6219D4-D160-4AED-AB5B-A5ED5A754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Freeform 9">
            <a:extLst>
              <a:ext uri="{FF2B5EF4-FFF2-40B4-BE49-F238E27FC236}">
                <a16:creationId xmlns:a16="http://schemas.microsoft.com/office/drawing/2014/main" id="{20033D64-80DE-4AE2-B1CC-6BCCC4639BBB}"/>
              </a:ext>
            </a:extLst>
          </p:cNvPr>
          <p:cNvSpPr/>
          <p:nvPr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1153374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rrow Lef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E3AD9FC4-14AA-FE45-A908-CEA608187AD1}"/>
              </a:ext>
            </a:extLst>
          </p:cNvPr>
          <p:cNvSpPr/>
          <p:nvPr/>
        </p:nvSpPr>
        <p:spPr>
          <a:xfrm>
            <a:off x="760702" y="4249625"/>
            <a:ext cx="4001620" cy="1963059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1" b="0" i="0" u="none" strike="noStrike" kern="1200" cap="none" spc="0" normalizeH="0" baseline="0" noProof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162C174-BF5A-4194-BC6C-B1D4B56734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70AB5B51-72D8-4473-94F4-AF1E267C45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35307483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rrow Lef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B8FDF2C7-07B4-C044-8A2A-5A95A38A7A75}"/>
              </a:ext>
            </a:extLst>
          </p:cNvPr>
          <p:cNvSpPr/>
          <p:nvPr/>
        </p:nvSpPr>
        <p:spPr>
          <a:xfrm>
            <a:off x="532679" y="4968240"/>
            <a:ext cx="5726719" cy="2131078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1" b="0" i="0" u="none" strike="noStrike" kern="1200" cap="none" spc="0" normalizeH="0" baseline="0" noProof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77B1AE-DDD5-344B-B1BD-90E64517C1BF}"/>
              </a:ext>
            </a:extLst>
          </p:cNvPr>
          <p:cNvSpPr/>
          <p:nvPr/>
        </p:nvSpPr>
        <p:spPr>
          <a:xfrm>
            <a:off x="0" y="5878576"/>
            <a:ext cx="738525" cy="3309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3A2A039-D599-4D76-8124-504B5075C5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BB3A548B-2F5E-4EDE-B435-EFC29196AFD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3457368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rrow Lef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F7F1DFDE-2237-1A41-BE09-8566981A4A31}"/>
              </a:ext>
            </a:extLst>
          </p:cNvPr>
          <p:cNvSpPr/>
          <p:nvPr/>
        </p:nvSpPr>
        <p:spPr>
          <a:xfrm>
            <a:off x="1236864" y="4142571"/>
            <a:ext cx="3512936" cy="3996435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E319D53-01A0-4E2F-9BD9-B400728892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9C0A6909-69F0-4B1F-BE18-928EC76D397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45626926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rrow Lef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31">
            <a:extLst>
              <a:ext uri="{FF2B5EF4-FFF2-40B4-BE49-F238E27FC236}">
                <a16:creationId xmlns:a16="http://schemas.microsoft.com/office/drawing/2014/main" id="{CCC3FDA3-772C-6242-A8B9-D7125563CE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3AE319F-CE2E-AE43-9BFF-5538F7EE6A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C80F07E2-51B4-654E-A1CA-3B756AF75623}"/>
              </a:ext>
            </a:extLst>
          </p:cNvPr>
          <p:cNvSpPr/>
          <p:nvPr/>
        </p:nvSpPr>
        <p:spPr>
          <a:xfrm>
            <a:off x="843210" y="4431729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rgbClr val="0BEEB7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1" b="0" i="0" u="none" strike="noStrike" kern="1200" cap="none" spc="0" normalizeH="0" baseline="0" noProof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622C14-6CAE-4F48-B751-E9E621B2C9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A62CD8E-3A81-48BD-84FE-755B7D0788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65360347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rrow Left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5AFE35B4-921A-C145-8647-3DC89DF1E25E}"/>
              </a:ext>
            </a:extLst>
          </p:cNvPr>
          <p:cNvSpPr/>
          <p:nvPr/>
        </p:nvSpPr>
        <p:spPr>
          <a:xfrm>
            <a:off x="532679" y="4141127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rgbClr val="09EDB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1" b="0" i="0" u="none" strike="noStrike" kern="1200" cap="none" spc="0" normalizeH="0" baseline="0" noProof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B411762-86B8-4A94-AA95-CCF2281698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9987461D-5441-4AD2-8665-A7A3D3A4D9C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23534876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A Template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5"/>
          </p:nvPr>
        </p:nvSpPr>
        <p:spPr>
          <a:xfrm>
            <a:off x="414000" y="1929600"/>
            <a:ext cx="11404800" cy="4546800"/>
          </a:xfrm>
        </p:spPr>
        <p:txBody>
          <a:bodyPr>
            <a:noAutofit/>
          </a:bodyPr>
          <a:lstStyle>
            <a:lvl1pPr marL="342900" indent="-3429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b="0" baseline="0">
                <a:latin typeface="+mn-lt"/>
                <a:cs typeface="Arial" panose="020B0604020202020204" pitchFamily="34" charset="0"/>
              </a:defRPr>
            </a:lvl1pPr>
            <a:lvl2pPr marL="742950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  <a:cs typeface="Arial" panose="020B0604020202020204" pitchFamily="34" charset="0"/>
              </a:defRPr>
            </a:lvl2pPr>
            <a:lvl3pPr marL="1143000" indent="-2286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  <a:cs typeface="Arial" panose="020B0604020202020204" pitchFamily="34" charset="0"/>
              </a:defRPr>
            </a:lvl3pPr>
            <a:lvl4pPr marL="1600200" indent="-2286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  <a:cs typeface="Arial" panose="020B0604020202020204" pitchFamily="34" charset="0"/>
              </a:defRPr>
            </a:lvl4pPr>
            <a:lvl5pPr marL="2057400" indent="-2286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9061491" y="649290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5" name="Title Placeholder 3"/>
          <p:cNvSpPr>
            <a:spLocks noGrp="1"/>
          </p:cNvSpPr>
          <p:nvPr>
            <p:ph type="title"/>
          </p:nvPr>
        </p:nvSpPr>
        <p:spPr>
          <a:xfrm>
            <a:off x="414000" y="1036800"/>
            <a:ext cx="9126000" cy="626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rrow Left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-754639" y="4113557"/>
            <a:ext cx="5797612" cy="2365031"/>
            <a:chOff x="-2229" y="2361812"/>
            <a:chExt cx="11067619" cy="4514835"/>
          </a:xfrm>
          <a:solidFill>
            <a:schemeClr val="accent2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004050"/>
                </a:solidFill>
                <a:effectLst/>
                <a:uLnTx/>
                <a:uFillTx/>
                <a:latin typeface="Montserrat"/>
                <a:ea typeface="+mn-ea"/>
                <a:cs typeface="+mn-cs"/>
              </a:endParaRPr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004050"/>
                </a:solidFill>
                <a:effectLst/>
                <a:uLnTx/>
                <a:uFillTx/>
                <a:latin typeface="Montserrat"/>
                <a:ea typeface="+mn-ea"/>
                <a:cs typeface="+mn-cs"/>
              </a:endParaRPr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004050"/>
                </a:solidFill>
                <a:effectLst/>
                <a:uLnTx/>
                <a:uFillTx/>
                <a:latin typeface="Montserrat"/>
                <a:ea typeface="+mn-ea"/>
                <a:cs typeface="+mn-cs"/>
              </a:endParaRPr>
            </a:p>
          </p:txBody>
        </p:sp>
      </p:grpSp>
      <p:pic>
        <p:nvPicPr>
          <p:cNvPr id="10" name="Graphic 31">
            <a:extLst>
              <a:ext uri="{FF2B5EF4-FFF2-40B4-BE49-F238E27FC236}">
                <a16:creationId xmlns:a16="http://schemas.microsoft.com/office/drawing/2014/main" id="{CCC3FDA3-772C-6242-A8B9-D7125563CE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3AE319F-CE2E-AE43-9BFF-5538F7EE6A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7D866A2-1500-436A-A186-3C20EE4D5C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E2A433F1-ACA3-4D3D-8AFF-6E3BE26B065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71621404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rrow Left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>
            <a:extLst>
              <a:ext uri="{FF2B5EF4-FFF2-40B4-BE49-F238E27FC236}">
                <a16:creationId xmlns:a16="http://schemas.microsoft.com/office/drawing/2014/main" id="{BA8E277A-0AB8-D043-A382-89558AF5F60C}"/>
              </a:ext>
            </a:extLst>
          </p:cNvPr>
          <p:cNvSpPr/>
          <p:nvPr/>
        </p:nvSpPr>
        <p:spPr>
          <a:xfrm>
            <a:off x="-533400" y="4101323"/>
            <a:ext cx="5300406" cy="2250265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EAE9C79-14B5-44C7-8FA5-E4D6103A0E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C2C66C0C-8E65-4B91-9008-87E53A07C0A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00374007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Image (half screen) 0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6" name="Freeform 15">
            <a:extLst>
              <a:ext uri="{FF2B5EF4-FFF2-40B4-BE49-F238E27FC236}">
                <a16:creationId xmlns:a16="http://schemas.microsoft.com/office/drawing/2014/main" id="{C244723F-EF77-3046-B511-E60DA7907AC2}"/>
              </a:ext>
            </a:extLst>
          </p:cNvPr>
          <p:cNvSpPr/>
          <p:nvPr/>
        </p:nvSpPr>
        <p:spPr>
          <a:xfrm>
            <a:off x="2422102" y="4970822"/>
            <a:ext cx="3546719" cy="1739900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1" b="0" i="0" u="none" strike="noStrike" kern="1200" cap="none" spc="0" normalizeH="0" baseline="0" noProof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4D412BD-43D3-4A43-9346-908171D3BC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3C23A046-21AC-4DAE-8154-4FE4D01B9A9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5650" y="1147572"/>
            <a:ext cx="5900850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2F600B5F-7713-43B9-8473-50A216B6C64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25854162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Image (half screen) 0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4" name="Freeform 13">
            <a:extLst>
              <a:ext uri="{FF2B5EF4-FFF2-40B4-BE49-F238E27FC236}">
                <a16:creationId xmlns:a16="http://schemas.microsoft.com/office/drawing/2014/main" id="{B3ABDBCC-56D7-7941-A0AC-0A070DEBA30C}"/>
              </a:ext>
            </a:extLst>
          </p:cNvPr>
          <p:cNvSpPr/>
          <p:nvPr/>
        </p:nvSpPr>
        <p:spPr>
          <a:xfrm>
            <a:off x="2980995" y="4828704"/>
            <a:ext cx="3115005" cy="3543735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302942E-CE85-4C6C-9028-B98821F8F2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DE34FD-D516-4C25-82B2-09E27AA0E72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5650" y="1147572"/>
            <a:ext cx="5900850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D5CAFD6D-3AC9-43A7-88AB-26FD7F8FC6C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4985784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Image (half screen) 0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7B0E7391-6002-FB45-BBA6-F3FB8D17702E}"/>
              </a:ext>
            </a:extLst>
          </p:cNvPr>
          <p:cNvSpPr/>
          <p:nvPr/>
        </p:nvSpPr>
        <p:spPr>
          <a:xfrm>
            <a:off x="2438400" y="4986716"/>
            <a:ext cx="3800356" cy="1588056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chemeClr val="accent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17EBA526-60BF-4958-81B9-EA46732F17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71054D9-60B5-41F3-984B-AF6E5FE5F84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5650" y="1147572"/>
            <a:ext cx="5900850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B3E84D21-72B4-491E-ACF0-23B74A3E3FE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84194812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Image (half screen) 0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995C290C-8FFE-F94A-AD94-999FF732A5AE}"/>
              </a:ext>
            </a:extLst>
          </p:cNvPr>
          <p:cNvSpPr/>
          <p:nvPr/>
        </p:nvSpPr>
        <p:spPr>
          <a:xfrm>
            <a:off x="2260600" y="4883058"/>
            <a:ext cx="3978156" cy="1808614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rgbClr val="09EDB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9DCD36C-45A5-4076-B40F-7B2A5A6FCF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3CD4607-1DFA-4DA2-A302-14AA7E741AA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5650" y="1147572"/>
            <a:ext cx="5900850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69C9A809-5A3F-46CE-93A1-B61856B8EA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92887621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Image (half screen) 0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68EB35F-FFAA-8442-BF5E-3C5271F7E98F}"/>
              </a:ext>
            </a:extLst>
          </p:cNvPr>
          <p:cNvGrpSpPr/>
          <p:nvPr/>
        </p:nvGrpSpPr>
        <p:grpSpPr>
          <a:xfrm>
            <a:off x="809430" y="4944517"/>
            <a:ext cx="5224040" cy="2153538"/>
            <a:chOff x="-2229" y="2361812"/>
            <a:chExt cx="11067619" cy="4514835"/>
          </a:xfrm>
          <a:solidFill>
            <a:schemeClr val="accent2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AB1585F1-E215-1548-8637-7E8C0385C15A}"/>
                </a:ext>
              </a:extLst>
            </p:cNvPr>
            <p:cNvSpPr/>
            <p:nvPr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004050"/>
                </a:solidFill>
                <a:effectLst/>
                <a:uLnTx/>
                <a:uFillTx/>
                <a:latin typeface="Montserrat"/>
                <a:ea typeface="+mn-ea"/>
                <a:cs typeface="+mn-cs"/>
              </a:endParaRPr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4F563A89-DCDC-4C47-92E0-B3686C8D66F2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004050"/>
                </a:solidFill>
                <a:effectLst/>
                <a:uLnTx/>
                <a:uFillTx/>
                <a:latin typeface="Montserrat"/>
                <a:ea typeface="+mn-ea"/>
                <a:cs typeface="+mn-cs"/>
              </a:endParaRPr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DCBCC570-67B4-834A-BD7A-4A77AA290CC5}"/>
                </a:ext>
              </a:extLst>
            </p:cNvPr>
            <p:cNvSpPr/>
            <p:nvPr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004050"/>
                </a:solidFill>
                <a:effectLst/>
                <a:uLnTx/>
                <a:uFillTx/>
                <a:latin typeface="Montserrat"/>
                <a:ea typeface="+mn-ea"/>
                <a:cs typeface="+mn-cs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9EFA3298-7FC1-5548-9F81-64937AC42EC6}"/>
              </a:ext>
            </a:extLst>
          </p:cNvPr>
          <p:cNvSpPr/>
          <p:nvPr/>
        </p:nvSpPr>
        <p:spPr>
          <a:xfrm>
            <a:off x="0" y="5647991"/>
            <a:ext cx="973290" cy="20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EA52628-6F84-8C43-AB11-FEC583CBC488}"/>
              </a:ext>
            </a:extLst>
          </p:cNvPr>
          <p:cNvSpPr/>
          <p:nvPr/>
        </p:nvSpPr>
        <p:spPr>
          <a:xfrm>
            <a:off x="0" y="6186279"/>
            <a:ext cx="973290" cy="20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72464811-C3A4-4C43-85CA-DDE34ABA64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D077554B-9AB3-4001-A116-3414FBC11D1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5650" y="1147572"/>
            <a:ext cx="5900850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55FEE24A-E749-4DC2-B881-5A1436F05D5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86257606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Image (half screen) 07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A47FC6CD-AA14-4D49-9723-6E8098A42BDE}"/>
              </a:ext>
            </a:extLst>
          </p:cNvPr>
          <p:cNvSpPr/>
          <p:nvPr/>
        </p:nvSpPr>
        <p:spPr>
          <a:xfrm>
            <a:off x="-2932" y="5113958"/>
            <a:ext cx="3594030" cy="1997697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A67683-0430-4240-B4B7-D18D14CA47BF}"/>
              </a:ext>
            </a:extLst>
          </p:cNvPr>
          <p:cNvSpPr/>
          <p:nvPr/>
        </p:nvSpPr>
        <p:spPr>
          <a:xfrm>
            <a:off x="-2933" y="5945277"/>
            <a:ext cx="1465659" cy="338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FD99CE6E-A64E-4704-AF9F-FFB00E94D7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8A589C6D-0204-47CC-87FF-FB0EB802152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5650" y="1147572"/>
            <a:ext cx="5900850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2EC17026-9507-409A-81BC-59EFD639EE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71868311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Arrow Lef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E3AD9FC4-14AA-FE45-A908-CEA608187AD1}"/>
              </a:ext>
            </a:extLst>
          </p:cNvPr>
          <p:cNvSpPr/>
          <p:nvPr/>
        </p:nvSpPr>
        <p:spPr>
          <a:xfrm>
            <a:off x="760702" y="4249625"/>
            <a:ext cx="4001620" cy="1963059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6E6605E-98CF-4395-9DE0-09CC469435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533EE44F-4E4B-4653-9358-84B9BA39102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07643895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Arrow Lef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B8FDF2C7-07B4-C044-8A2A-5A95A38A7A75}"/>
              </a:ext>
            </a:extLst>
          </p:cNvPr>
          <p:cNvSpPr/>
          <p:nvPr/>
        </p:nvSpPr>
        <p:spPr>
          <a:xfrm>
            <a:off x="532679" y="4057904"/>
            <a:ext cx="4344121" cy="2131078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77B1AE-DDD5-344B-B1BD-90E64517C1BF}"/>
              </a:ext>
            </a:extLst>
          </p:cNvPr>
          <p:cNvSpPr/>
          <p:nvPr/>
        </p:nvSpPr>
        <p:spPr>
          <a:xfrm>
            <a:off x="0" y="4968240"/>
            <a:ext cx="738525" cy="3309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B0CA267-7521-4244-9705-1A256E8631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FA6E7854-1462-4248-9497-C8C510D5E90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9535708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 Template_2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5"/>
          </p:nvPr>
        </p:nvSpPr>
        <p:spPr>
          <a:xfrm>
            <a:off x="414000" y="1929600"/>
            <a:ext cx="5580000" cy="4546800"/>
          </a:xfrm>
        </p:spPr>
        <p:txBody>
          <a:bodyPr>
            <a:noAutofit/>
          </a:bodyPr>
          <a:lstStyle>
            <a:lvl1pPr marL="342900" indent="-3429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b="0" baseline="0">
                <a:latin typeface="+mn-lt"/>
              </a:defRPr>
            </a:lvl1pPr>
            <a:lvl2pPr marL="742950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2pPr>
            <a:lvl3pPr marL="1143000" indent="-2286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3pPr>
            <a:lvl4pPr marL="1600200" indent="-2286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4pPr>
            <a:lvl5pPr marL="2057400" indent="-2286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9061491" y="649290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7" name="Content Placeholder 12"/>
          <p:cNvSpPr>
            <a:spLocks noGrp="1"/>
          </p:cNvSpPr>
          <p:nvPr>
            <p:ph sz="quarter" idx="16"/>
          </p:nvPr>
        </p:nvSpPr>
        <p:spPr>
          <a:xfrm>
            <a:off x="6206400" y="1929600"/>
            <a:ext cx="5580000" cy="4546800"/>
          </a:xfrm>
        </p:spPr>
        <p:txBody>
          <a:bodyPr>
            <a:noAutofit/>
          </a:bodyPr>
          <a:lstStyle>
            <a:lvl1pPr marL="342900" indent="-3429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b="0" baseline="0">
                <a:latin typeface="+mn-lt"/>
              </a:defRPr>
            </a:lvl1pPr>
            <a:lvl2pPr marL="742950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2pPr>
            <a:lvl3pPr marL="1143000" indent="-2286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3pPr>
            <a:lvl4pPr marL="1600200" indent="-2286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4pPr>
            <a:lvl5pPr marL="2057400" indent="-2286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6078034" y="1930402"/>
            <a:ext cx="45719" cy="45450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8" name="Title Placeholder 3"/>
          <p:cNvSpPr>
            <a:spLocks noGrp="1"/>
          </p:cNvSpPr>
          <p:nvPr>
            <p:ph type="title"/>
          </p:nvPr>
        </p:nvSpPr>
        <p:spPr>
          <a:xfrm>
            <a:off x="414000" y="1036800"/>
            <a:ext cx="9126000" cy="626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Arrow Lef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F7F1DFDE-2237-1A41-BE09-8566981A4A31}"/>
              </a:ext>
            </a:extLst>
          </p:cNvPr>
          <p:cNvSpPr/>
          <p:nvPr/>
        </p:nvSpPr>
        <p:spPr>
          <a:xfrm>
            <a:off x="1236864" y="4142571"/>
            <a:ext cx="3512936" cy="3996435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D95F8AE-8762-4F39-B239-68E1547B15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3BA6F235-3973-48D8-B2CC-D1C3A5A7FF3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12669209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ext and Image (half screen) 0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7B0E7391-6002-FB45-BBA6-F3FB8D17702E}"/>
              </a:ext>
            </a:extLst>
          </p:cNvPr>
          <p:cNvSpPr/>
          <p:nvPr/>
        </p:nvSpPr>
        <p:spPr>
          <a:xfrm>
            <a:off x="2438400" y="4986716"/>
            <a:ext cx="3800356" cy="1588056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77089E4-D435-4929-8AC4-34D75682B0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6223DB9-3B28-4A1C-AF77-040989A89C2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5650" y="1147572"/>
            <a:ext cx="5900850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C89BF57C-9A63-4BD2-BE5E-6C985D4ACD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03553067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ext and Image (half screen) 0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995C290C-8FFE-F94A-AD94-999FF732A5AE}"/>
              </a:ext>
            </a:extLst>
          </p:cNvPr>
          <p:cNvSpPr/>
          <p:nvPr/>
        </p:nvSpPr>
        <p:spPr>
          <a:xfrm>
            <a:off x="2260600" y="4883058"/>
            <a:ext cx="3978156" cy="1808614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rgbClr val="FF0000"/>
              </a:solidFill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4B9FA5E-F6D9-41E1-AB1A-0DF3518A32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5D3749E-0BC5-465D-A75B-AEC2DF19C16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5650" y="1147572"/>
            <a:ext cx="5900850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9F7A3913-1B98-4C5D-8011-58DA120BBE6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63450465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ext and Image (half screen) 0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68EB35F-FFAA-8442-BF5E-3C5271F7E98F}"/>
              </a:ext>
            </a:extLst>
          </p:cNvPr>
          <p:cNvGrpSpPr/>
          <p:nvPr/>
        </p:nvGrpSpPr>
        <p:grpSpPr>
          <a:xfrm>
            <a:off x="809430" y="4944517"/>
            <a:ext cx="5224040" cy="2153538"/>
            <a:chOff x="-2229" y="2361812"/>
            <a:chExt cx="11067619" cy="4514835"/>
          </a:xfrm>
          <a:solidFill>
            <a:schemeClr val="accent5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AB1585F1-E215-1548-8637-7E8C0385C15A}"/>
                </a:ext>
              </a:extLst>
            </p:cNvPr>
            <p:cNvSpPr/>
            <p:nvPr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4F563A89-DCDC-4C47-92E0-B3686C8D66F2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DCBCC570-67B4-834A-BD7A-4A77AA290CC5}"/>
                </a:ext>
              </a:extLst>
            </p:cNvPr>
            <p:cNvSpPr/>
            <p:nvPr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9EFA3298-7FC1-5548-9F81-64937AC42EC6}"/>
              </a:ext>
            </a:extLst>
          </p:cNvPr>
          <p:cNvSpPr/>
          <p:nvPr/>
        </p:nvSpPr>
        <p:spPr>
          <a:xfrm>
            <a:off x="0" y="5647991"/>
            <a:ext cx="973290" cy="208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EA52628-6F84-8C43-AB11-FEC583CBC488}"/>
              </a:ext>
            </a:extLst>
          </p:cNvPr>
          <p:cNvSpPr/>
          <p:nvPr/>
        </p:nvSpPr>
        <p:spPr>
          <a:xfrm>
            <a:off x="0" y="6186279"/>
            <a:ext cx="973290" cy="208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C4304140-66DF-4600-A913-2FE16EE8D7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94BDB016-508C-4776-BAF5-402A02267F0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5650" y="1147572"/>
            <a:ext cx="5900850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B909995E-F976-4C7D-8CFA-5515B97460E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01442750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ext and Image (half screen) 07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A47FC6CD-AA14-4D49-9723-6E8098A42BDE}"/>
              </a:ext>
            </a:extLst>
          </p:cNvPr>
          <p:cNvSpPr/>
          <p:nvPr/>
        </p:nvSpPr>
        <p:spPr>
          <a:xfrm>
            <a:off x="0" y="5523689"/>
            <a:ext cx="4114800" cy="1334310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59589677-251F-470E-9AA6-4D13BF7FABA0}"/>
              </a:ext>
            </a:extLst>
          </p:cNvPr>
          <p:cNvSpPr txBox="1">
            <a:spLocks/>
          </p:cNvSpPr>
          <p:nvPr/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b="1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918F955-2B32-48D1-8D99-B25B656F3CD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5650" y="1147572"/>
            <a:ext cx="5900850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5F2BCBA9-38AC-4EB6-A0FA-5CD919F5E66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39080227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Arrow Lef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31">
            <a:extLst>
              <a:ext uri="{FF2B5EF4-FFF2-40B4-BE49-F238E27FC236}">
                <a16:creationId xmlns:a16="http://schemas.microsoft.com/office/drawing/2014/main" id="{CCC3FDA3-772C-6242-A8B9-D7125563CE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3AE319F-CE2E-AE43-9BFF-5538F7EE6A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C80F07E2-51B4-654E-A1CA-3B756AF75623}"/>
              </a:ext>
            </a:extLst>
          </p:cNvPr>
          <p:cNvSpPr/>
          <p:nvPr/>
        </p:nvSpPr>
        <p:spPr>
          <a:xfrm>
            <a:off x="843210" y="4431729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D0FD9B-3A7B-4AD3-AF69-81B1DB3B7DCC}"/>
              </a:ext>
            </a:extLst>
          </p:cNvPr>
          <p:cNvSpPr txBox="1">
            <a:spLocks/>
          </p:cNvSpPr>
          <p:nvPr/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b="1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B9FE1B0-D8B0-4E06-93F5-0A82852A874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38986977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Arrow Left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5AFE35B4-921A-C145-8647-3DC89DF1E25E}"/>
              </a:ext>
            </a:extLst>
          </p:cNvPr>
          <p:cNvSpPr/>
          <p:nvPr/>
        </p:nvSpPr>
        <p:spPr>
          <a:xfrm>
            <a:off x="532679" y="4141127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9D7AB20-841B-473D-A32A-6F69250CA67F}"/>
              </a:ext>
            </a:extLst>
          </p:cNvPr>
          <p:cNvSpPr txBox="1">
            <a:spLocks/>
          </p:cNvSpPr>
          <p:nvPr/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b="1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76C196FA-3B7D-4C82-8883-8F2013A276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3158895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Arrow Left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-754639" y="4413951"/>
            <a:ext cx="5797612" cy="2365031"/>
            <a:chOff x="-2229" y="2361812"/>
            <a:chExt cx="11067619" cy="4514835"/>
          </a:xfrm>
          <a:solidFill>
            <a:schemeClr val="accent6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pic>
        <p:nvPicPr>
          <p:cNvPr id="10" name="Graphic 31">
            <a:extLst>
              <a:ext uri="{FF2B5EF4-FFF2-40B4-BE49-F238E27FC236}">
                <a16:creationId xmlns:a16="http://schemas.microsoft.com/office/drawing/2014/main" id="{CCC3FDA3-772C-6242-A8B9-D7125563CE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3AE319F-CE2E-AE43-9BFF-5538F7EE6A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E8E8E948-8BC8-4DC2-8EA6-D6D12C7B44AC}"/>
              </a:ext>
            </a:extLst>
          </p:cNvPr>
          <p:cNvSpPr txBox="1">
            <a:spLocks/>
          </p:cNvSpPr>
          <p:nvPr/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b="1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E2206BDD-4CAD-4240-8289-65D6D1D0A6C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66738914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Arrow Left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>
            <a:extLst>
              <a:ext uri="{FF2B5EF4-FFF2-40B4-BE49-F238E27FC236}">
                <a16:creationId xmlns:a16="http://schemas.microsoft.com/office/drawing/2014/main" id="{BA8E277A-0AB8-D043-A382-89558AF5F60C}"/>
              </a:ext>
            </a:extLst>
          </p:cNvPr>
          <p:cNvSpPr/>
          <p:nvPr/>
        </p:nvSpPr>
        <p:spPr>
          <a:xfrm>
            <a:off x="-533400" y="4101323"/>
            <a:ext cx="5300406" cy="2250265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C2B73AC-F2E0-442D-B9C4-65D5AD1A0967}"/>
              </a:ext>
            </a:extLst>
          </p:cNvPr>
          <p:cNvSpPr txBox="1">
            <a:spLocks/>
          </p:cNvSpPr>
          <p:nvPr/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b="1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BCFC6B97-40BB-4EAB-A33D-8398BEE6A91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97071198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ext and Image (half screen) 0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C244723F-EF77-3046-B511-E60DA7907AC2}"/>
              </a:ext>
            </a:extLst>
          </p:cNvPr>
          <p:cNvSpPr/>
          <p:nvPr/>
        </p:nvSpPr>
        <p:spPr>
          <a:xfrm>
            <a:off x="2422102" y="4970822"/>
            <a:ext cx="3546719" cy="1739900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8137084-0666-4AB6-A15C-58BA10ECC343}"/>
              </a:ext>
            </a:extLst>
          </p:cNvPr>
          <p:cNvSpPr txBox="1">
            <a:spLocks/>
          </p:cNvSpPr>
          <p:nvPr/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b="1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8430456-322C-496E-9439-7335E15B269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5650" y="1147572"/>
            <a:ext cx="5900850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7DE75644-A55F-4F09-A532-80ED1D4604E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85105932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QA Template_2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5"/>
          </p:nvPr>
        </p:nvSpPr>
        <p:spPr>
          <a:xfrm>
            <a:off x="414000" y="1929600"/>
            <a:ext cx="5580000" cy="4546800"/>
          </a:xfrm>
        </p:spPr>
        <p:txBody>
          <a:bodyPr>
            <a:noAutofit/>
          </a:bodyPr>
          <a:lstStyle>
            <a:lvl1pPr marL="342900" indent="-3429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b="0" baseline="0">
                <a:latin typeface="+mn-lt"/>
              </a:defRPr>
            </a:lvl1pPr>
            <a:lvl2pPr marL="742950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2pPr>
            <a:lvl3pPr marL="1143000" indent="-2286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3pPr>
            <a:lvl4pPr marL="1600200" indent="-2286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4pPr>
            <a:lvl5pPr marL="2057400" indent="-2286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9061491" y="649290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7" name="Content Placeholder 12"/>
          <p:cNvSpPr>
            <a:spLocks noGrp="1"/>
          </p:cNvSpPr>
          <p:nvPr>
            <p:ph sz="quarter" idx="16"/>
          </p:nvPr>
        </p:nvSpPr>
        <p:spPr>
          <a:xfrm>
            <a:off x="6206400" y="1929600"/>
            <a:ext cx="5580000" cy="4546800"/>
          </a:xfrm>
        </p:spPr>
        <p:txBody>
          <a:bodyPr>
            <a:noAutofit/>
          </a:bodyPr>
          <a:lstStyle>
            <a:lvl1pPr marL="342900" indent="-3429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b="0" baseline="0">
                <a:latin typeface="+mn-lt"/>
              </a:defRPr>
            </a:lvl1pPr>
            <a:lvl2pPr marL="742950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2pPr>
            <a:lvl3pPr marL="1143000" indent="-2286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3pPr>
            <a:lvl4pPr marL="1600200" indent="-2286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4pPr>
            <a:lvl5pPr marL="2057400" indent="-2286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8" name="Title Placeholder 3"/>
          <p:cNvSpPr>
            <a:spLocks noGrp="1"/>
          </p:cNvSpPr>
          <p:nvPr>
            <p:ph type="title"/>
          </p:nvPr>
        </p:nvSpPr>
        <p:spPr>
          <a:xfrm>
            <a:off x="414000" y="1036800"/>
            <a:ext cx="9126000" cy="626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83405941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ext and Image (half screen) 0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0469B6E3-6CD5-4D4F-A57C-003069CEB064}"/>
              </a:ext>
            </a:extLst>
          </p:cNvPr>
          <p:cNvSpPr/>
          <p:nvPr/>
        </p:nvSpPr>
        <p:spPr>
          <a:xfrm>
            <a:off x="1789084" y="4890533"/>
            <a:ext cx="4478918" cy="2197205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838B36-A078-CF4D-A693-2C3B6B5F0CD6}"/>
              </a:ext>
            </a:extLst>
          </p:cNvPr>
          <p:cNvSpPr/>
          <p:nvPr/>
        </p:nvSpPr>
        <p:spPr>
          <a:xfrm>
            <a:off x="0" y="5832402"/>
            <a:ext cx="3047640" cy="33886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0DE094E3-CE25-440F-B8A8-1CA329D5AAFA}"/>
              </a:ext>
            </a:extLst>
          </p:cNvPr>
          <p:cNvSpPr txBox="1">
            <a:spLocks/>
          </p:cNvSpPr>
          <p:nvPr/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b="1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249157EC-B9A8-478B-B1F3-B2A9D86D249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5650" y="1147572"/>
            <a:ext cx="5900850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7F4CD14E-E0F2-49B7-93CC-478A6100430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08011503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ext and Image (half screen) 0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B3ABDBCC-56D7-7941-A0AC-0A070DEBA30C}"/>
              </a:ext>
            </a:extLst>
          </p:cNvPr>
          <p:cNvSpPr/>
          <p:nvPr/>
        </p:nvSpPr>
        <p:spPr>
          <a:xfrm>
            <a:off x="2980995" y="4828704"/>
            <a:ext cx="3115005" cy="3543735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7D33088-E4C8-4FF8-824B-9F688A8163CB}"/>
              </a:ext>
            </a:extLst>
          </p:cNvPr>
          <p:cNvSpPr txBox="1">
            <a:spLocks/>
          </p:cNvSpPr>
          <p:nvPr/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b="1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0F24479-1F81-40E3-89A1-F1875ADD43C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5650" y="1147572"/>
            <a:ext cx="5900850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B5935BB6-5CCF-4418-A1AD-7CC46A8A5E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06043121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Arrow Lef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E3AD9FC4-14AA-FE45-A908-CEA608187AD1}"/>
              </a:ext>
            </a:extLst>
          </p:cNvPr>
          <p:cNvSpPr/>
          <p:nvPr/>
        </p:nvSpPr>
        <p:spPr>
          <a:xfrm>
            <a:off x="760702" y="4249625"/>
            <a:ext cx="4001620" cy="1963059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2260E9D-886F-4C37-909F-86CB02C602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9488AF78-499E-480C-9653-A23A983DC2F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3847537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Arrow Lef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B8FDF2C7-07B4-C044-8A2A-5A95A38A7A75}"/>
              </a:ext>
            </a:extLst>
          </p:cNvPr>
          <p:cNvSpPr/>
          <p:nvPr/>
        </p:nvSpPr>
        <p:spPr>
          <a:xfrm>
            <a:off x="532679" y="4057904"/>
            <a:ext cx="4344121" cy="2131078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77B1AE-DDD5-344B-B1BD-90E64517C1BF}"/>
              </a:ext>
            </a:extLst>
          </p:cNvPr>
          <p:cNvSpPr/>
          <p:nvPr/>
        </p:nvSpPr>
        <p:spPr>
          <a:xfrm>
            <a:off x="0" y="4968240"/>
            <a:ext cx="738525" cy="3309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902BC675-0ACA-4C98-904F-78AFF641EBE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0EF663F-3A21-46DD-B058-26447AC846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E97A60B7-7703-48EE-BEE3-573BFBF6742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95366845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Arrow Lef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1" name="Freeform 10">
            <a:extLst>
              <a:ext uri="{FF2B5EF4-FFF2-40B4-BE49-F238E27FC236}">
                <a16:creationId xmlns:a16="http://schemas.microsoft.com/office/drawing/2014/main" id="{F7F1DFDE-2237-1A41-BE09-8566981A4A31}"/>
              </a:ext>
            </a:extLst>
          </p:cNvPr>
          <p:cNvSpPr/>
          <p:nvPr/>
        </p:nvSpPr>
        <p:spPr>
          <a:xfrm>
            <a:off x="1236864" y="4142571"/>
            <a:ext cx="3512936" cy="3996435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7B0EE3B6-2A99-4A4A-9595-73B01F290B8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36000C67-7602-4BCB-9279-C3575014D3DC}"/>
              </a:ext>
            </a:extLst>
          </p:cNvPr>
          <p:cNvSpPr txBox="1">
            <a:spLocks/>
          </p:cNvSpPr>
          <p:nvPr/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b="1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83341C2A-73FF-4BE5-8452-230916D7E6A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1322636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xt Slid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53"/>
          <a:stretch/>
        </p:blipFill>
        <p:spPr>
          <a:xfrm>
            <a:off x="0" y="3432381"/>
            <a:ext cx="5788325" cy="258470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242034"/>
            <a:ext cx="3694112" cy="1962150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40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Page title </a:t>
            </a:r>
            <a:br>
              <a:rPr lang="en-US" dirty="0"/>
            </a:br>
            <a:r>
              <a:rPr lang="en-US" dirty="0"/>
              <a:t>to sit here</a:t>
            </a:r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9737" y="377825"/>
            <a:ext cx="781218" cy="552176"/>
          </a:xfrm>
          <a:prstGeom prst="rect">
            <a:avLst/>
          </a:prstGeom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08B1376-9C9D-45E5-9BBE-71B21FC9A5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E50EA61-94E4-4825-90F9-9FB7F4E8F34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572825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xt and Image (half screen) 0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Freeform 12">
            <a:extLst>
              <a:ext uri="{FF2B5EF4-FFF2-40B4-BE49-F238E27FC236}">
                <a16:creationId xmlns:a16="http://schemas.microsoft.com/office/drawing/2014/main" id="{7B0E7391-6002-FB45-BBA6-F3FB8D17702E}"/>
              </a:ext>
            </a:extLst>
          </p:cNvPr>
          <p:cNvSpPr/>
          <p:nvPr/>
        </p:nvSpPr>
        <p:spPr>
          <a:xfrm>
            <a:off x="373063" y="4996683"/>
            <a:ext cx="3800356" cy="1588056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F3B2DBE-6810-4AC0-B237-4C05D67F11B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900850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9AE5860-C0B6-4F89-AE77-B2F4760B59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4759352F-E67E-4FE9-8363-4452B1CC29C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55785635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xt and Image (half screen) 0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995C290C-8FFE-F94A-AD94-999FF732A5AE}"/>
              </a:ext>
            </a:extLst>
          </p:cNvPr>
          <p:cNvSpPr/>
          <p:nvPr/>
        </p:nvSpPr>
        <p:spPr>
          <a:xfrm>
            <a:off x="2260600" y="4883058"/>
            <a:ext cx="3978156" cy="1808614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rgbClr val="FF0000"/>
              </a:solidFill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9F4F082C-21A3-4795-85E7-493095ABBE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EBB4AF7-2E97-4705-8E23-69D0121E65F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73063" y="1133145"/>
            <a:ext cx="5900850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FFC37F7E-8509-4F7C-9153-35620AE50A4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78051905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xt and Image (half screen) 0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68EB35F-FFAA-8442-BF5E-3C5271F7E98F}"/>
              </a:ext>
            </a:extLst>
          </p:cNvPr>
          <p:cNvGrpSpPr/>
          <p:nvPr/>
        </p:nvGrpSpPr>
        <p:grpSpPr>
          <a:xfrm>
            <a:off x="809430" y="4944517"/>
            <a:ext cx="5224040" cy="2153538"/>
            <a:chOff x="-2229" y="2361812"/>
            <a:chExt cx="11067619" cy="4514835"/>
          </a:xfrm>
          <a:solidFill>
            <a:schemeClr val="accent4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AB1585F1-E215-1548-8637-7E8C0385C15A}"/>
                </a:ext>
              </a:extLst>
            </p:cNvPr>
            <p:cNvSpPr/>
            <p:nvPr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4F563A89-DCDC-4C47-92E0-B3686C8D66F2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DCBCC570-67B4-834A-BD7A-4A77AA290CC5}"/>
                </a:ext>
              </a:extLst>
            </p:cNvPr>
            <p:cNvSpPr/>
            <p:nvPr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9EFA3298-7FC1-5548-9F81-64937AC42EC6}"/>
              </a:ext>
            </a:extLst>
          </p:cNvPr>
          <p:cNvSpPr/>
          <p:nvPr/>
        </p:nvSpPr>
        <p:spPr>
          <a:xfrm>
            <a:off x="0" y="5647991"/>
            <a:ext cx="973290" cy="20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EA52628-6F84-8C43-AB11-FEC583CBC488}"/>
              </a:ext>
            </a:extLst>
          </p:cNvPr>
          <p:cNvSpPr/>
          <p:nvPr/>
        </p:nvSpPr>
        <p:spPr>
          <a:xfrm>
            <a:off x="0" y="6186279"/>
            <a:ext cx="973290" cy="20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63C0A894-CE35-4D5D-8748-553B91B4F5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0F2D5D8A-AFE9-4D9A-B04C-8A0BB5E629A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73063" y="1133145"/>
            <a:ext cx="5900850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6D2A3021-76D5-4427-B3CB-789B0FA1F2F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98575026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xt and Image (half screen) 07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A47FC6CD-AA14-4D49-9723-6E8098A42BDE}"/>
              </a:ext>
            </a:extLst>
          </p:cNvPr>
          <p:cNvSpPr/>
          <p:nvPr/>
        </p:nvSpPr>
        <p:spPr>
          <a:xfrm>
            <a:off x="1089126" y="5113958"/>
            <a:ext cx="4705493" cy="1997697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A67683-0430-4240-B4B7-D18D14CA47BF}"/>
              </a:ext>
            </a:extLst>
          </p:cNvPr>
          <p:cNvSpPr/>
          <p:nvPr/>
        </p:nvSpPr>
        <p:spPr>
          <a:xfrm>
            <a:off x="-2933" y="5945277"/>
            <a:ext cx="1465659" cy="338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568CBE16-9243-46B2-AB09-95C8191428C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73063" y="1133145"/>
            <a:ext cx="5900850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3373DA12-ED5E-4FF3-9F6C-A932CC1C5A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798DD8AB-C99D-45F0-B8BC-AE12BB8090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3442899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A Template_2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4699322" cy="6858000"/>
          </a:xfrm>
        </p:spPr>
        <p:txBody>
          <a:bodyPr anchor="t" anchorCtr="0">
            <a:noAutofit/>
          </a:bodyPr>
          <a:lstStyle>
            <a:lvl1pPr marL="0" indent="0" algn="l">
              <a:buNone/>
              <a:defRPr baseline="0"/>
            </a:lvl1pPr>
          </a:lstStyle>
          <a:p>
            <a:r>
              <a:rPr lang="en-GB" dirty="0"/>
              <a:t>Use images from the photography folder from the Central Repository&gt;image library on CWS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4694821" y="0"/>
            <a:ext cx="7497179" cy="6858000"/>
          </a:xfrm>
          <a:prstGeom prst="rect">
            <a:avLst/>
          </a:prstGeom>
          <a:solidFill>
            <a:srgbClr val="00519C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5067093" y="0"/>
            <a:ext cx="7124907" cy="6858000"/>
          </a:xfrm>
          <a:prstGeom prst="rect">
            <a:avLst/>
          </a:prstGeom>
          <a:solidFill>
            <a:srgbClr val="00519C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5447921" y="0"/>
            <a:ext cx="6744079" cy="6858000"/>
          </a:xfrm>
          <a:prstGeom prst="rect">
            <a:avLst/>
          </a:prstGeom>
          <a:solidFill>
            <a:srgbClr val="00519C">
              <a:alpha val="9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7" name="Content Placeholder 12"/>
          <p:cNvSpPr>
            <a:spLocks noGrp="1"/>
          </p:cNvSpPr>
          <p:nvPr>
            <p:ph sz="quarter" idx="16"/>
          </p:nvPr>
        </p:nvSpPr>
        <p:spPr>
          <a:xfrm>
            <a:off x="5834270" y="2733260"/>
            <a:ext cx="5963478" cy="3743139"/>
          </a:xfrm>
        </p:spPr>
        <p:txBody>
          <a:bodyPr>
            <a:noAutofit/>
          </a:bodyPr>
          <a:lstStyle>
            <a:lvl1pPr marL="342900" indent="-342900"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000" b="0" baseline="0">
                <a:solidFill>
                  <a:schemeClr val="bg1"/>
                </a:solidFill>
                <a:latin typeface="+mn-lt"/>
              </a:defRPr>
            </a:lvl1pPr>
            <a:lvl2pPr marL="742950" indent="-285750"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800" b="0" baseline="0">
                <a:solidFill>
                  <a:schemeClr val="bg1"/>
                </a:solidFill>
                <a:latin typeface="+mn-lt"/>
              </a:defRPr>
            </a:lvl2pPr>
            <a:lvl3pPr marL="1143000" indent="-228600"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800" b="0" baseline="0">
                <a:solidFill>
                  <a:schemeClr val="bg1"/>
                </a:solidFill>
                <a:latin typeface="+mn-lt"/>
              </a:defRPr>
            </a:lvl3pPr>
            <a:lvl4pPr marL="1600200" indent="-228600"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800" b="0" baseline="0">
                <a:solidFill>
                  <a:schemeClr val="bg1"/>
                </a:solidFill>
                <a:latin typeface="+mn-lt"/>
              </a:defRPr>
            </a:lvl4pPr>
            <a:lvl5pPr marL="2057400" indent="-228600"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800" b="0" baseline="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8" name="Title Placeholder 3"/>
          <p:cNvSpPr>
            <a:spLocks noGrp="1"/>
          </p:cNvSpPr>
          <p:nvPr>
            <p:ph type="title" hasCustomPrompt="1"/>
          </p:nvPr>
        </p:nvSpPr>
        <p:spPr>
          <a:xfrm>
            <a:off x="5834270" y="1921382"/>
            <a:ext cx="5973417" cy="626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Course times/ objectives/summary</a:t>
            </a:r>
          </a:p>
        </p:txBody>
      </p:sp>
    </p:spTree>
    <p:extLst>
      <p:ext uri="{BB962C8B-B14F-4D97-AF65-F5344CB8AC3E}">
        <p14:creationId xmlns:p14="http://schemas.microsoft.com/office/powerpoint/2010/main" val="3039192662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Arrow Lef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31">
            <a:extLst>
              <a:ext uri="{FF2B5EF4-FFF2-40B4-BE49-F238E27FC236}">
                <a16:creationId xmlns:a16="http://schemas.microsoft.com/office/drawing/2014/main" id="{CCC3FDA3-772C-6242-A8B9-D7125563CE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5" name="Freeform 14">
            <a:extLst>
              <a:ext uri="{FF2B5EF4-FFF2-40B4-BE49-F238E27FC236}">
                <a16:creationId xmlns:a16="http://schemas.microsoft.com/office/drawing/2014/main" id="{C80F07E2-51B4-654E-A1CA-3B756AF75623}"/>
              </a:ext>
            </a:extLst>
          </p:cNvPr>
          <p:cNvSpPr/>
          <p:nvPr/>
        </p:nvSpPr>
        <p:spPr>
          <a:xfrm>
            <a:off x="843210" y="4431729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401CBE07-42E3-4B39-BDDF-60F502220A9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E02014-5771-41F0-9083-A94B1449F2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C879EDE-DC9B-4B44-9F37-A58CA524CA7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65374854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Arrow Left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5AFE35B4-921A-C145-8647-3DC89DF1E25E}"/>
              </a:ext>
            </a:extLst>
          </p:cNvPr>
          <p:cNvSpPr/>
          <p:nvPr/>
        </p:nvSpPr>
        <p:spPr>
          <a:xfrm>
            <a:off x="532679" y="4141127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225252A-8CEF-43E2-9274-7BF4B9F0048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BD3CBC6-0348-4ED0-BA6D-3BF82E7D10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679F881A-B30C-494F-9A57-517FCF4905C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41154960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Arrow Left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-754639" y="4113557"/>
            <a:ext cx="5797612" cy="2365031"/>
            <a:chOff x="-2229" y="2361812"/>
            <a:chExt cx="11067619" cy="4514835"/>
          </a:xfrm>
          <a:solidFill>
            <a:schemeClr val="accent3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pic>
        <p:nvPicPr>
          <p:cNvPr id="10" name="Graphic 31">
            <a:extLst>
              <a:ext uri="{FF2B5EF4-FFF2-40B4-BE49-F238E27FC236}">
                <a16:creationId xmlns:a16="http://schemas.microsoft.com/office/drawing/2014/main" id="{CCC3FDA3-772C-6242-A8B9-D7125563CE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0511BD1D-4FB3-47E5-90D7-0CCF84C8CA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292F7B73-6958-4A1B-B8CA-0F5A9E902A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51B248D0-3729-477D-A45B-4AC82FDBBD7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2973216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Arrow Left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>
            <a:extLst>
              <a:ext uri="{FF2B5EF4-FFF2-40B4-BE49-F238E27FC236}">
                <a16:creationId xmlns:a16="http://schemas.microsoft.com/office/drawing/2014/main" id="{BA8E277A-0AB8-D043-A382-89558AF5F60C}"/>
              </a:ext>
            </a:extLst>
          </p:cNvPr>
          <p:cNvSpPr/>
          <p:nvPr/>
        </p:nvSpPr>
        <p:spPr>
          <a:xfrm>
            <a:off x="-533400" y="4101323"/>
            <a:ext cx="5300406" cy="2250265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F49E4ACF-1E9A-40C0-8732-68C6F8A2CD5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120D91C-D1E9-43DD-9588-6136E19DC5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B721D982-41CB-4649-9208-82A8115B6F0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01642682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xt and Image (half screen) 0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0469B6E3-6CD5-4D4F-A57C-003069CEB064}"/>
              </a:ext>
            </a:extLst>
          </p:cNvPr>
          <p:cNvSpPr/>
          <p:nvPr/>
        </p:nvSpPr>
        <p:spPr>
          <a:xfrm>
            <a:off x="1789084" y="4890533"/>
            <a:ext cx="4478918" cy="2197205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838B36-A078-CF4D-A693-2C3B6B5F0CD6}"/>
              </a:ext>
            </a:extLst>
          </p:cNvPr>
          <p:cNvSpPr/>
          <p:nvPr/>
        </p:nvSpPr>
        <p:spPr>
          <a:xfrm>
            <a:off x="0" y="5832402"/>
            <a:ext cx="3047640" cy="33886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3CEE3D7F-91EC-47CB-86E2-77D5DE1A20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A12DBF6-DDF6-4705-B10E-4742D0F2A73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5650" y="1147572"/>
            <a:ext cx="5900850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13F4F259-26B2-4677-AE17-D14181EB82F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2846363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xt and Image (half screen) 0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C244723F-EF77-3046-B511-E60DA7907AC2}"/>
              </a:ext>
            </a:extLst>
          </p:cNvPr>
          <p:cNvSpPr/>
          <p:nvPr/>
        </p:nvSpPr>
        <p:spPr>
          <a:xfrm>
            <a:off x="2422102" y="4970822"/>
            <a:ext cx="3546719" cy="1739900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B2D9328-9CFC-4681-96FF-77C4AB52BC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0F8BB63-A7D0-443F-A4D9-CBEDEBA89F9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5650" y="1147572"/>
            <a:ext cx="5900850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0B92FB0B-A9D4-4957-A766-FEAFF10CA7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5560934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xt and Image (half screen) 0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B3ABDBCC-56D7-7941-A0AC-0A070DEBA30C}"/>
              </a:ext>
            </a:extLst>
          </p:cNvPr>
          <p:cNvSpPr/>
          <p:nvPr/>
        </p:nvSpPr>
        <p:spPr>
          <a:xfrm>
            <a:off x="2980995" y="4828704"/>
            <a:ext cx="3115005" cy="3543735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C562CB5-885C-4340-835C-442D717FB9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FBA81F6-8E89-4DB2-BA0B-73E3237A970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5650" y="1147572"/>
            <a:ext cx="5900850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94E6F44B-181A-448F-A307-E82F96114CE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9985328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s or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/>
          <p:cNvCxnSpPr/>
          <p:nvPr/>
        </p:nvCxnSpPr>
        <p:spPr>
          <a:xfrm>
            <a:off x="3101975" y="1925767"/>
            <a:ext cx="8523287" cy="0"/>
          </a:xfrm>
          <a:prstGeom prst="line">
            <a:avLst/>
          </a:prstGeom>
          <a:ln w="19050">
            <a:solidFill>
              <a:srgbClr val="004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101975" y="2587060"/>
            <a:ext cx="8523287" cy="0"/>
          </a:xfrm>
          <a:prstGeom prst="line">
            <a:avLst/>
          </a:prstGeom>
          <a:ln w="19050">
            <a:solidFill>
              <a:srgbClr val="004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101975" y="3248353"/>
            <a:ext cx="8523287" cy="0"/>
          </a:xfrm>
          <a:prstGeom prst="line">
            <a:avLst/>
          </a:prstGeom>
          <a:ln w="19050">
            <a:solidFill>
              <a:srgbClr val="004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101975" y="3909646"/>
            <a:ext cx="8523287" cy="0"/>
          </a:xfrm>
          <a:prstGeom prst="line">
            <a:avLst/>
          </a:prstGeom>
          <a:ln w="19050">
            <a:solidFill>
              <a:srgbClr val="004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101975" y="4570939"/>
            <a:ext cx="8523287" cy="0"/>
          </a:xfrm>
          <a:prstGeom prst="line">
            <a:avLst/>
          </a:prstGeom>
          <a:ln w="19050">
            <a:solidFill>
              <a:srgbClr val="004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101975" y="5232231"/>
            <a:ext cx="8523287" cy="0"/>
          </a:xfrm>
          <a:prstGeom prst="line">
            <a:avLst/>
          </a:prstGeom>
          <a:ln w="19050">
            <a:solidFill>
              <a:srgbClr val="004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25640" y="3666044"/>
            <a:ext cx="2923326" cy="2198740"/>
          </a:xfrm>
          <a:prstGeom prst="rect">
            <a:avLst/>
          </a:prstGeom>
        </p:spPr>
      </p:pic>
      <p:sp>
        <p:nvSpPr>
          <p:cNvPr id="30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925767"/>
            <a:ext cx="2521449" cy="1962150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3200" cap="all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299565" y="2060614"/>
            <a:ext cx="951760" cy="426737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800"/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dirty="0"/>
              <a:t>TEXT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037138" y="2107781"/>
            <a:ext cx="6588125" cy="37628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b="0"/>
            </a:lvl1pPr>
          </a:lstStyle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650"/>
              </a:spcAft>
              <a:buClrTx/>
              <a:buSzPct val="115000"/>
              <a:buFontTx/>
              <a:buNone/>
              <a:tabLst/>
              <a:defRPr/>
            </a:pPr>
            <a:r>
              <a:rPr lang="en-GB" sz="1800" b="0" i="0" kern="1200" dirty="0">
                <a:solidFill>
                  <a:srgbClr val="004050"/>
                </a:solidFill>
                <a:latin typeface="Montserrat"/>
                <a:ea typeface="+mn-ea"/>
                <a:cs typeface="Montserrat"/>
              </a:rPr>
              <a:t>Lorem ipsum </a:t>
            </a:r>
            <a:r>
              <a:rPr lang="en-GB" sz="1800" b="0" i="0" kern="1200" dirty="0" err="1">
                <a:solidFill>
                  <a:srgbClr val="004050"/>
                </a:solidFill>
                <a:latin typeface="Montserrat"/>
                <a:ea typeface="+mn-ea"/>
                <a:cs typeface="Montserrat"/>
              </a:rPr>
              <a:t>dolor</a:t>
            </a:r>
            <a:r>
              <a:rPr lang="en-GB" sz="1800" b="0" i="0" kern="1200" dirty="0">
                <a:solidFill>
                  <a:srgbClr val="004050"/>
                </a:solidFill>
                <a:latin typeface="Montserrat"/>
                <a:ea typeface="+mn-ea"/>
                <a:cs typeface="Montserrat"/>
              </a:rPr>
              <a:t> sit </a:t>
            </a:r>
            <a:r>
              <a:rPr lang="en-GB" sz="1800" b="0" i="0" kern="1200" dirty="0" err="1">
                <a:solidFill>
                  <a:srgbClr val="004050"/>
                </a:solidFill>
                <a:latin typeface="Montserrat"/>
                <a:ea typeface="+mn-ea"/>
                <a:cs typeface="Montserrat"/>
              </a:rPr>
              <a:t>amet</a:t>
            </a:r>
            <a:endParaRPr lang="en-GB" sz="1800" dirty="0">
              <a:solidFill>
                <a:srgbClr val="004050"/>
              </a:solidFill>
            </a:endParaRPr>
          </a:p>
          <a:p>
            <a:pPr lvl="0"/>
            <a:endParaRPr lang="en-GB" dirty="0"/>
          </a:p>
        </p:txBody>
      </p:sp>
      <p:sp>
        <p:nvSpPr>
          <p:cNvPr id="3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299565" y="2721905"/>
            <a:ext cx="951760" cy="426737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800"/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dirty="0"/>
              <a:t>TEXT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5037138" y="2769072"/>
            <a:ext cx="6588125" cy="37628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b="0"/>
            </a:lvl1pPr>
          </a:lstStyle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650"/>
              </a:spcAft>
              <a:buClrTx/>
              <a:buSzPct val="115000"/>
              <a:buFontTx/>
              <a:buNone/>
              <a:tabLst/>
              <a:defRPr/>
            </a:pPr>
            <a:r>
              <a:rPr lang="en-GB" sz="1800" b="0" i="0" kern="1200" dirty="0">
                <a:solidFill>
                  <a:srgbClr val="004050"/>
                </a:solidFill>
                <a:latin typeface="Montserrat"/>
                <a:ea typeface="+mn-ea"/>
                <a:cs typeface="Montserrat"/>
              </a:rPr>
              <a:t>Lorem ipsum </a:t>
            </a:r>
            <a:r>
              <a:rPr lang="en-GB" sz="1800" b="0" i="0" kern="1200" dirty="0" err="1">
                <a:solidFill>
                  <a:srgbClr val="004050"/>
                </a:solidFill>
                <a:latin typeface="Montserrat"/>
                <a:ea typeface="+mn-ea"/>
                <a:cs typeface="Montserrat"/>
              </a:rPr>
              <a:t>dolor</a:t>
            </a:r>
            <a:r>
              <a:rPr lang="en-GB" sz="1800" b="0" i="0" kern="1200" dirty="0">
                <a:solidFill>
                  <a:srgbClr val="004050"/>
                </a:solidFill>
                <a:latin typeface="Montserrat"/>
                <a:ea typeface="+mn-ea"/>
                <a:cs typeface="Montserrat"/>
              </a:rPr>
              <a:t> sit </a:t>
            </a:r>
            <a:r>
              <a:rPr lang="en-GB" sz="1800" b="0" i="0" kern="1200" dirty="0" err="1">
                <a:solidFill>
                  <a:srgbClr val="004050"/>
                </a:solidFill>
                <a:latin typeface="Montserrat"/>
                <a:ea typeface="+mn-ea"/>
                <a:cs typeface="Montserrat"/>
              </a:rPr>
              <a:t>amet</a:t>
            </a:r>
            <a:endParaRPr lang="en-GB" sz="1800" dirty="0">
              <a:solidFill>
                <a:srgbClr val="004050"/>
              </a:solidFill>
            </a:endParaRPr>
          </a:p>
          <a:p>
            <a:pPr lvl="0"/>
            <a:endParaRPr lang="en-GB" dirty="0"/>
          </a:p>
        </p:txBody>
      </p:sp>
      <p:sp>
        <p:nvSpPr>
          <p:cNvPr id="40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3305695" y="3380601"/>
            <a:ext cx="951760" cy="426737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800"/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dirty="0"/>
              <a:t>TEXT</a:t>
            </a:r>
          </a:p>
        </p:txBody>
      </p:sp>
      <p:sp>
        <p:nvSpPr>
          <p:cNvPr id="41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5043268" y="3427768"/>
            <a:ext cx="6588125" cy="37628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b="0"/>
            </a:lvl1pPr>
          </a:lstStyle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650"/>
              </a:spcAft>
              <a:buClrTx/>
              <a:buSzPct val="115000"/>
              <a:buFontTx/>
              <a:buNone/>
              <a:tabLst/>
              <a:defRPr/>
            </a:pPr>
            <a:r>
              <a:rPr lang="en-GB" sz="1800" b="0" i="0" kern="1200" dirty="0">
                <a:solidFill>
                  <a:srgbClr val="004050"/>
                </a:solidFill>
                <a:latin typeface="Montserrat"/>
                <a:ea typeface="+mn-ea"/>
                <a:cs typeface="Montserrat"/>
              </a:rPr>
              <a:t>Lorem ipsum </a:t>
            </a:r>
            <a:r>
              <a:rPr lang="en-GB" sz="1800" b="0" i="0" kern="1200" dirty="0" err="1">
                <a:solidFill>
                  <a:srgbClr val="004050"/>
                </a:solidFill>
                <a:latin typeface="Montserrat"/>
                <a:ea typeface="+mn-ea"/>
                <a:cs typeface="Montserrat"/>
              </a:rPr>
              <a:t>dolor</a:t>
            </a:r>
            <a:r>
              <a:rPr lang="en-GB" sz="1800" b="0" i="0" kern="1200" dirty="0">
                <a:solidFill>
                  <a:srgbClr val="004050"/>
                </a:solidFill>
                <a:latin typeface="Montserrat"/>
                <a:ea typeface="+mn-ea"/>
                <a:cs typeface="Montserrat"/>
              </a:rPr>
              <a:t> sit </a:t>
            </a:r>
            <a:r>
              <a:rPr lang="en-GB" sz="1800" b="0" i="0" kern="1200" dirty="0" err="1">
                <a:solidFill>
                  <a:srgbClr val="004050"/>
                </a:solidFill>
                <a:latin typeface="Montserrat"/>
                <a:ea typeface="+mn-ea"/>
                <a:cs typeface="Montserrat"/>
              </a:rPr>
              <a:t>amet</a:t>
            </a:r>
            <a:endParaRPr lang="en-GB" sz="1800" dirty="0">
              <a:solidFill>
                <a:srgbClr val="004050"/>
              </a:solidFill>
            </a:endParaRPr>
          </a:p>
          <a:p>
            <a:pPr lvl="0"/>
            <a:endParaRPr lang="en-GB" dirty="0"/>
          </a:p>
        </p:txBody>
      </p:sp>
      <p:sp>
        <p:nvSpPr>
          <p:cNvPr id="42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3305695" y="4035597"/>
            <a:ext cx="951760" cy="426737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 sz="2800"/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TEXT</a:t>
            </a:r>
          </a:p>
        </p:txBody>
      </p:sp>
      <p:sp>
        <p:nvSpPr>
          <p:cNvPr id="43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5043268" y="4082764"/>
            <a:ext cx="6588125" cy="37628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b="0"/>
            </a:lvl1pPr>
          </a:lstStyle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650"/>
              </a:spcAft>
              <a:buClrTx/>
              <a:buSzPct val="115000"/>
              <a:buFontTx/>
              <a:buNone/>
              <a:tabLst/>
              <a:defRPr/>
            </a:pPr>
            <a:r>
              <a:rPr lang="en-GB" sz="1800" b="0" i="0" kern="1200" dirty="0">
                <a:solidFill>
                  <a:srgbClr val="004050"/>
                </a:solidFill>
                <a:latin typeface="Montserrat"/>
                <a:ea typeface="+mn-ea"/>
                <a:cs typeface="Montserrat"/>
              </a:rPr>
              <a:t>Lorem ipsum </a:t>
            </a:r>
            <a:r>
              <a:rPr lang="en-GB" sz="1800" b="0" i="0" kern="1200" dirty="0" err="1">
                <a:solidFill>
                  <a:srgbClr val="004050"/>
                </a:solidFill>
                <a:latin typeface="Montserrat"/>
                <a:ea typeface="+mn-ea"/>
                <a:cs typeface="Montserrat"/>
              </a:rPr>
              <a:t>dolor</a:t>
            </a:r>
            <a:r>
              <a:rPr lang="en-GB" sz="1800" b="0" i="0" kern="1200" dirty="0">
                <a:solidFill>
                  <a:srgbClr val="004050"/>
                </a:solidFill>
                <a:latin typeface="Montserrat"/>
                <a:ea typeface="+mn-ea"/>
                <a:cs typeface="Montserrat"/>
              </a:rPr>
              <a:t> sit </a:t>
            </a:r>
            <a:r>
              <a:rPr lang="en-GB" sz="1800" b="0" i="0" kern="1200" dirty="0" err="1">
                <a:solidFill>
                  <a:srgbClr val="004050"/>
                </a:solidFill>
                <a:latin typeface="Montserrat"/>
                <a:ea typeface="+mn-ea"/>
                <a:cs typeface="Montserrat"/>
              </a:rPr>
              <a:t>amet</a:t>
            </a:r>
            <a:endParaRPr lang="en-GB" sz="1800" dirty="0">
              <a:solidFill>
                <a:srgbClr val="004050"/>
              </a:solidFill>
            </a:endParaRPr>
          </a:p>
          <a:p>
            <a:pPr lvl="0"/>
            <a:endParaRPr lang="en-GB" dirty="0"/>
          </a:p>
        </p:txBody>
      </p:sp>
      <p:sp>
        <p:nvSpPr>
          <p:cNvPr id="44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3299564" y="4700588"/>
            <a:ext cx="951760" cy="426737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 sz="2800"/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TEXT</a:t>
            </a:r>
          </a:p>
        </p:txBody>
      </p:sp>
      <p:sp>
        <p:nvSpPr>
          <p:cNvPr id="45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5037137" y="4747755"/>
            <a:ext cx="6588125" cy="37628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b="0"/>
            </a:lvl1pPr>
          </a:lstStyle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650"/>
              </a:spcAft>
              <a:buClrTx/>
              <a:buSzPct val="115000"/>
              <a:buFontTx/>
              <a:buNone/>
              <a:tabLst/>
              <a:defRPr/>
            </a:pPr>
            <a:r>
              <a:rPr lang="en-GB" sz="1800" b="0" i="0" kern="1200" dirty="0">
                <a:solidFill>
                  <a:srgbClr val="004050"/>
                </a:solidFill>
                <a:latin typeface="Montserrat"/>
                <a:ea typeface="+mn-ea"/>
                <a:cs typeface="Montserrat"/>
              </a:rPr>
              <a:t>Lorem ipsum </a:t>
            </a:r>
            <a:r>
              <a:rPr lang="en-GB" sz="1800" b="0" i="0" kern="1200" dirty="0" err="1">
                <a:solidFill>
                  <a:srgbClr val="004050"/>
                </a:solidFill>
                <a:latin typeface="Montserrat"/>
                <a:ea typeface="+mn-ea"/>
                <a:cs typeface="Montserrat"/>
              </a:rPr>
              <a:t>dolor</a:t>
            </a:r>
            <a:r>
              <a:rPr lang="en-GB" sz="1800" b="0" i="0" kern="1200" dirty="0">
                <a:solidFill>
                  <a:srgbClr val="004050"/>
                </a:solidFill>
                <a:latin typeface="Montserrat"/>
                <a:ea typeface="+mn-ea"/>
                <a:cs typeface="Montserrat"/>
              </a:rPr>
              <a:t> sit </a:t>
            </a:r>
            <a:r>
              <a:rPr lang="en-GB" sz="1800" b="0" i="0" kern="1200" dirty="0" err="1">
                <a:solidFill>
                  <a:srgbClr val="004050"/>
                </a:solidFill>
                <a:latin typeface="Montserrat"/>
                <a:ea typeface="+mn-ea"/>
                <a:cs typeface="Montserrat"/>
              </a:rPr>
              <a:t>amet</a:t>
            </a:r>
            <a:endParaRPr lang="en-GB" sz="1800" dirty="0">
              <a:solidFill>
                <a:srgbClr val="004050"/>
              </a:solidFill>
            </a:endParaRPr>
          </a:p>
          <a:p>
            <a:pPr lvl="0"/>
            <a:endParaRPr lang="en-GB" dirty="0"/>
          </a:p>
        </p:txBody>
      </p:sp>
      <p:sp>
        <p:nvSpPr>
          <p:cNvPr id="46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3305695" y="5378225"/>
            <a:ext cx="951760" cy="426737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 sz="2800"/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TEXT</a:t>
            </a:r>
          </a:p>
        </p:txBody>
      </p:sp>
      <p:sp>
        <p:nvSpPr>
          <p:cNvPr id="47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5043268" y="5425392"/>
            <a:ext cx="6588125" cy="37628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b="0"/>
            </a:lvl1pPr>
          </a:lstStyle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650"/>
              </a:spcAft>
              <a:buClrTx/>
              <a:buSzPct val="115000"/>
              <a:buFontTx/>
              <a:buNone/>
              <a:tabLst/>
              <a:defRPr/>
            </a:pPr>
            <a:r>
              <a:rPr lang="en-GB" sz="1800" b="0" i="0" kern="1200" dirty="0">
                <a:solidFill>
                  <a:srgbClr val="004050"/>
                </a:solidFill>
                <a:latin typeface="Montserrat"/>
                <a:ea typeface="+mn-ea"/>
                <a:cs typeface="Montserrat"/>
              </a:rPr>
              <a:t>Lorem ipsum </a:t>
            </a:r>
            <a:r>
              <a:rPr lang="en-GB" sz="1800" b="0" i="0" kern="1200" dirty="0" err="1">
                <a:solidFill>
                  <a:srgbClr val="004050"/>
                </a:solidFill>
                <a:latin typeface="Montserrat"/>
                <a:ea typeface="+mn-ea"/>
                <a:cs typeface="Montserrat"/>
              </a:rPr>
              <a:t>dolor</a:t>
            </a:r>
            <a:r>
              <a:rPr lang="en-GB" sz="1800" b="0" i="0" kern="1200" dirty="0">
                <a:solidFill>
                  <a:srgbClr val="004050"/>
                </a:solidFill>
                <a:latin typeface="Montserrat"/>
                <a:ea typeface="+mn-ea"/>
                <a:cs typeface="Montserrat"/>
              </a:rPr>
              <a:t> sit </a:t>
            </a:r>
            <a:r>
              <a:rPr lang="en-GB" sz="1800" b="0" i="0" kern="1200" dirty="0" err="1">
                <a:solidFill>
                  <a:srgbClr val="004050"/>
                </a:solidFill>
                <a:latin typeface="Montserrat"/>
                <a:ea typeface="+mn-ea"/>
                <a:cs typeface="Montserrat"/>
              </a:rPr>
              <a:t>amet</a:t>
            </a:r>
            <a:endParaRPr lang="en-GB" sz="1800" dirty="0">
              <a:solidFill>
                <a:srgbClr val="004050"/>
              </a:solidFill>
            </a:endParaRPr>
          </a:p>
          <a:p>
            <a:pPr lvl="0"/>
            <a:endParaRPr lang="en-GB" dirty="0"/>
          </a:p>
        </p:txBody>
      </p:sp>
      <p:pic>
        <p:nvPicPr>
          <p:cNvPr id="23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9737" y="377825"/>
            <a:ext cx="781218" cy="552176"/>
          </a:xfrm>
          <a:prstGeom prst="rect">
            <a:avLst/>
          </a:prstGeom>
        </p:spPr>
      </p:pic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317F0D96-BC58-434E-BE95-7E87509486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6551846"/>
      </p:ext>
    </p:extLst>
  </p:cSld>
  <p:clrMapOvr>
    <a:masterClrMapping/>
  </p:clrMapOvr>
  <p:hf hdr="0" dt="0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Arrow Lef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E3AD9FC4-14AA-FE45-A908-CEA608187AD1}"/>
              </a:ext>
            </a:extLst>
          </p:cNvPr>
          <p:cNvSpPr/>
          <p:nvPr/>
        </p:nvSpPr>
        <p:spPr>
          <a:xfrm>
            <a:off x="760702" y="4249625"/>
            <a:ext cx="4001620" cy="1963059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rgbClr val="20D3FF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1" b="0" i="0" u="none" strike="noStrike" kern="1200" cap="none" spc="0" normalizeH="0" baseline="0" noProof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3D00C54-118E-47F2-BEED-8C2514ED82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3C66BE5F-2E76-4496-9234-6453A8DFEDD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7406323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Arrow Lef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B8FDF2C7-07B4-C044-8A2A-5A95A38A7A75}"/>
              </a:ext>
            </a:extLst>
          </p:cNvPr>
          <p:cNvSpPr/>
          <p:nvPr/>
        </p:nvSpPr>
        <p:spPr>
          <a:xfrm>
            <a:off x="532679" y="4968240"/>
            <a:ext cx="5726719" cy="2131078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rgbClr val="20D3FF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1" b="0" i="0" u="none" strike="noStrike" kern="1200" cap="none" spc="0" normalizeH="0" baseline="0" noProof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77B1AE-DDD5-344B-B1BD-90E64517C1BF}"/>
              </a:ext>
            </a:extLst>
          </p:cNvPr>
          <p:cNvSpPr/>
          <p:nvPr/>
        </p:nvSpPr>
        <p:spPr>
          <a:xfrm>
            <a:off x="0" y="5878576"/>
            <a:ext cx="738525" cy="330925"/>
          </a:xfrm>
          <a:prstGeom prst="rect">
            <a:avLst/>
          </a:prstGeom>
          <a:solidFill>
            <a:srgbClr val="20D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FBE6C43-DD0D-4FAF-9BD2-84E953FD64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95FD2FD3-6973-40C0-8977-F91621F33F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10702721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QA Template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2" y="2"/>
            <a:ext cx="786063" cy="6880821"/>
          </a:xfrm>
          <a:prstGeom prst="rect">
            <a:avLst/>
          </a:prstGeom>
          <a:solidFill>
            <a:srgbClr val="0051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5" hasCustomPrompt="1"/>
          </p:nvPr>
        </p:nvSpPr>
        <p:spPr>
          <a:xfrm>
            <a:off x="1141200" y="349200"/>
            <a:ext cx="8215200" cy="6123600"/>
          </a:xfrm>
        </p:spPr>
        <p:txBody>
          <a:bodyPr>
            <a:noAutofit/>
          </a:bodyPr>
          <a:lstStyle>
            <a:lvl1pPr marL="342900" indent="-3429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b="0" baseline="0">
                <a:latin typeface="+mn-lt"/>
                <a:cs typeface="Arial" panose="020B0604020202020204" pitchFamily="34" charset="0"/>
              </a:defRPr>
            </a:lvl1pPr>
            <a:lvl2pPr marL="742950" indent="-28575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Segoe UI" panose="020B0502040204020203" pitchFamily="34" charset="0"/>
                <a:cs typeface="Arial" panose="020B0604020202020204" pitchFamily="34" charset="0"/>
              </a:defRPr>
            </a:lvl2pPr>
            <a:lvl3pPr marL="11430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Segoe UI" panose="020B0502040204020203" pitchFamily="34" charset="0"/>
                <a:cs typeface="Arial" panose="020B0604020202020204" pitchFamily="34" charset="0"/>
              </a:defRPr>
            </a:lvl3pPr>
            <a:lvl4pPr marL="16002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Segoe UI" panose="020B0502040204020203" pitchFamily="34" charset="0"/>
                <a:cs typeface="Arial" panose="020B0604020202020204" pitchFamily="34" charset="0"/>
              </a:defRPr>
            </a:lvl4pPr>
            <a:lvl5pPr marL="20574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Segoe UI" panose="020B0502040204020203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add diagram, smart art, table, video etc.</a:t>
            </a:r>
          </a:p>
        </p:txBody>
      </p:sp>
      <p:sp>
        <p:nvSpPr>
          <p:cNvPr id="5" name="Title Placeholder 3"/>
          <p:cNvSpPr>
            <a:spLocks noGrp="1"/>
          </p:cNvSpPr>
          <p:nvPr>
            <p:ph type="title" hasCustomPrompt="1"/>
          </p:nvPr>
        </p:nvSpPr>
        <p:spPr>
          <a:xfrm rot="16200000">
            <a:off x="-3117600" y="3283200"/>
            <a:ext cx="7020000" cy="295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>
              <a:defRPr sz="1800" b="1" cap="all" spc="3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 noProof="0" dirty="0"/>
              <a:t>Diagram title goes here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9571383" y="1753200"/>
            <a:ext cx="2387817" cy="4719600"/>
          </a:xfrm>
        </p:spPr>
        <p:txBody>
          <a:bodyPr anchor="b" anchorCtr="0">
            <a:noAutofit/>
          </a:bodyPr>
          <a:lstStyle>
            <a:lvl1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="0" baseline="0">
                <a:latin typeface="+mn-lt"/>
              </a:defRPr>
            </a:lvl1pPr>
            <a:lvl2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aseline="0">
                <a:latin typeface="Segoe UI" panose="020B0502040204020203" pitchFamily="34" charset="0"/>
              </a:defRPr>
            </a:lvl2pPr>
            <a:lvl3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aseline="0">
                <a:latin typeface="Segoe UI" panose="020B0502040204020203" pitchFamily="34" charset="0"/>
              </a:defRPr>
            </a:lvl3pPr>
            <a:lvl4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aseline="0">
                <a:latin typeface="Segoe UI" panose="020B0502040204020203" pitchFamily="34" charset="0"/>
              </a:defRPr>
            </a:lvl4pPr>
            <a:lvl5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aseline="0">
                <a:latin typeface="Segoe UI" panose="020B0502040204020203" pitchFamily="34" charset="0"/>
              </a:defRPr>
            </a:lvl5pPr>
          </a:lstStyle>
          <a:p>
            <a:pPr lvl="0"/>
            <a:r>
              <a:rPr lang="en-GB" noProof="0" dirty="0"/>
              <a:t>Information for the main diagram, smart art, table or video to be added here if needed. 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9061491" y="649290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2150505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Arrow Lef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F7F1DFDE-2237-1A41-BE09-8566981A4A31}"/>
              </a:ext>
            </a:extLst>
          </p:cNvPr>
          <p:cNvSpPr/>
          <p:nvPr/>
        </p:nvSpPr>
        <p:spPr>
          <a:xfrm>
            <a:off x="1236864" y="4142571"/>
            <a:ext cx="3512936" cy="3996435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20D3FF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78E8CD2-9C88-4163-A7EE-AB91D262A4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F0CE4796-16B1-4035-9A0B-84250F40DDF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86773089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Arrow Lef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31">
            <a:extLst>
              <a:ext uri="{FF2B5EF4-FFF2-40B4-BE49-F238E27FC236}">
                <a16:creationId xmlns:a16="http://schemas.microsoft.com/office/drawing/2014/main" id="{CCC3FDA3-772C-6242-A8B9-D7125563CE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3AE319F-CE2E-AE43-9BFF-5538F7EE6A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C80F07E2-51B4-654E-A1CA-3B756AF75623}"/>
              </a:ext>
            </a:extLst>
          </p:cNvPr>
          <p:cNvSpPr/>
          <p:nvPr/>
        </p:nvSpPr>
        <p:spPr>
          <a:xfrm>
            <a:off x="843210" y="4431729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rgbClr val="20D3FF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1" b="0" i="0" u="none" strike="noStrike" kern="1200" cap="none" spc="0" normalizeH="0" baseline="0" noProof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8E269A-2068-4C33-BD8C-91BB8F416E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8829AE8-ABF3-4C23-AFA7-F835134F767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2840393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Arrow Left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5AFE35B4-921A-C145-8647-3DC89DF1E25E}"/>
              </a:ext>
            </a:extLst>
          </p:cNvPr>
          <p:cNvSpPr/>
          <p:nvPr/>
        </p:nvSpPr>
        <p:spPr>
          <a:xfrm>
            <a:off x="532679" y="4141127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rgbClr val="20D3FF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1" b="0" i="0" u="none" strike="noStrike" kern="1200" cap="none" spc="0" normalizeH="0" baseline="0" noProof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80C592A-34A2-4FBE-BBD0-1231F3D2AF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DCFD92C0-4B59-40C7-8AFA-24EAB9A12F0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7740438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Arrow Left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-754639" y="4113557"/>
            <a:ext cx="5797612" cy="2365031"/>
            <a:chOff x="-2229" y="2361812"/>
            <a:chExt cx="11067619" cy="4514835"/>
          </a:xfrm>
          <a:solidFill>
            <a:srgbClr val="20D3FF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004050"/>
                </a:solidFill>
                <a:effectLst/>
                <a:uLnTx/>
                <a:uFillTx/>
                <a:latin typeface="Montserrat"/>
                <a:ea typeface="+mn-ea"/>
                <a:cs typeface="+mn-cs"/>
              </a:endParaRPr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004050"/>
                </a:solidFill>
                <a:effectLst/>
                <a:uLnTx/>
                <a:uFillTx/>
                <a:latin typeface="Montserrat"/>
                <a:ea typeface="+mn-ea"/>
                <a:cs typeface="+mn-cs"/>
              </a:endParaRPr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004050"/>
                </a:solidFill>
                <a:effectLst/>
                <a:uLnTx/>
                <a:uFillTx/>
                <a:latin typeface="Montserrat"/>
                <a:ea typeface="+mn-ea"/>
                <a:cs typeface="+mn-cs"/>
              </a:endParaRPr>
            </a:p>
          </p:txBody>
        </p:sp>
      </p:grpSp>
      <p:pic>
        <p:nvPicPr>
          <p:cNvPr id="10" name="Graphic 31">
            <a:extLst>
              <a:ext uri="{FF2B5EF4-FFF2-40B4-BE49-F238E27FC236}">
                <a16:creationId xmlns:a16="http://schemas.microsoft.com/office/drawing/2014/main" id="{CCC3FDA3-772C-6242-A8B9-D7125563CE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3AE319F-CE2E-AE43-9BFF-5538F7EE6A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65166C1-B518-4008-A325-E242BC5976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4B83FEDD-C988-42F4-B20C-F32B64B8107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67824209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Arrow Left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>
            <a:extLst>
              <a:ext uri="{FF2B5EF4-FFF2-40B4-BE49-F238E27FC236}">
                <a16:creationId xmlns:a16="http://schemas.microsoft.com/office/drawing/2014/main" id="{BA8E277A-0AB8-D043-A382-89558AF5F60C}"/>
              </a:ext>
            </a:extLst>
          </p:cNvPr>
          <p:cNvSpPr/>
          <p:nvPr/>
        </p:nvSpPr>
        <p:spPr>
          <a:xfrm>
            <a:off x="-533400" y="4101323"/>
            <a:ext cx="5300406" cy="2250265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rgbClr val="20D3FF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4D408FB-534C-495E-A01B-3A5252745D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5815EACF-801C-42B6-9E09-8A49AFA339F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97060963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ext and Image (half screen) 0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C244723F-EF77-3046-B511-E60DA7907AC2}"/>
              </a:ext>
            </a:extLst>
          </p:cNvPr>
          <p:cNvSpPr/>
          <p:nvPr/>
        </p:nvSpPr>
        <p:spPr>
          <a:xfrm>
            <a:off x="2422102" y="4970822"/>
            <a:ext cx="3546719" cy="1739900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rgbClr val="20D3FF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1" b="0" i="0" u="none" strike="noStrike" kern="1200" cap="none" spc="0" normalizeH="0" baseline="0" noProof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36E4D3-6B85-4E7A-A517-650651AC57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A4284CA-721A-46FE-91ED-BB203CE244E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5650" y="1147572"/>
            <a:ext cx="5900850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87A4347C-EAF5-41E3-99B2-9B958C0543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91826888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ext and Image (half screen) 0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B3ABDBCC-56D7-7941-A0AC-0A070DEBA30C}"/>
              </a:ext>
            </a:extLst>
          </p:cNvPr>
          <p:cNvSpPr/>
          <p:nvPr/>
        </p:nvSpPr>
        <p:spPr>
          <a:xfrm>
            <a:off x="2980995" y="4828704"/>
            <a:ext cx="3115005" cy="3543735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20D3FF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8312FD13-97A1-4EBA-A95C-75C0B1FD9C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79E27B8-6E6D-4D7C-8511-4788542671B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5650" y="1147572"/>
            <a:ext cx="5900850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15E2F94A-6BD1-4809-8195-0CB493D728A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9843669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ext and Image (half screen) 0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7B0E7391-6002-FB45-BBA6-F3FB8D17702E}"/>
              </a:ext>
            </a:extLst>
          </p:cNvPr>
          <p:cNvSpPr/>
          <p:nvPr/>
        </p:nvSpPr>
        <p:spPr>
          <a:xfrm>
            <a:off x="2438400" y="4986716"/>
            <a:ext cx="3800356" cy="1588056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rgbClr val="20D3FF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7A2DC30-C4F7-4157-9660-F0E750F90A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C48DBD0B-5C62-430B-A5E1-22B98F78BB7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5650" y="1147572"/>
            <a:ext cx="5900850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1FADBB4D-8AC1-40DF-B56E-CE3D9F96A5D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34395871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ext and Image (half screen) 0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995C290C-8FFE-F94A-AD94-999FF732A5AE}"/>
              </a:ext>
            </a:extLst>
          </p:cNvPr>
          <p:cNvSpPr/>
          <p:nvPr/>
        </p:nvSpPr>
        <p:spPr>
          <a:xfrm>
            <a:off x="2260600" y="4883058"/>
            <a:ext cx="3978156" cy="1808614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rgbClr val="20D3FF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6F111D75-7F37-4729-97BD-3A53778CD2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7CC3E60-4992-48EA-A47D-023E5007E71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5650" y="1147572"/>
            <a:ext cx="5900850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143CA721-4441-4AC8-B4DE-721B4B5F0C3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37218204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ext and Image (half screen) 0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68EB35F-FFAA-8442-BF5E-3C5271F7E98F}"/>
              </a:ext>
            </a:extLst>
          </p:cNvPr>
          <p:cNvGrpSpPr/>
          <p:nvPr/>
        </p:nvGrpSpPr>
        <p:grpSpPr>
          <a:xfrm>
            <a:off x="809430" y="4944517"/>
            <a:ext cx="5224040" cy="2153538"/>
            <a:chOff x="-2229" y="2361812"/>
            <a:chExt cx="11067619" cy="4514835"/>
          </a:xfrm>
          <a:solidFill>
            <a:srgbClr val="20D3FF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AB1585F1-E215-1548-8637-7E8C0385C15A}"/>
                </a:ext>
              </a:extLst>
            </p:cNvPr>
            <p:cNvSpPr/>
            <p:nvPr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004050"/>
                </a:solidFill>
                <a:effectLst/>
                <a:uLnTx/>
                <a:uFillTx/>
                <a:latin typeface="Montserrat"/>
                <a:ea typeface="+mn-ea"/>
                <a:cs typeface="+mn-cs"/>
              </a:endParaRPr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4F563A89-DCDC-4C47-92E0-B3686C8D66F2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004050"/>
                </a:solidFill>
                <a:effectLst/>
                <a:uLnTx/>
                <a:uFillTx/>
                <a:latin typeface="Montserrat"/>
                <a:ea typeface="+mn-ea"/>
                <a:cs typeface="+mn-cs"/>
              </a:endParaRPr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DCBCC570-67B4-834A-BD7A-4A77AA290CC5}"/>
                </a:ext>
              </a:extLst>
            </p:cNvPr>
            <p:cNvSpPr/>
            <p:nvPr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004050"/>
                </a:solidFill>
                <a:effectLst/>
                <a:uLnTx/>
                <a:uFillTx/>
                <a:latin typeface="Montserrat"/>
                <a:ea typeface="+mn-ea"/>
                <a:cs typeface="+mn-cs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9EFA3298-7FC1-5548-9F81-64937AC42EC6}"/>
              </a:ext>
            </a:extLst>
          </p:cNvPr>
          <p:cNvSpPr/>
          <p:nvPr/>
        </p:nvSpPr>
        <p:spPr>
          <a:xfrm>
            <a:off x="0" y="5647991"/>
            <a:ext cx="973290" cy="208800"/>
          </a:xfrm>
          <a:prstGeom prst="rect">
            <a:avLst/>
          </a:prstGeom>
          <a:solidFill>
            <a:srgbClr val="20D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EA52628-6F84-8C43-AB11-FEC583CBC488}"/>
              </a:ext>
            </a:extLst>
          </p:cNvPr>
          <p:cNvSpPr/>
          <p:nvPr/>
        </p:nvSpPr>
        <p:spPr>
          <a:xfrm>
            <a:off x="0" y="6186279"/>
            <a:ext cx="973290" cy="208800"/>
          </a:xfrm>
          <a:prstGeom prst="rect">
            <a:avLst/>
          </a:prstGeom>
          <a:solidFill>
            <a:srgbClr val="20D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704D90AE-C358-4B2C-A9CF-5507DB7291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E9284DC7-FDFA-4A70-82F3-A997EB41B73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5650" y="1147572"/>
            <a:ext cx="5900850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D73A8DAF-2058-4022-B937-44F0E6A9589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54744903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- White /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63" r="13611"/>
          <a:stretch/>
        </p:blipFill>
        <p:spPr>
          <a:xfrm>
            <a:off x="7096499" y="0"/>
            <a:ext cx="5098350" cy="56698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709613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Subtitle here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698178-D8F4-4A0A-BC8F-3E80565DC48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63" r="13611"/>
          <a:stretch/>
        </p:blipFill>
        <p:spPr>
          <a:xfrm>
            <a:off x="7096499" y="0"/>
            <a:ext cx="5098350" cy="5669899"/>
          </a:xfrm>
          <a:prstGeom prst="rect">
            <a:avLst/>
          </a:prstGeom>
        </p:spPr>
      </p:pic>
      <p:pic>
        <p:nvPicPr>
          <p:cNvPr id="7" name="Graphic 29">
            <a:extLst>
              <a:ext uri="{FF2B5EF4-FFF2-40B4-BE49-F238E27FC236}">
                <a16:creationId xmlns:a16="http://schemas.microsoft.com/office/drawing/2014/main" id="{18EAD549-C64B-4E20-B91F-AC5CEEA15D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322235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ext and Image (half screen) 07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A47FC6CD-AA14-4D49-9723-6E8098A42BDE}"/>
              </a:ext>
            </a:extLst>
          </p:cNvPr>
          <p:cNvSpPr/>
          <p:nvPr/>
        </p:nvSpPr>
        <p:spPr>
          <a:xfrm>
            <a:off x="-2932" y="5113958"/>
            <a:ext cx="3594030" cy="1997697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rgbClr val="20D3FF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A67683-0430-4240-B4B7-D18D14CA47BF}"/>
              </a:ext>
            </a:extLst>
          </p:cNvPr>
          <p:cNvSpPr/>
          <p:nvPr/>
        </p:nvSpPr>
        <p:spPr>
          <a:xfrm>
            <a:off x="-2933" y="5945277"/>
            <a:ext cx="1465659" cy="338400"/>
          </a:xfrm>
          <a:prstGeom prst="rect">
            <a:avLst/>
          </a:prstGeom>
          <a:solidFill>
            <a:srgbClr val="20D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16E965C2-93DD-4C7A-8A12-F6B8FB6BF5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C6D61C67-0401-4818-B951-6E0A37D6C1C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5650" y="1147572"/>
            <a:ext cx="5900850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A0C0EFF0-5546-4493-A222-73F375FB5B7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23966319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Overview or quotes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BEEB7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1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35B5D0DF-4895-DB4F-85D9-C3FFDE55B8C8}"/>
              </a:ext>
            </a:extLst>
          </p:cNvPr>
          <p:cNvSpPr/>
          <p:nvPr/>
        </p:nvSpPr>
        <p:spPr>
          <a:xfrm>
            <a:off x="384784" y="4743413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rgbClr val="0BEEB7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00893CE-9599-46E1-8C4B-E49F55C460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FD6CBE0F-9A3C-4223-BCB1-72E6DB41D09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7137" y="1349986"/>
            <a:ext cx="6770688" cy="51194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220043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Overview or quotes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BEEB7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F3D0604-3EEB-7547-A86F-8B3EFC40A3EC}"/>
              </a:ext>
            </a:extLst>
          </p:cNvPr>
          <p:cNvSpPr/>
          <p:nvPr/>
        </p:nvSpPr>
        <p:spPr>
          <a:xfrm>
            <a:off x="384784" y="4504759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rgbClr val="09EDB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pic>
        <p:nvPicPr>
          <p:cNvPr id="11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E2147E7-0E00-4857-9387-8C98DB82E1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25545F83-4383-41AF-855D-23D197ADAF1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7137" y="1349986"/>
            <a:ext cx="6770688" cy="51194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12639226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Overview or quotes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38251CB8-D58E-2E40-9211-8E4FCA38D55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BEEB7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7" name="Graphic 31">
            <a:extLst>
              <a:ext uri="{FF2B5EF4-FFF2-40B4-BE49-F238E27FC236}">
                <a16:creationId xmlns:a16="http://schemas.microsoft.com/office/drawing/2014/main" id="{E51E3436-B16C-5F48-AA8A-C3F6719B5E1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6583914F-58FB-B34E-8161-C66E669476AF}"/>
              </a:ext>
            </a:extLst>
          </p:cNvPr>
          <p:cNvGrpSpPr/>
          <p:nvPr/>
        </p:nvGrpSpPr>
        <p:grpSpPr>
          <a:xfrm>
            <a:off x="-562704" y="4391077"/>
            <a:ext cx="5338709" cy="2177830"/>
            <a:chOff x="-2229" y="2361812"/>
            <a:chExt cx="11067619" cy="4514835"/>
          </a:xfrm>
          <a:solidFill>
            <a:schemeClr val="accent2"/>
          </a:solidFill>
        </p:grpSpPr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E1FD4820-850C-3047-9711-AD5DD789A3DD}"/>
                </a:ext>
              </a:extLst>
            </p:cNvPr>
            <p:cNvSpPr/>
            <p:nvPr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3AE8E64-5267-3141-A055-FBE33FE8BF5B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4413C9C-C76C-B642-B162-F8DBD3B14B9D}"/>
                </a:ext>
              </a:extLst>
            </p:cNvPr>
            <p:cNvSpPr/>
            <p:nvPr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6FCB4367-DFEB-41EE-BB5F-1DE76BE845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A7D55C08-C6A4-4310-AEEF-59D10B31AC0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7137" y="1349986"/>
            <a:ext cx="6770688" cy="51194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84260952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Overview or quotes 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8857B351-2725-8440-AA09-147EA78EACC8}"/>
              </a:ext>
            </a:extLst>
          </p:cNvPr>
          <p:cNvSpPr/>
          <p:nvPr/>
        </p:nvSpPr>
        <p:spPr>
          <a:xfrm>
            <a:off x="-84149" y="4328581"/>
            <a:ext cx="4637893" cy="1993841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223B611D-7B8F-B64E-B297-6F15D8AC0FB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BEEB7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3" name="Graphic 31">
            <a:extLst>
              <a:ext uri="{FF2B5EF4-FFF2-40B4-BE49-F238E27FC236}">
                <a16:creationId xmlns:a16="http://schemas.microsoft.com/office/drawing/2014/main" id="{59F936A6-C45C-DE4D-B127-38C5B78DBD5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7896B65-6406-4653-B1DC-F69E460331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B4F529A1-8E27-48C0-8395-0D2C24C23CA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7137" y="1349986"/>
            <a:ext cx="6770688" cy="51194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28217402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Overview or quotes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9ED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8191" y="769620"/>
            <a:ext cx="379608" cy="110491"/>
          </a:xfrm>
          <a:prstGeom prst="rect">
            <a:avLst/>
          </a:prstGeom>
          <a:solidFill>
            <a:srgbClr val="09ED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61FA821A-0A50-424D-A225-45CEE1614094}"/>
              </a:ext>
            </a:extLst>
          </p:cNvPr>
          <p:cNvSpPr/>
          <p:nvPr/>
        </p:nvSpPr>
        <p:spPr>
          <a:xfrm>
            <a:off x="417802" y="4499269"/>
            <a:ext cx="4001620" cy="1963059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rgbClr val="00405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D686AB6-FF0C-4123-9325-1B0D3DE233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B2226ADB-845F-4C5C-A8EE-88BE65AB800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7137" y="1349986"/>
            <a:ext cx="6770688" cy="51194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88337140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Overview or quotes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9ED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58191" y="769620"/>
            <a:ext cx="379608" cy="110491"/>
          </a:xfrm>
          <a:prstGeom prst="rect">
            <a:avLst/>
          </a:prstGeom>
          <a:solidFill>
            <a:srgbClr val="09ED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D4E77AD-4E3B-4C4C-B2E4-D1513A99EF68}"/>
              </a:ext>
            </a:extLst>
          </p:cNvPr>
          <p:cNvSpPr/>
          <p:nvPr/>
        </p:nvSpPr>
        <p:spPr>
          <a:xfrm>
            <a:off x="495142" y="4535883"/>
            <a:ext cx="3926984" cy="1926445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rgbClr val="00405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337B3A4-A397-5342-874C-2D7CDECCB652}"/>
              </a:ext>
            </a:extLst>
          </p:cNvPr>
          <p:cNvSpPr/>
          <p:nvPr/>
        </p:nvSpPr>
        <p:spPr>
          <a:xfrm>
            <a:off x="-1" y="5361887"/>
            <a:ext cx="738525" cy="29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39AB15F-03B0-4706-83CA-17272774B4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B23A4B77-1686-450D-9C67-51B65F1B87B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7137" y="1349986"/>
            <a:ext cx="6770688" cy="51194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2477905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Overview or quotes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6DE376F-0276-8A49-B76E-60C033C37B7D}"/>
              </a:ext>
            </a:extLst>
          </p:cNvPr>
          <p:cNvSpPr/>
          <p:nvPr/>
        </p:nvSpPr>
        <p:spPr>
          <a:xfrm>
            <a:off x="1083384" y="4112788"/>
            <a:ext cx="3265376" cy="371480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B790C94-38C6-124E-A068-B27EBBE704D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3" name="Graphic 31">
            <a:extLst>
              <a:ext uri="{FF2B5EF4-FFF2-40B4-BE49-F238E27FC236}">
                <a16:creationId xmlns:a16="http://schemas.microsoft.com/office/drawing/2014/main" id="{5D69E953-4DB2-B941-B4AE-DF2DF1970A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00988D2-82A2-458F-83C4-DDF528994F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C859107-FD19-4226-A608-E9BE8671A66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7137" y="1349986"/>
            <a:ext cx="6770688" cy="51194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62140712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Overview or quotes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accent6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61FA821A-0A50-424D-A225-45CEE1614094}"/>
              </a:ext>
            </a:extLst>
          </p:cNvPr>
          <p:cNvSpPr/>
          <p:nvPr/>
        </p:nvSpPr>
        <p:spPr>
          <a:xfrm>
            <a:off x="417802" y="4499269"/>
            <a:ext cx="4001620" cy="1963059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E841C89-9FC5-43A4-844D-AB62CBC2EB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D4877454-100C-4E10-9A9E-F6AD2F2F9F8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7137" y="1349986"/>
            <a:ext cx="6770688" cy="51194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29705470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Overview or quotes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accent6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D4E77AD-4E3B-4C4C-B2E4-D1513A99EF68}"/>
              </a:ext>
            </a:extLst>
          </p:cNvPr>
          <p:cNvSpPr/>
          <p:nvPr/>
        </p:nvSpPr>
        <p:spPr>
          <a:xfrm>
            <a:off x="495142" y="4535883"/>
            <a:ext cx="3926984" cy="1926445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337B3A4-A397-5342-874C-2D7CDECCB652}"/>
              </a:ext>
            </a:extLst>
          </p:cNvPr>
          <p:cNvSpPr/>
          <p:nvPr/>
        </p:nvSpPr>
        <p:spPr>
          <a:xfrm>
            <a:off x="-1" y="5361887"/>
            <a:ext cx="738525" cy="298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1AB162E7-8FD8-4304-8A81-63BF4C3703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81FC4075-679E-4D60-938A-748CADDD962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7137" y="1349986"/>
            <a:ext cx="6770688" cy="51194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45105950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- White /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55" r="11010"/>
          <a:stretch/>
        </p:blipFill>
        <p:spPr>
          <a:xfrm>
            <a:off x="7171920" y="-4252"/>
            <a:ext cx="5020079" cy="5635931"/>
          </a:xfrm>
          <a:prstGeom prst="rect">
            <a:avLst/>
          </a:prstGeom>
        </p:spPr>
      </p:pic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709613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Subtitle here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4B4769-E967-4343-B7AD-2AABBA02E09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55" r="11010"/>
          <a:stretch/>
        </p:blipFill>
        <p:spPr>
          <a:xfrm>
            <a:off x="7171920" y="-4252"/>
            <a:ext cx="5020079" cy="5635931"/>
          </a:xfrm>
          <a:prstGeom prst="rect">
            <a:avLst/>
          </a:prstGeom>
        </p:spPr>
      </p:pic>
      <p:pic>
        <p:nvPicPr>
          <p:cNvPr id="7" name="Graphic 29">
            <a:extLst>
              <a:ext uri="{FF2B5EF4-FFF2-40B4-BE49-F238E27FC236}">
                <a16:creationId xmlns:a16="http://schemas.microsoft.com/office/drawing/2014/main" id="{BA9B3B0E-E664-463E-AEF5-6FF8BD38FD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754577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4" pos="3840">
          <p15:clr>
            <a:srgbClr val="FBAE40"/>
          </p15:clr>
        </p15:guide>
        <p15:guide id="5" orient="horz" pos="1457">
          <p15:clr>
            <a:srgbClr val="FBAE40"/>
          </p15:clr>
        </p15:guide>
        <p15:guide id="6" orient="horz" pos="3634">
          <p15:clr>
            <a:srgbClr val="FBAE40"/>
          </p15:clr>
        </p15:guide>
      </p15:sldGuideLst>
    </p:ext>
  </p:extLst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Overview or quotes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6DE376F-0276-8A49-B76E-60C033C37B7D}"/>
              </a:ext>
            </a:extLst>
          </p:cNvPr>
          <p:cNvSpPr/>
          <p:nvPr/>
        </p:nvSpPr>
        <p:spPr>
          <a:xfrm>
            <a:off x="1083384" y="4112788"/>
            <a:ext cx="3265376" cy="371480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B790C94-38C6-124E-A068-B27EBBE704D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accent6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3" name="Graphic 31">
            <a:extLst>
              <a:ext uri="{FF2B5EF4-FFF2-40B4-BE49-F238E27FC236}">
                <a16:creationId xmlns:a16="http://schemas.microsoft.com/office/drawing/2014/main" id="{5D69E953-4DB2-B941-B4AE-DF2DF1970A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E10B59E-1833-44B5-8681-D09E60BD3A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6A44FD2F-A8A0-4406-A893-2B023C1FBA5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7137" y="1349986"/>
            <a:ext cx="6770688" cy="51194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15932633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Overview or quotes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35B5D0DF-4895-DB4F-85D9-C3FFDE55B8C8}"/>
              </a:ext>
            </a:extLst>
          </p:cNvPr>
          <p:cNvSpPr/>
          <p:nvPr/>
        </p:nvSpPr>
        <p:spPr>
          <a:xfrm>
            <a:off x="384784" y="4743413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F37A16D5-89FE-3B4E-BA82-DFEE96CEA3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B3164A13-D2CE-5342-8D75-2ADD293496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3695FF9-7CF7-4B5D-B88A-16EAD663D0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2B3D6DA-C005-419A-9A80-9FA360F7CBB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7137" y="1349986"/>
            <a:ext cx="6770688" cy="51194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54129368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Overview or quotes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F3D0604-3EEB-7547-A86F-8B3EFC40A3EC}"/>
              </a:ext>
            </a:extLst>
          </p:cNvPr>
          <p:cNvSpPr/>
          <p:nvPr/>
        </p:nvSpPr>
        <p:spPr>
          <a:xfrm>
            <a:off x="384784" y="4504759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CC14CCF0-8BA3-264F-9F0E-ECBF2D29998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41CD3697-753A-0647-9FAB-C202C65A37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75D9748-2DD0-4FFA-A4DB-0870D106D5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8FD08F0E-3E27-4620-A708-86D5F01A0B4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7137" y="1349986"/>
            <a:ext cx="6770688" cy="51194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01747238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Overview or quotes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583914F-58FB-B34E-8161-C66E669476AF}"/>
              </a:ext>
            </a:extLst>
          </p:cNvPr>
          <p:cNvGrpSpPr/>
          <p:nvPr/>
        </p:nvGrpSpPr>
        <p:grpSpPr>
          <a:xfrm>
            <a:off x="-562704" y="4391077"/>
            <a:ext cx="5338709" cy="2177830"/>
            <a:chOff x="-2229" y="2361812"/>
            <a:chExt cx="11067619" cy="4514835"/>
          </a:xfrm>
          <a:solidFill>
            <a:schemeClr val="accent5"/>
          </a:solidFill>
        </p:grpSpPr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E1FD4820-850C-3047-9711-AD5DD789A3DD}"/>
                </a:ext>
              </a:extLst>
            </p:cNvPr>
            <p:cNvSpPr/>
            <p:nvPr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3AE8E64-5267-3141-A055-FBE33FE8BF5B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4413C9C-C76C-B642-B162-F8DBD3B14B9D}"/>
                </a:ext>
              </a:extLst>
            </p:cNvPr>
            <p:cNvSpPr/>
            <p:nvPr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5A5CFF8B-1DAA-6C49-BE97-25191944300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3" name="Graphic 31">
            <a:extLst>
              <a:ext uri="{FF2B5EF4-FFF2-40B4-BE49-F238E27FC236}">
                <a16:creationId xmlns:a16="http://schemas.microsoft.com/office/drawing/2014/main" id="{F0A764D6-0F7D-EB44-A897-7F9C735CB5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5E0FDA98-D83C-4F8D-8C06-E1EC33D323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B8C97BD8-4E1D-420B-BED8-058F92E1D6D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7137" y="1349986"/>
            <a:ext cx="6770688" cy="51194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86320064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Overview or quotes 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407035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8857B351-2725-8440-AA09-147EA78EACC8}"/>
              </a:ext>
            </a:extLst>
          </p:cNvPr>
          <p:cNvSpPr/>
          <p:nvPr/>
        </p:nvSpPr>
        <p:spPr>
          <a:xfrm>
            <a:off x="-84149" y="4328581"/>
            <a:ext cx="4637893" cy="1993841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451FE4A-F1CC-BF41-8328-846960CA95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BCFD0822-3499-0C44-8A3C-3118EA298E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8F1BEC4-B7C8-40F3-80A4-023EE62D7F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CCDF01D-4284-4B49-922B-CC5473380B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7137" y="1349986"/>
            <a:ext cx="6770688" cy="51194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31308716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Overview or quotes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1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61FA821A-0A50-424D-A225-45CEE1614094}"/>
              </a:ext>
            </a:extLst>
          </p:cNvPr>
          <p:cNvSpPr/>
          <p:nvPr/>
        </p:nvSpPr>
        <p:spPr>
          <a:xfrm>
            <a:off x="417802" y="4499269"/>
            <a:ext cx="4001620" cy="1963059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1" b="0" i="0" u="none" strike="noStrike" kern="1200" cap="none" spc="0" normalizeH="0" baseline="0" noProof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0D79F22-9145-4FB6-A417-23EAEBAE0E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3F35AFB-525B-4610-8ABA-620C36499EE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7137" y="1349986"/>
            <a:ext cx="6770688" cy="51194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40531639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Overview or quotes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1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D4E77AD-4E3B-4C4C-B2E4-D1513A99EF68}"/>
              </a:ext>
            </a:extLst>
          </p:cNvPr>
          <p:cNvSpPr/>
          <p:nvPr/>
        </p:nvSpPr>
        <p:spPr>
          <a:xfrm>
            <a:off x="495142" y="4535883"/>
            <a:ext cx="3926984" cy="1926445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1" b="0" i="0" u="none" strike="noStrike" kern="1200" cap="none" spc="0" normalizeH="0" baseline="0" noProof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337B3A4-A397-5342-874C-2D7CDECCB652}"/>
              </a:ext>
            </a:extLst>
          </p:cNvPr>
          <p:cNvSpPr/>
          <p:nvPr/>
        </p:nvSpPr>
        <p:spPr>
          <a:xfrm>
            <a:off x="-1" y="5361887"/>
            <a:ext cx="738525" cy="298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0A7D019-BBAC-4645-9DB8-682AF9377C7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3D08D196-F460-485B-9B5F-F9309E615A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CE46A15D-5D47-4F9D-AE82-7850CDF907E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7137" y="1349986"/>
            <a:ext cx="6770688" cy="51194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28615702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Overview or quotes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6DE376F-0276-8A49-B76E-60C033C37B7D}"/>
              </a:ext>
            </a:extLst>
          </p:cNvPr>
          <p:cNvSpPr/>
          <p:nvPr/>
        </p:nvSpPr>
        <p:spPr>
          <a:xfrm>
            <a:off x="1083384" y="4112788"/>
            <a:ext cx="3265376" cy="371480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pic>
        <p:nvPicPr>
          <p:cNvPr id="13" name="Graphic 31">
            <a:extLst>
              <a:ext uri="{FF2B5EF4-FFF2-40B4-BE49-F238E27FC236}">
                <a16:creationId xmlns:a16="http://schemas.microsoft.com/office/drawing/2014/main" id="{5D69E953-4DB2-B941-B4AE-DF2DF1970A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6AE6F906-CC5F-42C7-9475-87635D73613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2AD2262-AEBC-4DD5-8680-6A6F55F047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FD150A3-A188-4177-AC97-4337644B63B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7137" y="1349986"/>
            <a:ext cx="6770688" cy="51194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62480678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Overview or quotes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1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35B5D0DF-4895-DB4F-85D9-C3FFDE55B8C8}"/>
              </a:ext>
            </a:extLst>
          </p:cNvPr>
          <p:cNvSpPr/>
          <p:nvPr/>
        </p:nvSpPr>
        <p:spPr>
          <a:xfrm>
            <a:off x="384784" y="4743413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1" b="0" i="0" u="none" strike="noStrike" kern="1200" cap="none" spc="0" normalizeH="0" baseline="0" noProof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B3164A13-D2CE-5342-8D75-2ADD293496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791B42B-198C-425F-B793-3ED8FA182CD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A1DF176-8FAA-466E-A7A3-4168C09538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EC65070B-DD11-4B89-A8A8-6D8C6468C29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7137" y="1349986"/>
            <a:ext cx="6770688" cy="51194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619096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Overview or quotes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1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F3D0604-3EEB-7547-A86F-8B3EFC40A3EC}"/>
              </a:ext>
            </a:extLst>
          </p:cNvPr>
          <p:cNvSpPr/>
          <p:nvPr/>
        </p:nvSpPr>
        <p:spPr>
          <a:xfrm>
            <a:off x="384784" y="4504759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1" b="0" i="0" u="none" strike="noStrike" kern="1200" cap="none" spc="0" normalizeH="0" baseline="0" noProof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41CD3697-753A-0647-9FAB-C202C65A37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2D94233-C7E7-4738-A0C4-B9979551669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AB7AED6-4DFA-4DBB-B3DC-591078FB0D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69E3DC87-BE48-4B96-B86C-00DB8A66CF4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7137" y="1349986"/>
            <a:ext cx="6770688" cy="51194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99450677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sv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33.xml"/><Relationship Id="rId117" Type="http://schemas.openxmlformats.org/officeDocument/2006/relationships/slideLayout" Target="../slideLayouts/slideLayout124.xml"/><Relationship Id="rId21" Type="http://schemas.openxmlformats.org/officeDocument/2006/relationships/slideLayout" Target="../slideLayouts/slideLayout28.xml"/><Relationship Id="rId42" Type="http://schemas.openxmlformats.org/officeDocument/2006/relationships/slideLayout" Target="../slideLayouts/slideLayout49.xml"/><Relationship Id="rId47" Type="http://schemas.openxmlformats.org/officeDocument/2006/relationships/slideLayout" Target="../slideLayouts/slideLayout54.xml"/><Relationship Id="rId63" Type="http://schemas.openxmlformats.org/officeDocument/2006/relationships/slideLayout" Target="../slideLayouts/slideLayout70.xml"/><Relationship Id="rId68" Type="http://schemas.openxmlformats.org/officeDocument/2006/relationships/slideLayout" Target="../slideLayouts/slideLayout75.xml"/><Relationship Id="rId84" Type="http://schemas.openxmlformats.org/officeDocument/2006/relationships/slideLayout" Target="../slideLayouts/slideLayout91.xml"/><Relationship Id="rId89" Type="http://schemas.openxmlformats.org/officeDocument/2006/relationships/slideLayout" Target="../slideLayouts/slideLayout96.xml"/><Relationship Id="rId112" Type="http://schemas.openxmlformats.org/officeDocument/2006/relationships/slideLayout" Target="../slideLayouts/slideLayout119.xml"/><Relationship Id="rId133" Type="http://schemas.openxmlformats.org/officeDocument/2006/relationships/slideLayout" Target="../slideLayouts/slideLayout140.xml"/><Relationship Id="rId138" Type="http://schemas.openxmlformats.org/officeDocument/2006/relationships/slideLayout" Target="../slideLayouts/slideLayout145.xml"/><Relationship Id="rId154" Type="http://schemas.openxmlformats.org/officeDocument/2006/relationships/slideLayout" Target="../slideLayouts/slideLayout161.xml"/><Relationship Id="rId159" Type="http://schemas.openxmlformats.org/officeDocument/2006/relationships/slideLayout" Target="../slideLayouts/slideLayout166.xml"/><Relationship Id="rId175" Type="http://schemas.openxmlformats.org/officeDocument/2006/relationships/image" Target="../media/image4.svg"/><Relationship Id="rId170" Type="http://schemas.openxmlformats.org/officeDocument/2006/relationships/slideLayout" Target="../slideLayouts/slideLayout177.xml"/><Relationship Id="rId16" Type="http://schemas.openxmlformats.org/officeDocument/2006/relationships/slideLayout" Target="../slideLayouts/slideLayout23.xml"/><Relationship Id="rId107" Type="http://schemas.openxmlformats.org/officeDocument/2006/relationships/slideLayout" Target="../slideLayouts/slideLayout114.xml"/><Relationship Id="rId11" Type="http://schemas.openxmlformats.org/officeDocument/2006/relationships/slideLayout" Target="../slideLayouts/slideLayout18.xml"/><Relationship Id="rId32" Type="http://schemas.openxmlformats.org/officeDocument/2006/relationships/slideLayout" Target="../slideLayouts/slideLayout39.xml"/><Relationship Id="rId37" Type="http://schemas.openxmlformats.org/officeDocument/2006/relationships/slideLayout" Target="../slideLayouts/slideLayout44.xml"/><Relationship Id="rId53" Type="http://schemas.openxmlformats.org/officeDocument/2006/relationships/slideLayout" Target="../slideLayouts/slideLayout60.xml"/><Relationship Id="rId58" Type="http://schemas.openxmlformats.org/officeDocument/2006/relationships/slideLayout" Target="../slideLayouts/slideLayout65.xml"/><Relationship Id="rId74" Type="http://schemas.openxmlformats.org/officeDocument/2006/relationships/slideLayout" Target="../slideLayouts/slideLayout81.xml"/><Relationship Id="rId79" Type="http://schemas.openxmlformats.org/officeDocument/2006/relationships/slideLayout" Target="../slideLayouts/slideLayout86.xml"/><Relationship Id="rId102" Type="http://schemas.openxmlformats.org/officeDocument/2006/relationships/slideLayout" Target="../slideLayouts/slideLayout109.xml"/><Relationship Id="rId123" Type="http://schemas.openxmlformats.org/officeDocument/2006/relationships/slideLayout" Target="../slideLayouts/slideLayout130.xml"/><Relationship Id="rId128" Type="http://schemas.openxmlformats.org/officeDocument/2006/relationships/slideLayout" Target="../slideLayouts/slideLayout135.xml"/><Relationship Id="rId144" Type="http://schemas.openxmlformats.org/officeDocument/2006/relationships/slideLayout" Target="../slideLayouts/slideLayout151.xml"/><Relationship Id="rId149" Type="http://schemas.openxmlformats.org/officeDocument/2006/relationships/slideLayout" Target="../slideLayouts/slideLayout156.xml"/><Relationship Id="rId5" Type="http://schemas.openxmlformats.org/officeDocument/2006/relationships/slideLayout" Target="../slideLayouts/slideLayout12.xml"/><Relationship Id="rId90" Type="http://schemas.openxmlformats.org/officeDocument/2006/relationships/slideLayout" Target="../slideLayouts/slideLayout97.xml"/><Relationship Id="rId95" Type="http://schemas.openxmlformats.org/officeDocument/2006/relationships/slideLayout" Target="../slideLayouts/slideLayout102.xml"/><Relationship Id="rId160" Type="http://schemas.openxmlformats.org/officeDocument/2006/relationships/slideLayout" Target="../slideLayouts/slideLayout167.xml"/><Relationship Id="rId165" Type="http://schemas.openxmlformats.org/officeDocument/2006/relationships/slideLayout" Target="../slideLayouts/slideLayout172.xml"/><Relationship Id="rId22" Type="http://schemas.openxmlformats.org/officeDocument/2006/relationships/slideLayout" Target="../slideLayouts/slideLayout29.xml"/><Relationship Id="rId27" Type="http://schemas.openxmlformats.org/officeDocument/2006/relationships/slideLayout" Target="../slideLayouts/slideLayout34.xml"/><Relationship Id="rId43" Type="http://schemas.openxmlformats.org/officeDocument/2006/relationships/slideLayout" Target="../slideLayouts/slideLayout50.xml"/><Relationship Id="rId48" Type="http://schemas.openxmlformats.org/officeDocument/2006/relationships/slideLayout" Target="../slideLayouts/slideLayout55.xml"/><Relationship Id="rId64" Type="http://schemas.openxmlformats.org/officeDocument/2006/relationships/slideLayout" Target="../slideLayouts/slideLayout71.xml"/><Relationship Id="rId69" Type="http://schemas.openxmlformats.org/officeDocument/2006/relationships/slideLayout" Target="../slideLayouts/slideLayout76.xml"/><Relationship Id="rId113" Type="http://schemas.openxmlformats.org/officeDocument/2006/relationships/slideLayout" Target="../slideLayouts/slideLayout120.xml"/><Relationship Id="rId118" Type="http://schemas.openxmlformats.org/officeDocument/2006/relationships/slideLayout" Target="../slideLayouts/slideLayout125.xml"/><Relationship Id="rId134" Type="http://schemas.openxmlformats.org/officeDocument/2006/relationships/slideLayout" Target="../slideLayouts/slideLayout141.xml"/><Relationship Id="rId139" Type="http://schemas.openxmlformats.org/officeDocument/2006/relationships/slideLayout" Target="../slideLayouts/slideLayout146.xml"/><Relationship Id="rId80" Type="http://schemas.openxmlformats.org/officeDocument/2006/relationships/slideLayout" Target="../slideLayouts/slideLayout87.xml"/><Relationship Id="rId85" Type="http://schemas.openxmlformats.org/officeDocument/2006/relationships/slideLayout" Target="../slideLayouts/slideLayout92.xml"/><Relationship Id="rId150" Type="http://schemas.openxmlformats.org/officeDocument/2006/relationships/slideLayout" Target="../slideLayouts/slideLayout157.xml"/><Relationship Id="rId155" Type="http://schemas.openxmlformats.org/officeDocument/2006/relationships/slideLayout" Target="../slideLayouts/slideLayout162.xml"/><Relationship Id="rId171" Type="http://schemas.openxmlformats.org/officeDocument/2006/relationships/slideLayout" Target="../slideLayouts/slideLayout178.xml"/><Relationship Id="rId176" Type="http://schemas.openxmlformats.org/officeDocument/2006/relationships/image" Target="../media/image5.png"/><Relationship Id="rId12" Type="http://schemas.openxmlformats.org/officeDocument/2006/relationships/slideLayout" Target="../slideLayouts/slideLayout19.xml"/><Relationship Id="rId17" Type="http://schemas.openxmlformats.org/officeDocument/2006/relationships/slideLayout" Target="../slideLayouts/slideLayout24.xml"/><Relationship Id="rId33" Type="http://schemas.openxmlformats.org/officeDocument/2006/relationships/slideLayout" Target="../slideLayouts/slideLayout40.xml"/><Relationship Id="rId38" Type="http://schemas.openxmlformats.org/officeDocument/2006/relationships/slideLayout" Target="../slideLayouts/slideLayout45.xml"/><Relationship Id="rId59" Type="http://schemas.openxmlformats.org/officeDocument/2006/relationships/slideLayout" Target="../slideLayouts/slideLayout66.xml"/><Relationship Id="rId103" Type="http://schemas.openxmlformats.org/officeDocument/2006/relationships/slideLayout" Target="../slideLayouts/slideLayout110.xml"/><Relationship Id="rId108" Type="http://schemas.openxmlformats.org/officeDocument/2006/relationships/slideLayout" Target="../slideLayouts/slideLayout115.xml"/><Relationship Id="rId124" Type="http://schemas.openxmlformats.org/officeDocument/2006/relationships/slideLayout" Target="../slideLayouts/slideLayout131.xml"/><Relationship Id="rId129" Type="http://schemas.openxmlformats.org/officeDocument/2006/relationships/slideLayout" Target="../slideLayouts/slideLayout136.xml"/><Relationship Id="rId54" Type="http://schemas.openxmlformats.org/officeDocument/2006/relationships/slideLayout" Target="../slideLayouts/slideLayout61.xml"/><Relationship Id="rId70" Type="http://schemas.openxmlformats.org/officeDocument/2006/relationships/slideLayout" Target="../slideLayouts/slideLayout77.xml"/><Relationship Id="rId75" Type="http://schemas.openxmlformats.org/officeDocument/2006/relationships/slideLayout" Target="../slideLayouts/slideLayout82.xml"/><Relationship Id="rId91" Type="http://schemas.openxmlformats.org/officeDocument/2006/relationships/slideLayout" Target="../slideLayouts/slideLayout98.xml"/><Relationship Id="rId96" Type="http://schemas.openxmlformats.org/officeDocument/2006/relationships/slideLayout" Target="../slideLayouts/slideLayout103.xml"/><Relationship Id="rId140" Type="http://schemas.openxmlformats.org/officeDocument/2006/relationships/slideLayout" Target="../slideLayouts/slideLayout147.xml"/><Relationship Id="rId145" Type="http://schemas.openxmlformats.org/officeDocument/2006/relationships/slideLayout" Target="../slideLayouts/slideLayout152.xml"/><Relationship Id="rId161" Type="http://schemas.openxmlformats.org/officeDocument/2006/relationships/slideLayout" Target="../slideLayouts/slideLayout168.xml"/><Relationship Id="rId166" Type="http://schemas.openxmlformats.org/officeDocument/2006/relationships/slideLayout" Target="../slideLayouts/slideLayout173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23" Type="http://schemas.openxmlformats.org/officeDocument/2006/relationships/slideLayout" Target="../slideLayouts/slideLayout30.xml"/><Relationship Id="rId28" Type="http://schemas.openxmlformats.org/officeDocument/2006/relationships/slideLayout" Target="../slideLayouts/slideLayout35.xml"/><Relationship Id="rId49" Type="http://schemas.openxmlformats.org/officeDocument/2006/relationships/slideLayout" Target="../slideLayouts/slideLayout56.xml"/><Relationship Id="rId114" Type="http://schemas.openxmlformats.org/officeDocument/2006/relationships/slideLayout" Target="../slideLayouts/slideLayout121.xml"/><Relationship Id="rId119" Type="http://schemas.openxmlformats.org/officeDocument/2006/relationships/slideLayout" Target="../slideLayouts/slideLayout126.xml"/><Relationship Id="rId10" Type="http://schemas.openxmlformats.org/officeDocument/2006/relationships/slideLayout" Target="../slideLayouts/slideLayout17.xml"/><Relationship Id="rId31" Type="http://schemas.openxmlformats.org/officeDocument/2006/relationships/slideLayout" Target="../slideLayouts/slideLayout38.xml"/><Relationship Id="rId44" Type="http://schemas.openxmlformats.org/officeDocument/2006/relationships/slideLayout" Target="../slideLayouts/slideLayout51.xml"/><Relationship Id="rId52" Type="http://schemas.openxmlformats.org/officeDocument/2006/relationships/slideLayout" Target="../slideLayouts/slideLayout59.xml"/><Relationship Id="rId60" Type="http://schemas.openxmlformats.org/officeDocument/2006/relationships/slideLayout" Target="../slideLayouts/slideLayout67.xml"/><Relationship Id="rId65" Type="http://schemas.openxmlformats.org/officeDocument/2006/relationships/slideLayout" Target="../slideLayouts/slideLayout72.xml"/><Relationship Id="rId73" Type="http://schemas.openxmlformats.org/officeDocument/2006/relationships/slideLayout" Target="../slideLayouts/slideLayout80.xml"/><Relationship Id="rId78" Type="http://schemas.openxmlformats.org/officeDocument/2006/relationships/slideLayout" Target="../slideLayouts/slideLayout85.xml"/><Relationship Id="rId81" Type="http://schemas.openxmlformats.org/officeDocument/2006/relationships/slideLayout" Target="../slideLayouts/slideLayout88.xml"/><Relationship Id="rId86" Type="http://schemas.openxmlformats.org/officeDocument/2006/relationships/slideLayout" Target="../slideLayouts/slideLayout93.xml"/><Relationship Id="rId94" Type="http://schemas.openxmlformats.org/officeDocument/2006/relationships/slideLayout" Target="../slideLayouts/slideLayout101.xml"/><Relationship Id="rId99" Type="http://schemas.openxmlformats.org/officeDocument/2006/relationships/slideLayout" Target="../slideLayouts/slideLayout106.xml"/><Relationship Id="rId101" Type="http://schemas.openxmlformats.org/officeDocument/2006/relationships/slideLayout" Target="../slideLayouts/slideLayout108.xml"/><Relationship Id="rId122" Type="http://schemas.openxmlformats.org/officeDocument/2006/relationships/slideLayout" Target="../slideLayouts/slideLayout129.xml"/><Relationship Id="rId130" Type="http://schemas.openxmlformats.org/officeDocument/2006/relationships/slideLayout" Target="../slideLayouts/slideLayout137.xml"/><Relationship Id="rId135" Type="http://schemas.openxmlformats.org/officeDocument/2006/relationships/slideLayout" Target="../slideLayouts/slideLayout142.xml"/><Relationship Id="rId143" Type="http://schemas.openxmlformats.org/officeDocument/2006/relationships/slideLayout" Target="../slideLayouts/slideLayout150.xml"/><Relationship Id="rId148" Type="http://schemas.openxmlformats.org/officeDocument/2006/relationships/slideLayout" Target="../slideLayouts/slideLayout155.xml"/><Relationship Id="rId151" Type="http://schemas.openxmlformats.org/officeDocument/2006/relationships/slideLayout" Target="../slideLayouts/slideLayout158.xml"/><Relationship Id="rId156" Type="http://schemas.openxmlformats.org/officeDocument/2006/relationships/slideLayout" Target="../slideLayouts/slideLayout163.xml"/><Relationship Id="rId164" Type="http://schemas.openxmlformats.org/officeDocument/2006/relationships/slideLayout" Target="../slideLayouts/slideLayout171.xml"/><Relationship Id="rId169" Type="http://schemas.openxmlformats.org/officeDocument/2006/relationships/slideLayout" Target="../slideLayouts/slideLayout176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172" Type="http://schemas.openxmlformats.org/officeDocument/2006/relationships/slideLayout" Target="../slideLayouts/slideLayout179.xml"/><Relationship Id="rId13" Type="http://schemas.openxmlformats.org/officeDocument/2006/relationships/slideLayout" Target="../slideLayouts/slideLayout20.xml"/><Relationship Id="rId18" Type="http://schemas.openxmlformats.org/officeDocument/2006/relationships/slideLayout" Target="../slideLayouts/slideLayout25.xml"/><Relationship Id="rId39" Type="http://schemas.openxmlformats.org/officeDocument/2006/relationships/slideLayout" Target="../slideLayouts/slideLayout46.xml"/><Relationship Id="rId109" Type="http://schemas.openxmlformats.org/officeDocument/2006/relationships/slideLayout" Target="../slideLayouts/slideLayout116.xml"/><Relationship Id="rId34" Type="http://schemas.openxmlformats.org/officeDocument/2006/relationships/slideLayout" Target="../slideLayouts/slideLayout41.xml"/><Relationship Id="rId50" Type="http://schemas.openxmlformats.org/officeDocument/2006/relationships/slideLayout" Target="../slideLayouts/slideLayout57.xml"/><Relationship Id="rId55" Type="http://schemas.openxmlformats.org/officeDocument/2006/relationships/slideLayout" Target="../slideLayouts/slideLayout62.xml"/><Relationship Id="rId76" Type="http://schemas.openxmlformats.org/officeDocument/2006/relationships/slideLayout" Target="../slideLayouts/slideLayout83.xml"/><Relationship Id="rId97" Type="http://schemas.openxmlformats.org/officeDocument/2006/relationships/slideLayout" Target="../slideLayouts/slideLayout104.xml"/><Relationship Id="rId104" Type="http://schemas.openxmlformats.org/officeDocument/2006/relationships/slideLayout" Target="../slideLayouts/slideLayout111.xml"/><Relationship Id="rId120" Type="http://schemas.openxmlformats.org/officeDocument/2006/relationships/slideLayout" Target="../slideLayouts/slideLayout127.xml"/><Relationship Id="rId125" Type="http://schemas.openxmlformats.org/officeDocument/2006/relationships/slideLayout" Target="../slideLayouts/slideLayout132.xml"/><Relationship Id="rId141" Type="http://schemas.openxmlformats.org/officeDocument/2006/relationships/slideLayout" Target="../slideLayouts/slideLayout148.xml"/><Relationship Id="rId146" Type="http://schemas.openxmlformats.org/officeDocument/2006/relationships/slideLayout" Target="../slideLayouts/slideLayout153.xml"/><Relationship Id="rId167" Type="http://schemas.openxmlformats.org/officeDocument/2006/relationships/slideLayout" Target="../slideLayouts/slideLayout174.xml"/><Relationship Id="rId7" Type="http://schemas.openxmlformats.org/officeDocument/2006/relationships/slideLayout" Target="../slideLayouts/slideLayout14.xml"/><Relationship Id="rId71" Type="http://schemas.openxmlformats.org/officeDocument/2006/relationships/slideLayout" Target="../slideLayouts/slideLayout78.xml"/><Relationship Id="rId92" Type="http://schemas.openxmlformats.org/officeDocument/2006/relationships/slideLayout" Target="../slideLayouts/slideLayout99.xml"/><Relationship Id="rId162" Type="http://schemas.openxmlformats.org/officeDocument/2006/relationships/slideLayout" Target="../slideLayouts/slideLayout169.xml"/><Relationship Id="rId2" Type="http://schemas.openxmlformats.org/officeDocument/2006/relationships/slideLayout" Target="../slideLayouts/slideLayout9.xml"/><Relationship Id="rId29" Type="http://schemas.openxmlformats.org/officeDocument/2006/relationships/slideLayout" Target="../slideLayouts/slideLayout36.xml"/><Relationship Id="rId24" Type="http://schemas.openxmlformats.org/officeDocument/2006/relationships/slideLayout" Target="../slideLayouts/slideLayout31.xml"/><Relationship Id="rId40" Type="http://schemas.openxmlformats.org/officeDocument/2006/relationships/slideLayout" Target="../slideLayouts/slideLayout47.xml"/><Relationship Id="rId45" Type="http://schemas.openxmlformats.org/officeDocument/2006/relationships/slideLayout" Target="../slideLayouts/slideLayout52.xml"/><Relationship Id="rId66" Type="http://schemas.openxmlformats.org/officeDocument/2006/relationships/slideLayout" Target="../slideLayouts/slideLayout73.xml"/><Relationship Id="rId87" Type="http://schemas.openxmlformats.org/officeDocument/2006/relationships/slideLayout" Target="../slideLayouts/slideLayout94.xml"/><Relationship Id="rId110" Type="http://schemas.openxmlformats.org/officeDocument/2006/relationships/slideLayout" Target="../slideLayouts/slideLayout117.xml"/><Relationship Id="rId115" Type="http://schemas.openxmlformats.org/officeDocument/2006/relationships/slideLayout" Target="../slideLayouts/slideLayout122.xml"/><Relationship Id="rId131" Type="http://schemas.openxmlformats.org/officeDocument/2006/relationships/slideLayout" Target="../slideLayouts/slideLayout138.xml"/><Relationship Id="rId136" Type="http://schemas.openxmlformats.org/officeDocument/2006/relationships/slideLayout" Target="../slideLayouts/slideLayout143.xml"/><Relationship Id="rId157" Type="http://schemas.openxmlformats.org/officeDocument/2006/relationships/slideLayout" Target="../slideLayouts/slideLayout164.xml"/><Relationship Id="rId61" Type="http://schemas.openxmlformats.org/officeDocument/2006/relationships/slideLayout" Target="../slideLayouts/slideLayout68.xml"/><Relationship Id="rId82" Type="http://schemas.openxmlformats.org/officeDocument/2006/relationships/slideLayout" Target="../slideLayouts/slideLayout89.xml"/><Relationship Id="rId152" Type="http://schemas.openxmlformats.org/officeDocument/2006/relationships/slideLayout" Target="../slideLayouts/slideLayout159.xml"/><Relationship Id="rId173" Type="http://schemas.openxmlformats.org/officeDocument/2006/relationships/theme" Target="../theme/theme2.xml"/><Relationship Id="rId1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1.xml"/><Relationship Id="rId30" Type="http://schemas.openxmlformats.org/officeDocument/2006/relationships/slideLayout" Target="../slideLayouts/slideLayout37.xml"/><Relationship Id="rId35" Type="http://schemas.openxmlformats.org/officeDocument/2006/relationships/slideLayout" Target="../slideLayouts/slideLayout42.xml"/><Relationship Id="rId56" Type="http://schemas.openxmlformats.org/officeDocument/2006/relationships/slideLayout" Target="../slideLayouts/slideLayout63.xml"/><Relationship Id="rId77" Type="http://schemas.openxmlformats.org/officeDocument/2006/relationships/slideLayout" Target="../slideLayouts/slideLayout84.xml"/><Relationship Id="rId100" Type="http://schemas.openxmlformats.org/officeDocument/2006/relationships/slideLayout" Target="../slideLayouts/slideLayout107.xml"/><Relationship Id="rId105" Type="http://schemas.openxmlformats.org/officeDocument/2006/relationships/slideLayout" Target="../slideLayouts/slideLayout112.xml"/><Relationship Id="rId126" Type="http://schemas.openxmlformats.org/officeDocument/2006/relationships/slideLayout" Target="../slideLayouts/slideLayout133.xml"/><Relationship Id="rId147" Type="http://schemas.openxmlformats.org/officeDocument/2006/relationships/slideLayout" Target="../slideLayouts/slideLayout154.xml"/><Relationship Id="rId168" Type="http://schemas.openxmlformats.org/officeDocument/2006/relationships/slideLayout" Target="../slideLayouts/slideLayout175.xml"/><Relationship Id="rId8" Type="http://schemas.openxmlformats.org/officeDocument/2006/relationships/slideLayout" Target="../slideLayouts/slideLayout15.xml"/><Relationship Id="rId51" Type="http://schemas.openxmlformats.org/officeDocument/2006/relationships/slideLayout" Target="../slideLayouts/slideLayout58.xml"/><Relationship Id="rId72" Type="http://schemas.openxmlformats.org/officeDocument/2006/relationships/slideLayout" Target="../slideLayouts/slideLayout79.xml"/><Relationship Id="rId93" Type="http://schemas.openxmlformats.org/officeDocument/2006/relationships/slideLayout" Target="../slideLayouts/slideLayout100.xml"/><Relationship Id="rId98" Type="http://schemas.openxmlformats.org/officeDocument/2006/relationships/slideLayout" Target="../slideLayouts/slideLayout105.xml"/><Relationship Id="rId121" Type="http://schemas.openxmlformats.org/officeDocument/2006/relationships/slideLayout" Target="../slideLayouts/slideLayout128.xml"/><Relationship Id="rId142" Type="http://schemas.openxmlformats.org/officeDocument/2006/relationships/slideLayout" Target="../slideLayouts/slideLayout149.xml"/><Relationship Id="rId163" Type="http://schemas.openxmlformats.org/officeDocument/2006/relationships/slideLayout" Target="../slideLayouts/slideLayout170.xml"/><Relationship Id="rId3" Type="http://schemas.openxmlformats.org/officeDocument/2006/relationships/slideLayout" Target="../slideLayouts/slideLayout10.xml"/><Relationship Id="rId25" Type="http://schemas.openxmlformats.org/officeDocument/2006/relationships/slideLayout" Target="../slideLayouts/slideLayout32.xml"/><Relationship Id="rId46" Type="http://schemas.openxmlformats.org/officeDocument/2006/relationships/slideLayout" Target="../slideLayouts/slideLayout53.xml"/><Relationship Id="rId67" Type="http://schemas.openxmlformats.org/officeDocument/2006/relationships/slideLayout" Target="../slideLayouts/slideLayout74.xml"/><Relationship Id="rId116" Type="http://schemas.openxmlformats.org/officeDocument/2006/relationships/slideLayout" Target="../slideLayouts/slideLayout123.xml"/><Relationship Id="rId137" Type="http://schemas.openxmlformats.org/officeDocument/2006/relationships/slideLayout" Target="../slideLayouts/slideLayout144.xml"/><Relationship Id="rId158" Type="http://schemas.openxmlformats.org/officeDocument/2006/relationships/slideLayout" Target="../slideLayouts/slideLayout165.xml"/><Relationship Id="rId20" Type="http://schemas.openxmlformats.org/officeDocument/2006/relationships/slideLayout" Target="../slideLayouts/slideLayout27.xml"/><Relationship Id="rId41" Type="http://schemas.openxmlformats.org/officeDocument/2006/relationships/slideLayout" Target="../slideLayouts/slideLayout48.xml"/><Relationship Id="rId62" Type="http://schemas.openxmlformats.org/officeDocument/2006/relationships/slideLayout" Target="../slideLayouts/slideLayout69.xml"/><Relationship Id="rId83" Type="http://schemas.openxmlformats.org/officeDocument/2006/relationships/slideLayout" Target="../slideLayouts/slideLayout90.xml"/><Relationship Id="rId88" Type="http://schemas.openxmlformats.org/officeDocument/2006/relationships/slideLayout" Target="../slideLayouts/slideLayout95.xml"/><Relationship Id="rId111" Type="http://schemas.openxmlformats.org/officeDocument/2006/relationships/slideLayout" Target="../slideLayouts/slideLayout118.xml"/><Relationship Id="rId132" Type="http://schemas.openxmlformats.org/officeDocument/2006/relationships/slideLayout" Target="../slideLayouts/slideLayout139.xml"/><Relationship Id="rId153" Type="http://schemas.openxmlformats.org/officeDocument/2006/relationships/slideLayout" Target="../slideLayouts/slideLayout160.xml"/><Relationship Id="rId174" Type="http://schemas.openxmlformats.org/officeDocument/2006/relationships/image" Target="../media/image1.png"/><Relationship Id="rId15" Type="http://schemas.openxmlformats.org/officeDocument/2006/relationships/slideLayout" Target="../slideLayouts/slideLayout22.xml"/><Relationship Id="rId36" Type="http://schemas.openxmlformats.org/officeDocument/2006/relationships/slideLayout" Target="../slideLayouts/slideLayout43.xml"/><Relationship Id="rId57" Type="http://schemas.openxmlformats.org/officeDocument/2006/relationships/slideLayout" Target="../slideLayouts/slideLayout64.xml"/><Relationship Id="rId106" Type="http://schemas.openxmlformats.org/officeDocument/2006/relationships/slideLayout" Target="../slideLayouts/slideLayout113.xml"/><Relationship Id="rId127" Type="http://schemas.openxmlformats.org/officeDocument/2006/relationships/slideLayout" Target="../slideLayouts/slideLayout1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4000" y="1929600"/>
            <a:ext cx="11404800" cy="454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GB" noProof="0" dirty="0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414000" y="1036800"/>
            <a:ext cx="9126000" cy="626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pic>
        <p:nvPicPr>
          <p:cNvPr id="5" name="Graphic 31">
            <a:extLst>
              <a:ext uri="{FF2B5EF4-FFF2-40B4-BE49-F238E27FC236}">
                <a16:creationId xmlns:a16="http://schemas.microsoft.com/office/drawing/2014/main" id="{406AF378-09D3-4817-8B5D-A0E23C401BE6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69737" y="377825"/>
            <a:ext cx="781218" cy="55217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714" r:id="rId2"/>
    <p:sldLayoutId id="2147483715" r:id="rId3"/>
    <p:sldLayoutId id="2147483698" r:id="rId4"/>
    <p:sldLayoutId id="2147483718" r:id="rId5"/>
    <p:sldLayoutId id="2147483716" r:id="rId6"/>
    <p:sldLayoutId id="2147483717" r:id="rId7"/>
  </p:sldLayoutIdLst>
  <p:hf hdr="0" ftr="0" dt="0"/>
  <p:txStyles>
    <p:titleStyle>
      <a:lvl1pPr marL="0" marR="0" indent="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kumimoji="0" lang="en-GB" sz="3600" b="0" i="0" u="none" strike="noStrike" kern="1200" cap="none" spc="0" normalizeH="0" baseline="0" noProof="0" dirty="0">
          <a:ln>
            <a:noFill/>
          </a:ln>
          <a:solidFill>
            <a:srgbClr val="004050"/>
          </a:solidFill>
          <a:effectLst/>
          <a:uLnTx/>
          <a:uFillTx/>
          <a:latin typeface="Krana Fat B" panose="00000B00000000000000" pitchFamily="50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ts val="60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2000" b="0" kern="1200" baseline="0">
          <a:solidFill>
            <a:srgbClr val="2E2D2C"/>
          </a:solidFill>
          <a:latin typeface="Montserrat" panose="00000500000000000000" pitchFamily="2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ts val="60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 baseline="0">
          <a:solidFill>
            <a:srgbClr val="2E2D2C"/>
          </a:solidFill>
          <a:latin typeface="Montserrat" panose="00000500000000000000" pitchFamily="2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ts val="60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 baseline="0">
          <a:solidFill>
            <a:srgbClr val="2E2D2C"/>
          </a:solidFill>
          <a:latin typeface="Montserrat" panose="00000500000000000000" pitchFamily="2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ts val="60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 baseline="0">
          <a:solidFill>
            <a:srgbClr val="2E2D2C"/>
          </a:solidFill>
          <a:latin typeface="Montserrat" panose="00000500000000000000" pitchFamily="2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ts val="60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 baseline="0">
          <a:solidFill>
            <a:srgbClr val="2E2D2C"/>
          </a:solidFill>
          <a:latin typeface="Montserrat" panose="00000500000000000000" pitchFamily="2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9374" y="1138012"/>
            <a:ext cx="9491663" cy="68761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50676" y="1944209"/>
            <a:ext cx="9490362" cy="423275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pic>
        <p:nvPicPr>
          <p:cNvPr id="4" name="Graphic 31">
            <a:extLst>
              <a:ext uri="{FF2B5EF4-FFF2-40B4-BE49-F238E27FC236}">
                <a16:creationId xmlns:a16="http://schemas.microsoft.com/office/drawing/2014/main" id="{E04B9394-820E-45B1-AED1-10AA3CC584A2}"/>
              </a:ext>
            </a:extLst>
          </p:cNvPr>
          <p:cNvPicPr>
            <a:picLocks noChangeAspect="1"/>
          </p:cNvPicPr>
          <p:nvPr/>
        </p:nvPicPr>
        <p:blipFill>
          <a:blip r:embed="rId174">
            <a:extLst>
              <a:ext uri="{96DAC541-7B7A-43D3-8B79-37D633B846F1}">
                <asvg:svgBlip xmlns:asvg="http://schemas.microsoft.com/office/drawing/2016/SVG/main" r:embed="rId175"/>
              </a:ext>
            </a:extLst>
          </a:blip>
          <a:stretch>
            <a:fillRect/>
          </a:stretch>
        </p:blipFill>
        <p:spPr>
          <a:xfrm>
            <a:off x="269737" y="377825"/>
            <a:ext cx="781218" cy="552176"/>
          </a:xfrm>
          <a:prstGeom prst="rect">
            <a:avLst/>
          </a:prstGeom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25BFF78-5EE7-4B04-B46B-A0F8EF1FD0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FA26AE09-5FE1-43E3-A913-CA8D5F4E8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9374" y="1138012"/>
            <a:ext cx="9491663" cy="68761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BD369E2-F047-4DCC-9506-5C1A3C49BF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50676" y="1944209"/>
            <a:ext cx="9490362" cy="423275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9858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809" r:id="rId2"/>
    <p:sldLayoutId id="2147483810" r:id="rId3"/>
    <p:sldLayoutId id="2147483811" r:id="rId4"/>
    <p:sldLayoutId id="2147483812" r:id="rId5"/>
    <p:sldLayoutId id="2147483813" r:id="rId6"/>
    <p:sldLayoutId id="2147483814" r:id="rId7"/>
    <p:sldLayoutId id="2147483815" r:id="rId8"/>
    <p:sldLayoutId id="2147483816" r:id="rId9"/>
    <p:sldLayoutId id="2147483817" r:id="rId10"/>
    <p:sldLayoutId id="2147483818" r:id="rId11"/>
    <p:sldLayoutId id="2147483819" r:id="rId12"/>
    <p:sldLayoutId id="2147483820" r:id="rId13"/>
    <p:sldLayoutId id="2147483821" r:id="rId14"/>
    <p:sldLayoutId id="2147483822" r:id="rId15"/>
    <p:sldLayoutId id="2147483823" r:id="rId16"/>
    <p:sldLayoutId id="2147483824" r:id="rId17"/>
    <p:sldLayoutId id="2147483825" r:id="rId18"/>
    <p:sldLayoutId id="2147483826" r:id="rId19"/>
    <p:sldLayoutId id="2147483827" r:id="rId20"/>
    <p:sldLayoutId id="2147483828" r:id="rId21"/>
    <p:sldLayoutId id="2147483829" r:id="rId22"/>
    <p:sldLayoutId id="2147483830" r:id="rId23"/>
    <p:sldLayoutId id="2147483831" r:id="rId24"/>
    <p:sldLayoutId id="2147483832" r:id="rId25"/>
    <p:sldLayoutId id="2147483833" r:id="rId26"/>
    <p:sldLayoutId id="2147483834" r:id="rId27"/>
    <p:sldLayoutId id="2147483835" r:id="rId28"/>
    <p:sldLayoutId id="2147483836" r:id="rId29"/>
    <p:sldLayoutId id="2147483837" r:id="rId30"/>
    <p:sldLayoutId id="2147483838" r:id="rId31"/>
    <p:sldLayoutId id="2147483839" r:id="rId32"/>
    <p:sldLayoutId id="2147483840" r:id="rId33"/>
    <p:sldLayoutId id="2147483841" r:id="rId34"/>
    <p:sldLayoutId id="2147483842" r:id="rId35"/>
    <p:sldLayoutId id="2147483843" r:id="rId36"/>
    <p:sldLayoutId id="2147483844" r:id="rId37"/>
    <p:sldLayoutId id="2147483845" r:id="rId38"/>
    <p:sldLayoutId id="2147483846" r:id="rId39"/>
    <p:sldLayoutId id="2147483847" r:id="rId40"/>
    <p:sldLayoutId id="2147483848" r:id="rId41"/>
    <p:sldLayoutId id="2147483849" r:id="rId42"/>
    <p:sldLayoutId id="2147483850" r:id="rId43"/>
    <p:sldLayoutId id="2147483851" r:id="rId44"/>
    <p:sldLayoutId id="2147483852" r:id="rId45"/>
    <p:sldLayoutId id="2147483853" r:id="rId46"/>
    <p:sldLayoutId id="2147483854" r:id="rId47"/>
    <p:sldLayoutId id="2147483855" r:id="rId48"/>
    <p:sldLayoutId id="2147483856" r:id="rId49"/>
    <p:sldLayoutId id="2147483857" r:id="rId50"/>
    <p:sldLayoutId id="2147483858" r:id="rId51"/>
    <p:sldLayoutId id="2147483859" r:id="rId52"/>
    <p:sldLayoutId id="2147483860" r:id="rId53"/>
    <p:sldLayoutId id="2147483861" r:id="rId54"/>
    <p:sldLayoutId id="2147483862" r:id="rId55"/>
    <p:sldLayoutId id="2147483863" r:id="rId56"/>
    <p:sldLayoutId id="2147483864" r:id="rId57"/>
    <p:sldLayoutId id="2147483865" r:id="rId58"/>
    <p:sldLayoutId id="2147483866" r:id="rId59"/>
    <p:sldLayoutId id="2147483867" r:id="rId60"/>
    <p:sldLayoutId id="2147483868" r:id="rId61"/>
    <p:sldLayoutId id="2147483869" r:id="rId62"/>
    <p:sldLayoutId id="2147483870" r:id="rId63"/>
    <p:sldLayoutId id="2147483871" r:id="rId64"/>
    <p:sldLayoutId id="2147483872" r:id="rId65"/>
    <p:sldLayoutId id="2147483873" r:id="rId66"/>
    <p:sldLayoutId id="2147483874" r:id="rId67"/>
    <p:sldLayoutId id="2147483875" r:id="rId68"/>
    <p:sldLayoutId id="2147483876" r:id="rId69"/>
    <p:sldLayoutId id="2147483877" r:id="rId70"/>
    <p:sldLayoutId id="2147483878" r:id="rId71"/>
    <p:sldLayoutId id="2147483879" r:id="rId72"/>
    <p:sldLayoutId id="2147483880" r:id="rId73"/>
    <p:sldLayoutId id="2147483881" r:id="rId74"/>
    <p:sldLayoutId id="2147483882" r:id="rId75"/>
    <p:sldLayoutId id="2147483883" r:id="rId76"/>
    <p:sldLayoutId id="2147483884" r:id="rId77"/>
    <p:sldLayoutId id="2147483885" r:id="rId78"/>
    <p:sldLayoutId id="2147483886" r:id="rId79"/>
    <p:sldLayoutId id="2147483887" r:id="rId80"/>
    <p:sldLayoutId id="2147483888" r:id="rId81"/>
    <p:sldLayoutId id="2147483889" r:id="rId82"/>
    <p:sldLayoutId id="2147483890" r:id="rId83"/>
    <p:sldLayoutId id="2147483891" r:id="rId84"/>
    <p:sldLayoutId id="2147483892" r:id="rId85"/>
    <p:sldLayoutId id="2147483893" r:id="rId86"/>
    <p:sldLayoutId id="2147483894" r:id="rId87"/>
    <p:sldLayoutId id="2147483895" r:id="rId88"/>
    <p:sldLayoutId id="2147483896" r:id="rId89"/>
    <p:sldLayoutId id="2147483897" r:id="rId90"/>
    <p:sldLayoutId id="2147483898" r:id="rId91"/>
    <p:sldLayoutId id="2147483899" r:id="rId92"/>
    <p:sldLayoutId id="2147483900" r:id="rId93"/>
    <p:sldLayoutId id="2147483901" r:id="rId94"/>
    <p:sldLayoutId id="2147483902" r:id="rId95"/>
    <p:sldLayoutId id="2147483903" r:id="rId96"/>
    <p:sldLayoutId id="2147483904" r:id="rId97"/>
    <p:sldLayoutId id="2147483905" r:id="rId98"/>
    <p:sldLayoutId id="2147483906" r:id="rId99"/>
    <p:sldLayoutId id="2147483907" r:id="rId100"/>
    <p:sldLayoutId id="2147483908" r:id="rId101"/>
    <p:sldLayoutId id="2147483909" r:id="rId102"/>
    <p:sldLayoutId id="2147483910" r:id="rId103"/>
    <p:sldLayoutId id="2147483911" r:id="rId104"/>
    <p:sldLayoutId id="2147483912" r:id="rId105"/>
    <p:sldLayoutId id="2147483913" r:id="rId106"/>
    <p:sldLayoutId id="2147483914" r:id="rId107"/>
    <p:sldLayoutId id="2147483915" r:id="rId108"/>
    <p:sldLayoutId id="2147483916" r:id="rId109"/>
    <p:sldLayoutId id="2147483917" r:id="rId110"/>
    <p:sldLayoutId id="2147483918" r:id="rId111"/>
    <p:sldLayoutId id="2147483919" r:id="rId112"/>
    <p:sldLayoutId id="2147483920" r:id="rId113"/>
    <p:sldLayoutId id="2147483921" r:id="rId114"/>
    <p:sldLayoutId id="2147483922" r:id="rId115"/>
    <p:sldLayoutId id="2147483923" r:id="rId116"/>
    <p:sldLayoutId id="2147483924" r:id="rId117"/>
    <p:sldLayoutId id="2147483925" r:id="rId118"/>
    <p:sldLayoutId id="2147483926" r:id="rId119"/>
    <p:sldLayoutId id="2147483927" r:id="rId120"/>
    <p:sldLayoutId id="2147483928" r:id="rId121"/>
    <p:sldLayoutId id="2147483929" r:id="rId122"/>
    <p:sldLayoutId id="2147483930" r:id="rId123"/>
    <p:sldLayoutId id="2147483931" r:id="rId124"/>
    <p:sldLayoutId id="2147483932" r:id="rId125"/>
    <p:sldLayoutId id="2147483933" r:id="rId126"/>
    <p:sldLayoutId id="2147483934" r:id="rId127"/>
    <p:sldLayoutId id="2147483935" r:id="rId128"/>
    <p:sldLayoutId id="2147483720" r:id="rId129"/>
    <p:sldLayoutId id="2147483722" r:id="rId130"/>
    <p:sldLayoutId id="2147483723" r:id="rId131"/>
    <p:sldLayoutId id="2147483724" r:id="rId132"/>
    <p:sldLayoutId id="2147483725" r:id="rId133"/>
    <p:sldLayoutId id="2147483726" r:id="rId134"/>
    <p:sldLayoutId id="2147483727" r:id="rId135"/>
    <p:sldLayoutId id="2147483728" r:id="rId136"/>
    <p:sldLayoutId id="2147483729" r:id="rId137"/>
    <p:sldLayoutId id="2147483730" r:id="rId138"/>
    <p:sldLayoutId id="2147483731" r:id="rId139"/>
    <p:sldLayoutId id="2147483732" r:id="rId140"/>
    <p:sldLayoutId id="2147483733" r:id="rId141"/>
    <p:sldLayoutId id="2147483734" r:id="rId142"/>
    <p:sldLayoutId id="2147483735" r:id="rId143"/>
    <p:sldLayoutId id="2147483736" r:id="rId144"/>
    <p:sldLayoutId id="2147483737" r:id="rId145"/>
    <p:sldLayoutId id="2147483738" r:id="rId146"/>
    <p:sldLayoutId id="2147483739" r:id="rId147"/>
    <p:sldLayoutId id="2147483740" r:id="rId148"/>
    <p:sldLayoutId id="2147483741" r:id="rId149"/>
    <p:sldLayoutId id="2147483742" r:id="rId150"/>
    <p:sldLayoutId id="2147483743" r:id="rId151"/>
    <p:sldLayoutId id="2147483744" r:id="rId152"/>
    <p:sldLayoutId id="2147483745" r:id="rId153"/>
    <p:sldLayoutId id="2147483746" r:id="rId154"/>
    <p:sldLayoutId id="2147483747" r:id="rId155"/>
    <p:sldLayoutId id="2147483748" r:id="rId156"/>
    <p:sldLayoutId id="2147483749" r:id="rId157"/>
    <p:sldLayoutId id="2147483750" r:id="rId158"/>
    <p:sldLayoutId id="2147483751" r:id="rId159"/>
    <p:sldLayoutId id="2147483752" r:id="rId160"/>
    <p:sldLayoutId id="2147483753" r:id="rId161"/>
    <p:sldLayoutId id="2147483754" r:id="rId162"/>
    <p:sldLayoutId id="2147483755" r:id="rId163"/>
    <p:sldLayoutId id="2147483756" r:id="rId164"/>
    <p:sldLayoutId id="2147483757" r:id="rId165"/>
    <p:sldLayoutId id="2147483758" r:id="rId166"/>
    <p:sldLayoutId id="2147483759" r:id="rId167"/>
    <p:sldLayoutId id="2147483760" r:id="rId168"/>
    <p:sldLayoutId id="2147483761" r:id="rId169"/>
    <p:sldLayoutId id="2147483762" r:id="rId170"/>
    <p:sldLayoutId id="2147483765" r:id="rId171"/>
    <p:sldLayoutId id="2147483771" r:id="rId172"/>
  </p:sldLayoutIdLst>
  <p:hf hdr="0" ftr="0" dt="0"/>
  <p:txStyles>
    <p:titleStyle>
      <a:lvl1pPr algn="l" defTabSz="914400" rtl="0" eaLnBrk="1" latinLnBrk="0" hangingPunct="1">
        <a:lnSpc>
          <a:spcPts val="4200"/>
        </a:lnSpc>
        <a:spcBef>
          <a:spcPct val="0"/>
        </a:spcBef>
        <a:buNone/>
        <a:defRPr sz="3600" b="0" i="0" kern="1200" cap="none" baseline="0">
          <a:solidFill>
            <a:schemeClr val="tx1"/>
          </a:solidFill>
          <a:latin typeface="Montserrat Black" panose="00000A00000000000000" pitchFamily="2" charset="0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ts val="2200"/>
        </a:lnSpc>
        <a:spcBef>
          <a:spcPts val="0"/>
        </a:spcBef>
        <a:spcAft>
          <a:spcPts val="650"/>
        </a:spcAft>
        <a:buSzPct val="115000"/>
        <a:buFontTx/>
        <a:buBlip>
          <a:blip r:embed="rId176"/>
        </a:buBlip>
        <a:defRPr sz="1800" b="1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360000" indent="-180000" algn="l" defTabSz="914400" rtl="0" eaLnBrk="1" latinLnBrk="0" hangingPunct="1">
        <a:lnSpc>
          <a:spcPts val="1400"/>
        </a:lnSpc>
        <a:spcBef>
          <a:spcPts val="0"/>
        </a:spcBef>
        <a:spcAft>
          <a:spcPts val="650"/>
        </a:spcAft>
        <a:buSzPct val="125000"/>
        <a:buFontTx/>
        <a:buBlip>
          <a:blip r:embed="rId176"/>
        </a:buBlip>
        <a:tabLst/>
        <a:defRPr sz="120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540000" indent="-180000" algn="l" defTabSz="914400" rtl="0" eaLnBrk="1" latinLnBrk="0" hangingPunct="1">
        <a:lnSpc>
          <a:spcPts val="1400"/>
        </a:lnSpc>
        <a:spcBef>
          <a:spcPts val="0"/>
        </a:spcBef>
        <a:spcAft>
          <a:spcPts val="650"/>
        </a:spcAft>
        <a:buSzPct val="120000"/>
        <a:buFontTx/>
        <a:buBlip>
          <a:blip r:embed="rId176"/>
        </a:buBlip>
        <a:tabLst/>
        <a:defRPr sz="1000" b="1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720000" indent="-180000" algn="l" defTabSz="914400" rtl="0" eaLnBrk="1" latinLnBrk="0" hangingPunct="1">
        <a:lnSpc>
          <a:spcPts val="1200"/>
        </a:lnSpc>
        <a:spcBef>
          <a:spcPts val="0"/>
        </a:spcBef>
        <a:spcAft>
          <a:spcPts val="650"/>
        </a:spcAft>
        <a:buSzPct val="120000"/>
        <a:buFontTx/>
        <a:buBlip>
          <a:blip r:embed="rId176"/>
        </a:buBlip>
        <a:tabLst/>
        <a:defRPr sz="100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900000" indent="-180000" algn="l" defTabSz="914400" rtl="0" eaLnBrk="1" latinLnBrk="0" hangingPunct="1">
        <a:lnSpc>
          <a:spcPts val="1000"/>
        </a:lnSpc>
        <a:spcBef>
          <a:spcPts val="0"/>
        </a:spcBef>
        <a:spcAft>
          <a:spcPts val="650"/>
        </a:spcAft>
        <a:buSzPct val="125000"/>
        <a:buFontTx/>
        <a:buBlip>
          <a:blip r:embed="rId176"/>
        </a:buBlip>
        <a:tabLst/>
        <a:defRPr sz="80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9" orient="horz" pos="238">
          <p15:clr>
            <a:srgbClr val="F26B43"/>
          </p15:clr>
        </p15:guide>
        <p15:guide id="30" orient="horz" pos="4081">
          <p15:clr>
            <a:srgbClr val="F26B43"/>
          </p15:clr>
        </p15:guide>
        <p15:guide id="31" pos="237">
          <p15:clr>
            <a:srgbClr val="F26B43"/>
          </p15:clr>
        </p15:guide>
        <p15:guide id="32" pos="732">
          <p15:clr>
            <a:srgbClr val="F26B43"/>
          </p15:clr>
        </p15:guide>
        <p15:guide id="33" pos="850">
          <p15:clr>
            <a:srgbClr val="F26B43"/>
          </p15:clr>
        </p15:guide>
        <p15:guide id="34" pos="1345">
          <p15:clr>
            <a:srgbClr val="F26B43"/>
          </p15:clr>
        </p15:guide>
        <p15:guide id="35" pos="1460">
          <p15:clr>
            <a:srgbClr val="F26B43"/>
          </p15:clr>
        </p15:guide>
        <p15:guide id="36" pos="1954">
          <p15:clr>
            <a:srgbClr val="F26B43"/>
          </p15:clr>
        </p15:guide>
        <p15:guide id="37" pos="2069">
          <p15:clr>
            <a:srgbClr val="F26B43"/>
          </p15:clr>
        </p15:guide>
        <p15:guide id="38" pos="2564">
          <p15:clr>
            <a:srgbClr val="F26B43"/>
          </p15:clr>
        </p15:guide>
        <p15:guide id="39" pos="2678">
          <p15:clr>
            <a:srgbClr val="F26B43"/>
          </p15:clr>
        </p15:guide>
        <p15:guide id="40" pos="3173">
          <p15:clr>
            <a:srgbClr val="F26B43"/>
          </p15:clr>
        </p15:guide>
        <p15:guide id="41" pos="3288">
          <p15:clr>
            <a:srgbClr val="F26B43"/>
          </p15:clr>
        </p15:guide>
        <p15:guide id="42" pos="3782">
          <p15:clr>
            <a:srgbClr val="F26B43"/>
          </p15:clr>
        </p15:guide>
        <p15:guide id="43" pos="3897">
          <p15:clr>
            <a:srgbClr val="F26B43"/>
          </p15:clr>
        </p15:guide>
        <p15:guide id="44" pos="4392">
          <p15:clr>
            <a:srgbClr val="F26B43"/>
          </p15:clr>
        </p15:guide>
        <p15:guide id="45" pos="4506">
          <p15:clr>
            <a:srgbClr val="F26B43"/>
          </p15:clr>
        </p15:guide>
        <p15:guide id="46" pos="5001">
          <p15:clr>
            <a:srgbClr val="F26B43"/>
          </p15:clr>
        </p15:guide>
        <p15:guide id="47" pos="5115">
          <p15:clr>
            <a:srgbClr val="F26B43"/>
          </p15:clr>
        </p15:guide>
        <p15:guide id="48" pos="5610">
          <p15:clr>
            <a:srgbClr val="F26B43"/>
          </p15:clr>
        </p15:guide>
        <p15:guide id="49" pos="5725">
          <p15:clr>
            <a:srgbClr val="F26B43"/>
          </p15:clr>
        </p15:guide>
        <p15:guide id="50" pos="6220">
          <p15:clr>
            <a:srgbClr val="F26B43"/>
          </p15:clr>
        </p15:guide>
        <p15:guide id="51" pos="6334">
          <p15:clr>
            <a:srgbClr val="F26B43"/>
          </p15:clr>
        </p15:guide>
        <p15:guide id="52" pos="6829">
          <p15:clr>
            <a:srgbClr val="F26B43"/>
          </p15:clr>
        </p15:guide>
        <p15:guide id="53" pos="6943">
          <p15:clr>
            <a:srgbClr val="F26B43"/>
          </p15:clr>
        </p15:guide>
        <p15:guide id="54" pos="7438">
          <p15:clr>
            <a:srgbClr val="F26B43"/>
          </p15:clr>
        </p15:guide>
        <p15:guide id="55" pos="3840">
          <p15:clr>
            <a:srgbClr val="9FCC3B"/>
          </p15:clr>
        </p15:guide>
        <p15:guide id="56" orient="horz" pos="2160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384785" y="2322726"/>
            <a:ext cx="6596062" cy="2431485"/>
          </a:xfrm>
        </p:spPr>
        <p:txBody>
          <a:bodyPr/>
          <a:lstStyle/>
          <a:p>
            <a:br>
              <a:rPr lang="en-US" dirty="0"/>
            </a:br>
            <a:br>
              <a:rPr lang="en-US" dirty="0"/>
            </a:br>
            <a:r>
              <a:rPr lang="en-GB" dirty="0"/>
              <a:t>Collections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93AF103-C7A1-33EE-709E-C0F1FDA6C8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6237" y="5768975"/>
            <a:ext cx="6604609" cy="70961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JavaScript Fundamentals</a:t>
            </a:r>
            <a:endParaRPr lang="en-GB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85299" y="5768975"/>
            <a:ext cx="5627171" cy="70584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15000"/>
              <a:buFontTx/>
              <a:buNone/>
              <a:defRPr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3556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5000"/>
              <a:buFontTx/>
              <a:buBlip>
                <a:blip r:embed="rId3"/>
              </a:buBlip>
              <a:tabLst/>
              <a:defRPr sz="18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2pPr>
            <a:lvl3pPr marL="3556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0000"/>
              <a:buFontTx/>
              <a:buBlip>
                <a:blip r:embed="rId3"/>
              </a:buBlip>
              <a:tabLst/>
              <a:defRPr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3pPr>
            <a:lvl4pPr marL="3556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0000"/>
              <a:buFontTx/>
              <a:buBlip>
                <a:blip r:embed="rId3"/>
              </a:buBlip>
              <a:tabLst/>
              <a:defRPr sz="18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4pPr>
            <a:lvl5pPr marL="3556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5000"/>
              <a:buFontTx/>
              <a:buBlip>
                <a:blip r:embed="rId3"/>
              </a:buBlip>
              <a:tabLst/>
              <a:defRPr sz="18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ClrTx/>
              <a:buSzPct val="115000"/>
              <a:buFontTx/>
              <a:buNone/>
              <a:tabLst/>
              <a:defRPr/>
            </a:pP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 pitchFamily="2" charset="77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2101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659674-7DC0-41FF-BC58-61729F4C19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cap="none" dirty="0"/>
              <a:t>Introduction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4838565" y="1542278"/>
            <a:ext cx="6770688" cy="266207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Collections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Maps &amp; Sets</a:t>
            </a:r>
          </a:p>
          <a:p>
            <a:pPr marL="645750" lvl="1" indent="-28575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1600" dirty="0"/>
              <a:t>Creating</a:t>
            </a:r>
          </a:p>
          <a:p>
            <a:pPr marL="645750" lvl="1" indent="-28575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1600" dirty="0"/>
              <a:t>Accessing</a:t>
            </a:r>
          </a:p>
        </p:txBody>
      </p:sp>
    </p:spTree>
    <p:extLst>
      <p:ext uri="{BB962C8B-B14F-4D97-AF65-F5344CB8AC3E}">
        <p14:creationId xmlns:p14="http://schemas.microsoft.com/office/powerpoint/2010/main" val="2596836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ext Placeholder 10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4050"/>
                </a:solidFill>
              </a:rPr>
              <a:t>Key / Value pairs where both Key and Value can be any type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4050"/>
                </a:solidFill>
              </a:rPr>
              <a:t>With some helpful methods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GB" dirty="0"/>
              <a:t>Maps</a:t>
            </a: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6A06B26-F491-4BF0-8546-D3FA9DB1C9E2}"/>
              </a:ext>
            </a:extLst>
          </p:cNvPr>
          <p:cNvSpPr/>
          <p:nvPr/>
        </p:nvSpPr>
        <p:spPr>
          <a:xfrm>
            <a:off x="393600" y="1608781"/>
            <a:ext cx="11404800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myMap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new Map([[1,"bananas"],[2,"grapefruit"],[3,"apples"]]);</a:t>
            </a:r>
            <a:endParaRPr lang="en-GB" sz="1600" b="1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D7B3891-2DFD-40F1-B0A4-CDE2850693E3}"/>
              </a:ext>
            </a:extLst>
          </p:cNvPr>
          <p:cNvSpPr/>
          <p:nvPr/>
        </p:nvSpPr>
        <p:spPr>
          <a:xfrm>
            <a:off x="393600" y="2561632"/>
            <a:ext cx="11404800" cy="32932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myMap.size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//3</a:t>
            </a:r>
          </a:p>
          <a:p>
            <a:b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myMap.set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(4, "strawberries");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myMap.size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 //4</a:t>
            </a:r>
          </a:p>
          <a:p>
            <a:b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myMap.get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(4)); //"strawberries"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myMap.has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(2)); //true</a:t>
            </a:r>
          </a:p>
          <a:p>
            <a:b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myMap.delete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(3);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myMap.size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 //3</a:t>
            </a:r>
          </a:p>
          <a:p>
            <a:b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myMap.clear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myMap.size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 //0</a:t>
            </a:r>
            <a:endParaRPr lang="en-GB" sz="1600" b="1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5882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ext Placeholder 10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>
                <a:solidFill>
                  <a:srgbClr val="004050"/>
                </a:solidFill>
              </a:rPr>
              <a:t>We can iterate over a map using for…of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GB" dirty="0"/>
              <a:t>Maps: Iterating</a:t>
            </a:r>
            <a:endParaRPr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17A0387-F88E-4839-866E-6B6ABF2E56A8}"/>
              </a:ext>
            </a:extLst>
          </p:cNvPr>
          <p:cNvSpPr/>
          <p:nvPr/>
        </p:nvSpPr>
        <p:spPr>
          <a:xfrm>
            <a:off x="393600" y="1963760"/>
            <a:ext cx="11404800" cy="40318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GB" sz="16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log all key/value pairs in the map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(let [key, value] of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myMap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console.log(`key: ${key} value: ${value}`);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GB" sz="16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log all keys in the map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(let key of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myMap.keys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console.log(`key: ${key}`);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GB" sz="16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log all values in the map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(let value of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myMap.values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console.log(`value: ${value}`);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GB" sz="16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log all entries (key/value pairs) in the map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(let [key, value] of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myMap.entries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console.log(`key: ${key} value: ${value}`);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sz="1600" b="1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7016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ext Placeholder 10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>
                <a:solidFill>
                  <a:srgbClr val="004050"/>
                </a:solidFill>
              </a:rPr>
              <a:t>Sets allow you to store unique values of any type</a:t>
            </a:r>
          </a:p>
          <a:p>
            <a:endParaRPr lang="en-US"/>
          </a:p>
          <a:p>
            <a:r>
              <a:rPr lang="en-US">
                <a:solidFill>
                  <a:srgbClr val="004050"/>
                </a:solidFill>
              </a:rPr>
              <a:t>With some helpful methods</a:t>
            </a:r>
          </a:p>
          <a:p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GB" dirty="0"/>
              <a:t>Sets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5BF78FD-1AAB-4679-9FAF-DAC2877E1D00}"/>
              </a:ext>
            </a:extLst>
          </p:cNvPr>
          <p:cNvSpPr/>
          <p:nvPr/>
        </p:nvSpPr>
        <p:spPr>
          <a:xfrm>
            <a:off x="393600" y="1619098"/>
            <a:ext cx="11404800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mySet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new Set();</a:t>
            </a:r>
            <a:endParaRPr lang="en-GB" sz="1600" b="1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844D51-0A1E-4AE4-A04F-17F998D72F23}"/>
              </a:ext>
            </a:extLst>
          </p:cNvPr>
          <p:cNvSpPr/>
          <p:nvPr/>
        </p:nvSpPr>
        <p:spPr>
          <a:xfrm>
            <a:off x="393600" y="2347163"/>
            <a:ext cx="11404800" cy="33701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GB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mySet.add</a:t>
            </a:r>
            <a:r>
              <a:rPr lang="en-GB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("apples")</a:t>
            </a:r>
          </a:p>
          <a:p>
            <a:r>
              <a:rPr lang="en-GB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mySet.add</a:t>
            </a:r>
            <a:r>
              <a:rPr lang="en-GB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("bananas")</a:t>
            </a:r>
          </a:p>
          <a:p>
            <a:r>
              <a:rPr lang="en-GB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GB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mySet.size</a:t>
            </a:r>
            <a:r>
              <a:rPr lang="en-GB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GB" sz="16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//2</a:t>
            </a:r>
          </a:p>
          <a:p>
            <a:br>
              <a:rPr lang="en-GB" sz="15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mySet.add</a:t>
            </a:r>
            <a:r>
              <a:rPr lang="en-GB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("apples")</a:t>
            </a:r>
          </a:p>
          <a:p>
            <a:r>
              <a:rPr lang="en-GB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GB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mySet.size</a:t>
            </a:r>
            <a:r>
              <a:rPr lang="en-GB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GB" sz="16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//2 (the 2nd apples is not unique)</a:t>
            </a:r>
          </a:p>
          <a:p>
            <a:br>
              <a:rPr lang="en-GB" sz="15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GB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mySet.has</a:t>
            </a:r>
            <a:r>
              <a:rPr lang="en-GB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("apples")); </a:t>
            </a:r>
            <a:r>
              <a:rPr lang="en-GB" sz="16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//true</a:t>
            </a:r>
          </a:p>
          <a:p>
            <a:br>
              <a:rPr lang="en-GB" sz="15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mySet.delete</a:t>
            </a:r>
            <a:r>
              <a:rPr lang="en-GB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("apples");</a:t>
            </a:r>
          </a:p>
          <a:p>
            <a:r>
              <a:rPr lang="en-GB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GB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mySet.size</a:t>
            </a:r>
            <a:r>
              <a:rPr lang="en-GB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GB" sz="16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//1</a:t>
            </a:r>
          </a:p>
          <a:p>
            <a:br>
              <a:rPr lang="en-GB" sz="15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mySet.clear</a:t>
            </a:r>
            <a:r>
              <a:rPr lang="en-GB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GB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GB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myMap.size</a:t>
            </a:r>
            <a:r>
              <a:rPr lang="en-GB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GB" sz="16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//0</a:t>
            </a:r>
          </a:p>
        </p:txBody>
      </p:sp>
    </p:spTree>
    <p:extLst>
      <p:ext uri="{BB962C8B-B14F-4D97-AF65-F5344CB8AC3E}">
        <p14:creationId xmlns:p14="http://schemas.microsoft.com/office/powerpoint/2010/main" val="4209884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ext Placeholder 10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>
                <a:solidFill>
                  <a:srgbClr val="004050"/>
                </a:solidFill>
              </a:rPr>
              <a:t>We can iterate over a set using for…of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GB" dirty="0"/>
              <a:t>Sets: Iterating</a:t>
            </a:r>
            <a:endParaRPr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F87C43-B10B-41C6-B226-DD5F26ACC103}"/>
              </a:ext>
            </a:extLst>
          </p:cNvPr>
          <p:cNvSpPr/>
          <p:nvPr/>
        </p:nvSpPr>
        <p:spPr>
          <a:xfrm>
            <a:off x="414000" y="1803750"/>
            <a:ext cx="11404800" cy="40318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GB" sz="16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log all key/value pairs in the set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(let item of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mySet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console.dir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(item);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GB" sz="16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log all values in the set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(let value of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mySet.values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console.log(`value: ${value}`);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GB" sz="16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same as above for values()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(let key of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mySet.keys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console.log(`key: ${key}`);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GB" sz="16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log all entries (key/value pairs) in the set where key and value are the same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(let [key, value] of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mySet.entries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console.log(`key: ${key} value: ${value}`);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sz="1600" b="1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6813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Behave exactly like Map and Set but:</a:t>
            </a:r>
          </a:p>
          <a:p>
            <a:pPr lvl="1"/>
            <a:r>
              <a:rPr lang="en-GB" dirty="0"/>
              <a:t>Do not support iteration methods</a:t>
            </a:r>
          </a:p>
          <a:p>
            <a:pPr lvl="1"/>
            <a:r>
              <a:rPr lang="en-GB" dirty="0"/>
              <a:t>Values in a </a:t>
            </a:r>
            <a:r>
              <a:rPr lang="en-GB" dirty="0" err="1"/>
              <a:t>WeakSet</a:t>
            </a:r>
            <a:r>
              <a:rPr lang="en-GB" dirty="0"/>
              <a:t> and keys in a </a:t>
            </a:r>
            <a:r>
              <a:rPr lang="en-GB" dirty="0" err="1"/>
              <a:t>WeakMap</a:t>
            </a:r>
            <a:r>
              <a:rPr lang="en-GB" dirty="0"/>
              <a:t> must be objects</a:t>
            </a:r>
          </a:p>
          <a:p>
            <a:r>
              <a:rPr lang="en-GB" dirty="0"/>
              <a:t>This allows the garbage collector to collect dead objects out of weak collections!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WeakSets</a:t>
            </a:r>
            <a:r>
              <a:rPr lang="en-GB" dirty="0"/>
              <a:t> and </a:t>
            </a:r>
            <a:r>
              <a:rPr lang="en-GB" dirty="0" err="1"/>
              <a:t>WeakMaps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4963C91-73C3-40A8-8D6F-65B64FAA3E9B}"/>
              </a:ext>
            </a:extLst>
          </p:cNvPr>
          <p:cNvSpPr/>
          <p:nvPr/>
        </p:nvSpPr>
        <p:spPr>
          <a:xfrm>
            <a:off x="393600" y="3038933"/>
            <a:ext cx="11404800" cy="18158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GB" sz="16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keep track of what DOM elements are moving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let element =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document.querySelector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(".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animateMe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b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movingSet.has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(element)) {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smoothAnimations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(element);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movingSet.add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(element);</a:t>
            </a:r>
          </a:p>
        </p:txBody>
      </p:sp>
    </p:spTree>
    <p:extLst>
      <p:ext uri="{BB962C8B-B14F-4D97-AF65-F5344CB8AC3E}">
        <p14:creationId xmlns:p14="http://schemas.microsoft.com/office/powerpoint/2010/main" val="3140258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QuickLab</a:t>
            </a:r>
            <a:r>
              <a:rPr lang="en-GB" dirty="0"/>
              <a:t> 7 - Maps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Creating and Managing Maps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22405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659674-7DC0-41FF-BC58-61729F4C19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4785" y="1349985"/>
            <a:ext cx="3443732" cy="2751999"/>
          </a:xfrm>
        </p:spPr>
        <p:txBody>
          <a:bodyPr/>
          <a:lstStyle/>
          <a:p>
            <a:r>
              <a:rPr lang="en-GB" dirty="0"/>
              <a:t>Review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24C7992-EAEB-FE5A-685A-C819884A42B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7137" y="1349986"/>
            <a:ext cx="6770688" cy="511940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sz="2000" dirty="0"/>
              <a:t>Arrays and Objects are essential collections that allow us to gather data under one roof that can then be acted upon in a coherent and concise manner</a:t>
            </a:r>
          </a:p>
          <a:p>
            <a:endParaRPr lang="en-GB" dirty="0"/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AF9DEA72-91B4-46D3-B771-187777314390}"/>
              </a:ext>
            </a:extLst>
          </p:cNvPr>
          <p:cNvSpPr txBox="1">
            <a:spLocks/>
          </p:cNvSpPr>
          <p:nvPr/>
        </p:nvSpPr>
        <p:spPr>
          <a:xfrm>
            <a:off x="4722048" y="1609089"/>
            <a:ext cx="7004895" cy="45468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15000"/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5000"/>
              <a:buFont typeface="Arial" panose="020B0604020202020204" pitchFamily="34" charset="0"/>
              <a:buChar char="•"/>
              <a:tabLst/>
              <a:defRPr sz="20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2pPr>
            <a:lvl3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0000"/>
              <a:buFont typeface="Arial" panose="020B0604020202020204" pitchFamily="34" charset="0"/>
              <a:buChar char="•"/>
              <a:tabLst/>
              <a:defRPr sz="20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3pPr>
            <a:lvl4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0000"/>
              <a:buFont typeface="Arial" panose="020B0604020202020204" pitchFamily="34" charset="0"/>
              <a:buChar char="•"/>
              <a:tabLst/>
              <a:defRPr sz="20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4pPr>
            <a:lvl5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5000"/>
              <a:buFont typeface="Arial" panose="020B0604020202020204" pitchFamily="34" charset="0"/>
              <a:buChar char="•"/>
              <a:tabLst/>
              <a:defRPr sz="20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endParaRPr lang="en-GB" dirty="0">
              <a:solidFill>
                <a:srgbClr val="004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5607853"/>
      </p:ext>
    </p:extLst>
  </p:cSld>
  <p:clrMapOvr>
    <a:masterClrMapping/>
  </p:clrMapOvr>
</p:sld>
</file>

<file path=ppt/theme/theme1.xml><?xml version="1.0" encoding="utf-8"?>
<a:theme xmlns:a="http://schemas.openxmlformats.org/drawingml/2006/main" name="PPM Courseware Slides">
  <a:themeElements>
    <a:clrScheme name="QA bright">
      <a:dk1>
        <a:sysClr val="windowText" lastClr="000000"/>
      </a:dk1>
      <a:lt1>
        <a:sysClr val="window" lastClr="FFFFFF"/>
      </a:lt1>
      <a:dk2>
        <a:srgbClr val="1F497D"/>
      </a:dk2>
      <a:lt2>
        <a:srgbClr val="F2F2F2"/>
      </a:lt2>
      <a:accent1>
        <a:srgbClr val="00519C"/>
      </a:accent1>
      <a:accent2>
        <a:srgbClr val="005BAA"/>
      </a:accent2>
      <a:accent3>
        <a:srgbClr val="4591CE"/>
      </a:accent3>
      <a:accent4>
        <a:srgbClr val="E50049"/>
      </a:accent4>
      <a:accent5>
        <a:srgbClr val="7713B2"/>
      </a:accent5>
      <a:accent6>
        <a:srgbClr val="18BF2B"/>
      </a:accent6>
      <a:hlink>
        <a:srgbClr val="0000FF"/>
      </a:hlink>
      <a:folHlink>
        <a:srgbClr val="800080"/>
      </a:folHlink>
    </a:clrScheme>
    <a:fontScheme name="QA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600" dirty="0" smtClean="0">
            <a:solidFill>
              <a:schemeClr val="tx1"/>
            </a:solidFill>
            <a:cs typeface="Arial" pitchFamily="34" charset="0"/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lnDef>
      <a:spPr>
        <a:ln w="381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rgbClr val="B9CDE5"/>
        </a:solidFill>
      </a:spPr>
      <a:bodyPr wrap="square" rtlCol="0">
        <a:spAutoFit/>
      </a:bodyPr>
      <a:lstStyle>
        <a:defPPr>
          <a:defRPr sz="2000" dirty="0" smtClean="0">
            <a:latin typeface="Courier New" pitchFamily="49" charset="0"/>
            <a:cs typeface="Courier New" pitchFamily="49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IK_Slides_2017.potx" id="{5D5C0837-108E-43E7-8981-CE5A0724CB51}" vid="{294C52EF-7CB5-4F85-B807-6BB6448A4DF1}"/>
    </a:ext>
  </a:extLst>
</a:theme>
</file>

<file path=ppt/theme/theme2.xml><?xml version="1.0" encoding="utf-8"?>
<a:theme xmlns:a="http://schemas.openxmlformats.org/drawingml/2006/main" name="QA Basic">
  <a:themeElements>
    <a:clrScheme name="QA Branding Custom Colour Set">
      <a:dk1>
        <a:srgbClr val="004050"/>
      </a:dk1>
      <a:lt1>
        <a:srgbClr val="FFFFFF"/>
      </a:lt1>
      <a:dk2>
        <a:srgbClr val="00EDB5"/>
      </a:dk2>
      <a:lt2>
        <a:srgbClr val="FFFFFF"/>
      </a:lt2>
      <a:accent1>
        <a:srgbClr val="004050"/>
      </a:accent1>
      <a:accent2>
        <a:srgbClr val="00EDB5"/>
      </a:accent2>
      <a:accent3>
        <a:srgbClr val="7F007D"/>
      </a:accent3>
      <a:accent4>
        <a:srgbClr val="FF004C"/>
      </a:accent4>
      <a:accent5>
        <a:srgbClr val="F8D237"/>
      </a:accent5>
      <a:accent6>
        <a:srgbClr val="F3612C"/>
      </a:accent6>
      <a:hlink>
        <a:srgbClr val="004050"/>
      </a:hlink>
      <a:folHlink>
        <a:srgbClr val="00EDB5"/>
      </a:folHlink>
    </a:clrScheme>
    <a:fontScheme name="QandA">
      <a:majorFont>
        <a:latin typeface="Krana Fat B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 anchor="t" anchorCtr="0">
        <a:norm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QA Basic" id="{A10D7A89-79AD-4AA9-951C-98FCA5A8A4E2}" vid="{719DDB28-87AF-4252-ADBD-3709B6E81C5E}"/>
    </a:ext>
  </a:extLst>
</a:theme>
</file>

<file path=ppt/theme/theme3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4F81BD"/>
      </a:dk2>
      <a:lt2>
        <a:srgbClr val="AAAAAA"/>
      </a:lt2>
      <a:accent1>
        <a:srgbClr val="B8CCE4"/>
      </a:accent1>
      <a:accent2>
        <a:srgbClr val="E1FFE1"/>
      </a:accent2>
      <a:accent3>
        <a:srgbClr val="FFFFFF"/>
      </a:accent3>
      <a:accent4>
        <a:srgbClr val="0070C0"/>
      </a:accent4>
      <a:accent5>
        <a:srgbClr val="FFFFD9"/>
      </a:accent5>
      <a:accent6>
        <a:srgbClr val="CCE7CC"/>
      </a:accent6>
      <a:hlink>
        <a:srgbClr val="AAAAAA"/>
      </a:hlink>
      <a:folHlink>
        <a:srgbClr val="00006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Courseware" ma:contentTypeID="0x010100F0967B7CEE8D417F966757887D9466FB0091921DF4E0A756429865999747F86AA5" ma:contentTypeVersion="0" ma:contentTypeDescription="Base content type which represents courseware documents" ma:contentTypeScope="" ma:versionID="88d5ab95959a73a1f8ebfd30027d6991">
  <xsd:schema xmlns:xsd="http://www.w3.org/2001/XMLSchema" xmlns:xs="http://www.w3.org/2001/XMLSchema" xmlns:p="http://schemas.microsoft.com/office/2006/metadata/properties" xmlns:ns2="483CF5B1-8FC4-4C12-AA4F-F55928B4A17C" targetNamespace="http://schemas.microsoft.com/office/2006/metadata/properties" ma:root="true" ma:fieldsID="bf6f27b9ee30fea1d818e9c8a37583e5" ns2:_="">
    <xsd:import namespace="483CF5B1-8FC4-4C12-AA4F-F55928B4A17C"/>
    <xsd:element name="properties">
      <xsd:complexType>
        <xsd:sequence>
          <xsd:element name="documentManagement">
            <xsd:complexType>
              <xsd:all>
                <xsd:element ref="ns2:BookTypeField0" minOccurs="0"/>
                <xsd:element ref="ns2:SequenceNumber" minOccurs="0"/>
                <xsd:element ref="ns2:IsBuildFil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3CF5B1-8FC4-4C12-AA4F-F55928B4A17C" elementFormDefault="qualified">
    <xsd:import namespace="http://schemas.microsoft.com/office/2006/documentManagement/types"/>
    <xsd:import namespace="http://schemas.microsoft.com/office/infopath/2007/PartnerControls"/>
    <xsd:element name="BookTypeField0" ma:index="9" nillable="true" ma:taxonomy="true" ma:internalName="BookTypeField0" ma:taxonomyFieldName="BookType" ma:displayName="Book Type" ma:fieldId="{e7c6b654-e04e-4e45-9cfd-676dbef3a3c6}" ma:sspId="63102202-80dd-4165-b1ca-d09cf2756dc1" ma:termSetId="3300959e-7346-4208-831a-90b552f1677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equenceNumber" ma:index="10" nillable="true" ma:displayName="Sequence Number" ma:decimals="0" ma:internalName="SequenceNumber">
      <xsd:simpleType>
        <xsd:restriction base="dms:Number"/>
      </xsd:simpleType>
    </xsd:element>
    <xsd:element name="IsBuildFile" ma:index="11" nillable="true" ma:displayName="Is Build File" ma:hidden="true" ma:internalName="IsBuildFil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sBuildFile xmlns="483CF5B1-8FC4-4C12-AA4F-F55928B4A17C" xsi:nil="true"/>
    <BookTypeField0 xmlns="483CF5B1-8FC4-4C12-AA4F-F55928B4A17C">
      <Terms xmlns="http://schemas.microsoft.com/office/infopath/2007/PartnerControls">
        <TermInfo xmlns="http://schemas.microsoft.com/office/infopath/2007/PartnerControls">
          <TermName xmlns="http://schemas.microsoft.com/office/infopath/2007/PartnerControls">DG</TermName>
          <TermId xmlns="http://schemas.microsoft.com/office/infopath/2007/PartnerControls">702cfa80-7586-4db3-97c2-9bf08f1b4133</TermId>
        </TermInfo>
      </Terms>
    </BookTypeField0>
    <SequenceNumber xmlns="483CF5B1-8FC4-4C12-AA4F-F55928B4A17C">9</SequenceNumber>
  </documentManagement>
</p:properties>
</file>

<file path=customXml/itemProps1.xml><?xml version="1.0" encoding="utf-8"?>
<ds:datastoreItem xmlns:ds="http://schemas.openxmlformats.org/officeDocument/2006/customXml" ds:itemID="{78476F67-BCF1-4E84-92F6-EC1BB611CBA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3CF5B1-8FC4-4C12-AA4F-F55928B4A17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02EE8CD-9DB2-4494-AA09-C7037E0B4DC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605015A-C00F-438C-89D7-F8081FB089AB}">
  <ds:schemaRefs>
    <ds:schemaRef ds:uri="http://schemas.microsoft.com/office/2006/metadata/properties"/>
    <ds:schemaRef ds:uri="http://schemas.microsoft.com/office/infopath/2007/PartnerControls"/>
    <ds:schemaRef ds:uri="483CF5B1-8FC4-4C12-AA4F-F55928B4A17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PPM Courseware Slides</Template>
  <TotalTime>37</TotalTime>
  <Words>665</Words>
  <Application>Microsoft Office PowerPoint</Application>
  <PresentationFormat>Widescreen</PresentationFormat>
  <Paragraphs>90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Courier New</vt:lpstr>
      <vt:lpstr>Krana Fat B</vt:lpstr>
      <vt:lpstr>Montserrat</vt:lpstr>
      <vt:lpstr>Montserrat Black</vt:lpstr>
      <vt:lpstr>Segoe UI</vt:lpstr>
      <vt:lpstr>Segoe UI Light</vt:lpstr>
      <vt:lpstr>PPM Courseware Slides</vt:lpstr>
      <vt:lpstr>QA Basic</vt:lpstr>
      <vt:lpstr>  Collections</vt:lpstr>
      <vt:lpstr>PowerPoint Presentation</vt:lpstr>
      <vt:lpstr>Maps</vt:lpstr>
      <vt:lpstr>Maps: Iterating</vt:lpstr>
      <vt:lpstr>Sets</vt:lpstr>
      <vt:lpstr>Sets: Iterating</vt:lpstr>
      <vt:lpstr>WeakSets and WeakMaps</vt:lpstr>
      <vt:lpstr>QuickLab 7 - Maps</vt:lpstr>
      <vt:lpstr>PowerPoint Presentation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</dc:title>
  <dc:creator>Ed Wright</dc:creator>
  <cp:lastModifiedBy>Hanson, Leah</cp:lastModifiedBy>
  <cp:revision>12</cp:revision>
  <dcterms:created xsi:type="dcterms:W3CDTF">2018-11-01T11:27:25Z</dcterms:created>
  <dcterms:modified xsi:type="dcterms:W3CDTF">2023-10-23T11:18:04Z</dcterms:modified>
  <cp:category>Chapter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hapter">
    <vt:lpwstr>1</vt:lpwstr>
  </property>
  <property fmtid="{D5CDD505-2E9C-101B-9397-08002B2CF9AE}" pid="3" name="ContentTypeId">
    <vt:lpwstr>0x010100F0967B7CEE8D417F966757887D9466FB0091921DF4E0A756429865999747F86AA5</vt:lpwstr>
  </property>
  <property fmtid="{D5CDD505-2E9C-101B-9397-08002B2CF9AE}" pid="4" name="BookType">
    <vt:lpwstr>8</vt:lpwstr>
  </property>
</Properties>
</file>