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63" r:id="rId5"/>
  </p:sldMasterIdLst>
  <p:notesMasterIdLst>
    <p:notesMasterId r:id="rId20"/>
  </p:notesMasterIdLst>
  <p:handoutMasterIdLst>
    <p:handoutMasterId r:id="rId21"/>
  </p:handoutMasterIdLst>
  <p:sldIdLst>
    <p:sldId id="462" r:id="rId6"/>
    <p:sldId id="614" r:id="rId7"/>
    <p:sldId id="263" r:id="rId8"/>
    <p:sldId id="264" r:id="rId9"/>
    <p:sldId id="265" r:id="rId10"/>
    <p:sldId id="266" r:id="rId11"/>
    <p:sldId id="268" r:id="rId12"/>
    <p:sldId id="269" r:id="rId13"/>
    <p:sldId id="271" r:id="rId14"/>
    <p:sldId id="272" r:id="rId15"/>
    <p:sldId id="276" r:id="rId16"/>
    <p:sldId id="277" r:id="rId17"/>
    <p:sldId id="275" r:id="rId18"/>
    <p:sldId id="280"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89E6FF"/>
    <a:srgbClr val="00B5E5"/>
    <a:srgbClr val="555454"/>
    <a:srgbClr val="000000"/>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0" autoAdjust="0"/>
    <p:restoredTop sz="94631" autoAdjust="0"/>
  </p:normalViewPr>
  <p:slideViewPr>
    <p:cSldViewPr snapToGrid="0">
      <p:cViewPr varScale="1">
        <p:scale>
          <a:sx n="86" d="100"/>
          <a:sy n="86" d="100"/>
        </p:scale>
        <p:origin x="643" y="5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4DDAC-74A8-46E3-962D-0FA7E6DD0C82}"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GB"/>
        </a:p>
      </dgm:t>
    </dgm:pt>
    <dgm:pt modelId="{4BE4D932-4201-4ED3-B247-282CB46BEC30}">
      <dgm:prSet phldrT="[Text]"/>
      <dgm:spPr/>
      <dgm:t>
        <a:bodyPr/>
        <a:lstStyle/>
        <a:p>
          <a:r>
            <a:rPr lang="en-GB" dirty="0"/>
            <a:t>html</a:t>
          </a:r>
        </a:p>
      </dgm:t>
    </dgm:pt>
    <dgm:pt modelId="{B0045376-DAE1-4AED-91F7-41D0A70A1FAE}" type="parTrans" cxnId="{FE9D9394-707C-43DC-9ED0-4D30BF495970}">
      <dgm:prSet/>
      <dgm:spPr/>
      <dgm:t>
        <a:bodyPr/>
        <a:lstStyle/>
        <a:p>
          <a:endParaRPr lang="en-GB"/>
        </a:p>
      </dgm:t>
    </dgm:pt>
    <dgm:pt modelId="{619C4EB9-C3FB-4845-86DA-7BA32FF2355D}" type="sibTrans" cxnId="{FE9D9394-707C-43DC-9ED0-4D30BF495970}">
      <dgm:prSet/>
      <dgm:spPr/>
      <dgm:t>
        <a:bodyPr/>
        <a:lstStyle/>
        <a:p>
          <a:endParaRPr lang="en-GB"/>
        </a:p>
      </dgm:t>
    </dgm:pt>
    <dgm:pt modelId="{0D578D10-3020-4824-831C-9B5D38A43BF2}">
      <dgm:prSet phldrT="[Text]"/>
      <dgm:spPr/>
      <dgm:t>
        <a:bodyPr/>
        <a:lstStyle/>
        <a:p>
          <a:r>
            <a:rPr lang="en-GB" dirty="0"/>
            <a:t>head</a:t>
          </a:r>
        </a:p>
      </dgm:t>
    </dgm:pt>
    <dgm:pt modelId="{E364B3D0-FE1D-4829-ADFF-8A22A057134E}" type="parTrans" cxnId="{78FB988B-5A6E-4B8A-9980-00606808D9CD}">
      <dgm:prSet/>
      <dgm:spPr/>
      <dgm:t>
        <a:bodyPr/>
        <a:lstStyle/>
        <a:p>
          <a:endParaRPr lang="en-GB" dirty="0"/>
        </a:p>
      </dgm:t>
    </dgm:pt>
    <dgm:pt modelId="{836F77BB-E5B8-4ED8-8244-C541A192DFFF}" type="sibTrans" cxnId="{78FB988B-5A6E-4B8A-9980-00606808D9CD}">
      <dgm:prSet/>
      <dgm:spPr/>
      <dgm:t>
        <a:bodyPr/>
        <a:lstStyle/>
        <a:p>
          <a:endParaRPr lang="en-GB"/>
        </a:p>
      </dgm:t>
    </dgm:pt>
    <dgm:pt modelId="{6B8705E6-9488-42D2-B205-50DCDD4ACA00}">
      <dgm:prSet phldrT="[Text]"/>
      <dgm:spPr/>
      <dgm:t>
        <a:bodyPr/>
        <a:lstStyle/>
        <a:p>
          <a:r>
            <a:rPr lang="en-GB" dirty="0"/>
            <a:t>title</a:t>
          </a:r>
        </a:p>
      </dgm:t>
    </dgm:pt>
    <dgm:pt modelId="{040DE843-135A-4B4F-8B7C-AB4EC0B74DC5}" type="parTrans" cxnId="{057A9203-9853-4F8E-9167-3D3F1CE3752E}">
      <dgm:prSet/>
      <dgm:spPr/>
      <dgm:t>
        <a:bodyPr/>
        <a:lstStyle/>
        <a:p>
          <a:endParaRPr lang="en-GB" dirty="0"/>
        </a:p>
      </dgm:t>
    </dgm:pt>
    <dgm:pt modelId="{B154B0F2-5BDA-448F-9625-B1AFA842DF3C}" type="sibTrans" cxnId="{057A9203-9853-4F8E-9167-3D3F1CE3752E}">
      <dgm:prSet/>
      <dgm:spPr/>
      <dgm:t>
        <a:bodyPr/>
        <a:lstStyle/>
        <a:p>
          <a:endParaRPr lang="en-GB"/>
        </a:p>
      </dgm:t>
    </dgm:pt>
    <dgm:pt modelId="{EAC94BE1-4F66-4C1A-8755-005DE7DA7291}">
      <dgm:prSet phldrT="[Text]"/>
      <dgm:spPr/>
      <dgm:t>
        <a:bodyPr/>
        <a:lstStyle/>
        <a:p>
          <a:r>
            <a:rPr lang="en-GB" dirty="0"/>
            <a:t>script</a:t>
          </a:r>
        </a:p>
      </dgm:t>
    </dgm:pt>
    <dgm:pt modelId="{2175C711-2FCA-4FF0-8637-C19D0B738DEE}" type="parTrans" cxnId="{9C7828D7-C7DE-4636-B724-A13B3D554DAB}">
      <dgm:prSet/>
      <dgm:spPr/>
      <dgm:t>
        <a:bodyPr/>
        <a:lstStyle/>
        <a:p>
          <a:endParaRPr lang="en-GB" dirty="0"/>
        </a:p>
      </dgm:t>
    </dgm:pt>
    <dgm:pt modelId="{F0CB6512-F189-4010-95A3-39A7ED009A69}" type="sibTrans" cxnId="{9C7828D7-C7DE-4636-B724-A13B3D554DAB}">
      <dgm:prSet/>
      <dgm:spPr/>
      <dgm:t>
        <a:bodyPr/>
        <a:lstStyle/>
        <a:p>
          <a:endParaRPr lang="en-GB"/>
        </a:p>
      </dgm:t>
    </dgm:pt>
    <dgm:pt modelId="{324538E5-FF3D-4F1A-A34E-EF858F0AFD35}">
      <dgm:prSet phldrT="[Text]"/>
      <dgm:spPr/>
      <dgm:t>
        <a:bodyPr/>
        <a:lstStyle/>
        <a:p>
          <a:r>
            <a:rPr lang="en-GB" dirty="0"/>
            <a:t>body</a:t>
          </a:r>
        </a:p>
      </dgm:t>
    </dgm:pt>
    <dgm:pt modelId="{09BBD3BB-890E-432A-B617-82D63E2C1676}" type="parTrans" cxnId="{FD8F3275-719E-4715-94D8-7673DAB558A6}">
      <dgm:prSet/>
      <dgm:spPr/>
      <dgm:t>
        <a:bodyPr/>
        <a:lstStyle/>
        <a:p>
          <a:endParaRPr lang="en-GB" dirty="0"/>
        </a:p>
      </dgm:t>
    </dgm:pt>
    <dgm:pt modelId="{9BE38CC5-3133-437B-9B82-BB09073748A0}" type="sibTrans" cxnId="{FD8F3275-719E-4715-94D8-7673DAB558A6}">
      <dgm:prSet/>
      <dgm:spPr/>
      <dgm:t>
        <a:bodyPr/>
        <a:lstStyle/>
        <a:p>
          <a:endParaRPr lang="en-GB"/>
        </a:p>
      </dgm:t>
    </dgm:pt>
    <dgm:pt modelId="{F9400F41-DE93-488B-8198-F72A03D16D4F}">
      <dgm:prSet phldrT="[Text]"/>
      <dgm:spPr/>
      <dgm:t>
        <a:bodyPr/>
        <a:lstStyle/>
        <a:p>
          <a:r>
            <a:rPr lang="en-GB" dirty="0"/>
            <a:t>h1</a:t>
          </a:r>
        </a:p>
      </dgm:t>
    </dgm:pt>
    <dgm:pt modelId="{FF7B2E52-476D-4B6A-BB06-FC58100CC6AE}" type="parTrans" cxnId="{5ED2767E-591D-4B68-9CDF-C89E63B38181}">
      <dgm:prSet/>
      <dgm:spPr/>
      <dgm:t>
        <a:bodyPr/>
        <a:lstStyle/>
        <a:p>
          <a:endParaRPr lang="en-GB" dirty="0"/>
        </a:p>
      </dgm:t>
    </dgm:pt>
    <dgm:pt modelId="{7FD8A13B-7A88-4780-8775-A62BB8939CBF}" type="sibTrans" cxnId="{5ED2767E-591D-4B68-9CDF-C89E63B38181}">
      <dgm:prSet/>
      <dgm:spPr/>
      <dgm:t>
        <a:bodyPr/>
        <a:lstStyle/>
        <a:p>
          <a:endParaRPr lang="en-GB"/>
        </a:p>
      </dgm:t>
    </dgm:pt>
    <dgm:pt modelId="{9D8A55B7-0A49-44AC-AC7B-5CF29B9A3C0C}">
      <dgm:prSet phldrT="[Text]"/>
      <dgm:spPr/>
      <dgm:t>
        <a:bodyPr/>
        <a:lstStyle/>
        <a:p>
          <a:r>
            <a:rPr lang="en-GB" dirty="0"/>
            <a:t>table</a:t>
          </a:r>
        </a:p>
      </dgm:t>
    </dgm:pt>
    <dgm:pt modelId="{B91A2AE0-E3C9-444E-B6FD-BAB70E8013A8}" type="parTrans" cxnId="{245813C0-069D-49D7-B626-808465AB2640}">
      <dgm:prSet/>
      <dgm:spPr/>
      <dgm:t>
        <a:bodyPr/>
        <a:lstStyle/>
        <a:p>
          <a:endParaRPr lang="en-GB" dirty="0"/>
        </a:p>
      </dgm:t>
    </dgm:pt>
    <dgm:pt modelId="{E8A48B60-EA2F-48C9-961A-88149A403721}" type="sibTrans" cxnId="{245813C0-069D-49D7-B626-808465AB2640}">
      <dgm:prSet/>
      <dgm:spPr/>
      <dgm:t>
        <a:bodyPr/>
        <a:lstStyle/>
        <a:p>
          <a:endParaRPr lang="en-GB"/>
        </a:p>
      </dgm:t>
    </dgm:pt>
    <dgm:pt modelId="{3F4D3C9A-4435-439A-9A17-866340EE04DC}">
      <dgm:prSet phldrT="[Text]"/>
      <dgm:spPr/>
      <dgm:t>
        <a:bodyPr/>
        <a:lstStyle/>
        <a:p>
          <a:r>
            <a:rPr lang="en-GB" dirty="0"/>
            <a:t>tr</a:t>
          </a:r>
        </a:p>
      </dgm:t>
    </dgm:pt>
    <dgm:pt modelId="{1666793F-6110-4B2B-8673-E57AF565F15F}" type="parTrans" cxnId="{B56020B0-8EFA-4331-B16E-79F44AB175F2}">
      <dgm:prSet/>
      <dgm:spPr/>
      <dgm:t>
        <a:bodyPr/>
        <a:lstStyle/>
        <a:p>
          <a:endParaRPr lang="en-GB" dirty="0"/>
        </a:p>
      </dgm:t>
    </dgm:pt>
    <dgm:pt modelId="{D73AF403-8A35-4149-A8A4-344085F62BE0}" type="sibTrans" cxnId="{B56020B0-8EFA-4331-B16E-79F44AB175F2}">
      <dgm:prSet/>
      <dgm:spPr/>
      <dgm:t>
        <a:bodyPr/>
        <a:lstStyle/>
        <a:p>
          <a:endParaRPr lang="en-GB"/>
        </a:p>
      </dgm:t>
    </dgm:pt>
    <dgm:pt modelId="{4C4840A1-445F-4538-9317-CC825EA69BDF}">
      <dgm:prSet phldrT="[Text]"/>
      <dgm:spPr/>
      <dgm:t>
        <a:bodyPr/>
        <a:lstStyle/>
        <a:p>
          <a:r>
            <a:rPr lang="en-GB" dirty="0"/>
            <a:t>td</a:t>
          </a:r>
        </a:p>
      </dgm:t>
    </dgm:pt>
    <dgm:pt modelId="{EF429680-FC65-4A83-9201-665C6B5313BB}" type="parTrans" cxnId="{EA35229B-9BFA-43A3-89DE-6A36F01D1143}">
      <dgm:prSet/>
      <dgm:spPr/>
      <dgm:t>
        <a:bodyPr/>
        <a:lstStyle/>
        <a:p>
          <a:endParaRPr lang="en-GB" dirty="0"/>
        </a:p>
      </dgm:t>
    </dgm:pt>
    <dgm:pt modelId="{82D403D2-9F3E-45EC-9B9A-0FDE9446A22B}" type="sibTrans" cxnId="{EA35229B-9BFA-43A3-89DE-6A36F01D1143}">
      <dgm:prSet/>
      <dgm:spPr/>
      <dgm:t>
        <a:bodyPr/>
        <a:lstStyle/>
        <a:p>
          <a:endParaRPr lang="en-GB"/>
        </a:p>
      </dgm:t>
    </dgm:pt>
    <dgm:pt modelId="{556F1B2A-F560-471F-839C-E4E2F4FAC56E}">
      <dgm:prSet phldrT="[Text]"/>
      <dgm:spPr/>
      <dgm:t>
        <a:bodyPr/>
        <a:lstStyle/>
        <a:p>
          <a:r>
            <a:rPr lang="en-GB" dirty="0"/>
            <a:t>p</a:t>
          </a:r>
        </a:p>
      </dgm:t>
    </dgm:pt>
    <dgm:pt modelId="{9BBBD001-3FDC-4227-AEB5-495AFD5D29DA}" type="parTrans" cxnId="{313CB568-3519-4729-9DCC-186FD35FDAFA}">
      <dgm:prSet/>
      <dgm:spPr/>
      <dgm:t>
        <a:bodyPr/>
        <a:lstStyle/>
        <a:p>
          <a:endParaRPr lang="en-GB" dirty="0"/>
        </a:p>
      </dgm:t>
    </dgm:pt>
    <dgm:pt modelId="{49AEB232-01A6-4E0B-B86F-E09B55AE8965}" type="sibTrans" cxnId="{313CB568-3519-4729-9DCC-186FD35FDAFA}">
      <dgm:prSet/>
      <dgm:spPr/>
      <dgm:t>
        <a:bodyPr/>
        <a:lstStyle/>
        <a:p>
          <a:endParaRPr lang="en-GB"/>
        </a:p>
      </dgm:t>
    </dgm:pt>
    <dgm:pt modelId="{4744A7DF-99EF-4DB8-A385-24BE1808F4D3}">
      <dgm:prSet phldrT="[Text]"/>
      <dgm:spPr/>
      <dgm:t>
        <a:bodyPr/>
        <a:lstStyle/>
        <a:p>
          <a:r>
            <a:rPr lang="en-GB" dirty="0"/>
            <a:t>em</a:t>
          </a:r>
        </a:p>
      </dgm:t>
    </dgm:pt>
    <dgm:pt modelId="{0248C2B1-63F0-49EF-BDED-F5A3BCEF53EA}" type="parTrans" cxnId="{A979CB75-C7F9-45EA-A1A5-E46672FA22EA}">
      <dgm:prSet/>
      <dgm:spPr/>
      <dgm:t>
        <a:bodyPr/>
        <a:lstStyle/>
        <a:p>
          <a:endParaRPr lang="en-GB" dirty="0"/>
        </a:p>
      </dgm:t>
    </dgm:pt>
    <dgm:pt modelId="{9462344F-3D29-41D7-9C49-561871D5F433}" type="sibTrans" cxnId="{A979CB75-C7F9-45EA-A1A5-E46672FA22EA}">
      <dgm:prSet/>
      <dgm:spPr/>
      <dgm:t>
        <a:bodyPr/>
        <a:lstStyle/>
        <a:p>
          <a:endParaRPr lang="en-GB"/>
        </a:p>
      </dgm:t>
    </dgm:pt>
    <dgm:pt modelId="{4EBA715D-56F0-4C3F-9127-D34F158379EF}">
      <dgm:prSet phldrT="[Text]"/>
      <dgm:spPr/>
      <dgm:t>
        <a:bodyPr/>
        <a:lstStyle/>
        <a:p>
          <a:r>
            <a:rPr lang="en-GB" dirty="0"/>
            <a:t>text</a:t>
          </a:r>
        </a:p>
      </dgm:t>
    </dgm:pt>
    <dgm:pt modelId="{A7546C9F-A959-446A-9F97-03A9FFD50844}" type="parTrans" cxnId="{5FD19D4F-59A9-43CF-957B-F51E663D29CC}">
      <dgm:prSet/>
      <dgm:spPr/>
      <dgm:t>
        <a:bodyPr/>
        <a:lstStyle/>
        <a:p>
          <a:endParaRPr lang="en-GB" dirty="0"/>
        </a:p>
      </dgm:t>
    </dgm:pt>
    <dgm:pt modelId="{D7CF22BB-D5D4-4A60-B87B-E9FF1E9D470F}" type="sibTrans" cxnId="{5FD19D4F-59A9-43CF-957B-F51E663D29CC}">
      <dgm:prSet/>
      <dgm:spPr/>
      <dgm:t>
        <a:bodyPr/>
        <a:lstStyle/>
        <a:p>
          <a:endParaRPr lang="en-GB"/>
        </a:p>
      </dgm:t>
    </dgm:pt>
    <dgm:pt modelId="{7675DEB1-3CA8-4CDB-B466-FDF111BA25E9}">
      <dgm:prSet phldrT="[Text]"/>
      <dgm:spPr/>
      <dgm:t>
        <a:bodyPr/>
        <a:lstStyle/>
        <a:p>
          <a:r>
            <a:rPr lang="en-GB" dirty="0"/>
            <a:t>text</a:t>
          </a:r>
        </a:p>
      </dgm:t>
    </dgm:pt>
    <dgm:pt modelId="{C92CE4F2-746F-4058-8E9F-522ADCCEC610}" type="parTrans" cxnId="{9A555B42-A93F-4EB1-AED3-23435DB159AD}">
      <dgm:prSet/>
      <dgm:spPr/>
      <dgm:t>
        <a:bodyPr/>
        <a:lstStyle/>
        <a:p>
          <a:endParaRPr lang="en-GB" dirty="0"/>
        </a:p>
      </dgm:t>
    </dgm:pt>
    <dgm:pt modelId="{C9391F1E-ABE1-4A66-AA76-7FAA235CBB93}" type="sibTrans" cxnId="{9A555B42-A93F-4EB1-AED3-23435DB159AD}">
      <dgm:prSet/>
      <dgm:spPr/>
      <dgm:t>
        <a:bodyPr/>
        <a:lstStyle/>
        <a:p>
          <a:endParaRPr lang="en-GB"/>
        </a:p>
      </dgm:t>
    </dgm:pt>
    <dgm:pt modelId="{1FC6F4DC-4124-4742-8489-3197C6AF6515}">
      <dgm:prSet phldrT="[Text]"/>
      <dgm:spPr/>
      <dgm:t>
        <a:bodyPr/>
        <a:lstStyle/>
        <a:p>
          <a:r>
            <a:rPr lang="en-GB" dirty="0"/>
            <a:t>text</a:t>
          </a:r>
        </a:p>
      </dgm:t>
    </dgm:pt>
    <dgm:pt modelId="{E9C28C8C-2456-4612-B926-F8473602E6F8}" type="parTrans" cxnId="{F7B6C71E-76B9-4618-AA20-F69CE282A73D}">
      <dgm:prSet/>
      <dgm:spPr/>
      <dgm:t>
        <a:bodyPr/>
        <a:lstStyle/>
        <a:p>
          <a:endParaRPr lang="en-GB" dirty="0"/>
        </a:p>
      </dgm:t>
    </dgm:pt>
    <dgm:pt modelId="{1B0CB46F-AACF-4F13-AFD8-6BCE385E7291}" type="sibTrans" cxnId="{F7B6C71E-76B9-4618-AA20-F69CE282A73D}">
      <dgm:prSet/>
      <dgm:spPr/>
      <dgm:t>
        <a:bodyPr/>
        <a:lstStyle/>
        <a:p>
          <a:endParaRPr lang="en-GB"/>
        </a:p>
      </dgm:t>
    </dgm:pt>
    <dgm:pt modelId="{828AC074-4D15-494A-8C0E-E719FF6C7C32}" type="pres">
      <dgm:prSet presAssocID="{F374DDAC-74A8-46E3-962D-0FA7E6DD0C82}" presName="diagram" presStyleCnt="0">
        <dgm:presLayoutVars>
          <dgm:chPref val="1"/>
          <dgm:dir/>
          <dgm:animOne val="branch"/>
          <dgm:animLvl val="lvl"/>
          <dgm:resizeHandles val="exact"/>
        </dgm:presLayoutVars>
      </dgm:prSet>
      <dgm:spPr/>
    </dgm:pt>
    <dgm:pt modelId="{7846351F-9871-45F0-9BCB-08AFAA31404A}" type="pres">
      <dgm:prSet presAssocID="{4BE4D932-4201-4ED3-B247-282CB46BEC30}" presName="root1" presStyleCnt="0"/>
      <dgm:spPr/>
    </dgm:pt>
    <dgm:pt modelId="{ABEDD4B1-3502-45CD-ADDD-29C5F5586010}" type="pres">
      <dgm:prSet presAssocID="{4BE4D932-4201-4ED3-B247-282CB46BEC30}" presName="LevelOneTextNode" presStyleLbl="node0" presStyleIdx="0" presStyleCnt="1">
        <dgm:presLayoutVars>
          <dgm:chPref val="3"/>
        </dgm:presLayoutVars>
      </dgm:prSet>
      <dgm:spPr/>
    </dgm:pt>
    <dgm:pt modelId="{3E31DD16-3974-49AD-9E3C-A6458B56CC75}" type="pres">
      <dgm:prSet presAssocID="{4BE4D932-4201-4ED3-B247-282CB46BEC30}" presName="level2hierChild" presStyleCnt="0"/>
      <dgm:spPr/>
    </dgm:pt>
    <dgm:pt modelId="{CD35C484-900E-41B0-B985-9D1CDC62AAFF}" type="pres">
      <dgm:prSet presAssocID="{E364B3D0-FE1D-4829-ADFF-8A22A057134E}" presName="conn2-1" presStyleLbl="parChTrans1D2" presStyleIdx="0" presStyleCnt="2"/>
      <dgm:spPr/>
    </dgm:pt>
    <dgm:pt modelId="{3EBA5B21-F426-4436-BAA4-FD492FB832D8}" type="pres">
      <dgm:prSet presAssocID="{E364B3D0-FE1D-4829-ADFF-8A22A057134E}" presName="connTx" presStyleLbl="parChTrans1D2" presStyleIdx="0" presStyleCnt="2"/>
      <dgm:spPr/>
    </dgm:pt>
    <dgm:pt modelId="{6A75DFF6-6887-4851-9974-2104A25725CE}" type="pres">
      <dgm:prSet presAssocID="{0D578D10-3020-4824-831C-9B5D38A43BF2}" presName="root2" presStyleCnt="0"/>
      <dgm:spPr/>
    </dgm:pt>
    <dgm:pt modelId="{3F82055C-7398-4DAF-879E-F6CC278524FE}" type="pres">
      <dgm:prSet presAssocID="{0D578D10-3020-4824-831C-9B5D38A43BF2}" presName="LevelTwoTextNode" presStyleLbl="node2" presStyleIdx="0" presStyleCnt="2">
        <dgm:presLayoutVars>
          <dgm:chPref val="3"/>
        </dgm:presLayoutVars>
      </dgm:prSet>
      <dgm:spPr/>
    </dgm:pt>
    <dgm:pt modelId="{41A8E595-C6A8-4FF9-9E7E-BBEE60DEBE8A}" type="pres">
      <dgm:prSet presAssocID="{0D578D10-3020-4824-831C-9B5D38A43BF2}" presName="level3hierChild" presStyleCnt="0"/>
      <dgm:spPr/>
    </dgm:pt>
    <dgm:pt modelId="{FE719185-FA8B-40BE-9CB5-646FDE75B5EA}" type="pres">
      <dgm:prSet presAssocID="{040DE843-135A-4B4F-8B7C-AB4EC0B74DC5}" presName="conn2-1" presStyleLbl="parChTrans1D3" presStyleIdx="0" presStyleCnt="5"/>
      <dgm:spPr/>
    </dgm:pt>
    <dgm:pt modelId="{E65C1D80-8304-4810-BBFA-83F74104A37F}" type="pres">
      <dgm:prSet presAssocID="{040DE843-135A-4B4F-8B7C-AB4EC0B74DC5}" presName="connTx" presStyleLbl="parChTrans1D3" presStyleIdx="0" presStyleCnt="5"/>
      <dgm:spPr/>
    </dgm:pt>
    <dgm:pt modelId="{44644CA1-BB4F-4DE8-9A00-9415AF0B30B7}" type="pres">
      <dgm:prSet presAssocID="{6B8705E6-9488-42D2-B205-50DCDD4ACA00}" presName="root2" presStyleCnt="0"/>
      <dgm:spPr/>
    </dgm:pt>
    <dgm:pt modelId="{CFE553BA-F1F3-4FEB-AB2F-F73801466DE2}" type="pres">
      <dgm:prSet presAssocID="{6B8705E6-9488-42D2-B205-50DCDD4ACA00}" presName="LevelTwoTextNode" presStyleLbl="node3" presStyleIdx="0" presStyleCnt="5">
        <dgm:presLayoutVars>
          <dgm:chPref val="3"/>
        </dgm:presLayoutVars>
      </dgm:prSet>
      <dgm:spPr/>
    </dgm:pt>
    <dgm:pt modelId="{5652DB97-F711-4565-9E79-2771A659FAAE}" type="pres">
      <dgm:prSet presAssocID="{6B8705E6-9488-42D2-B205-50DCDD4ACA00}" presName="level3hierChild" presStyleCnt="0"/>
      <dgm:spPr/>
    </dgm:pt>
    <dgm:pt modelId="{F4E22CEE-705F-42F2-BA96-30553F4F33EF}" type="pres">
      <dgm:prSet presAssocID="{E9C28C8C-2456-4612-B926-F8473602E6F8}" presName="conn2-1" presStyleLbl="parChTrans1D4" presStyleIdx="0" presStyleCnt="6"/>
      <dgm:spPr/>
    </dgm:pt>
    <dgm:pt modelId="{4C7B0AB4-B1D5-44BB-B76E-8AA133E580E5}" type="pres">
      <dgm:prSet presAssocID="{E9C28C8C-2456-4612-B926-F8473602E6F8}" presName="connTx" presStyleLbl="parChTrans1D4" presStyleIdx="0" presStyleCnt="6"/>
      <dgm:spPr/>
    </dgm:pt>
    <dgm:pt modelId="{D80950CB-D763-4A62-9D86-2D10D3441855}" type="pres">
      <dgm:prSet presAssocID="{1FC6F4DC-4124-4742-8489-3197C6AF6515}" presName="root2" presStyleCnt="0"/>
      <dgm:spPr/>
    </dgm:pt>
    <dgm:pt modelId="{CAAE76A6-B18E-48F8-88A2-2C43513762B7}" type="pres">
      <dgm:prSet presAssocID="{1FC6F4DC-4124-4742-8489-3197C6AF6515}" presName="LevelTwoTextNode" presStyleLbl="node4" presStyleIdx="0" presStyleCnt="6">
        <dgm:presLayoutVars>
          <dgm:chPref val="3"/>
        </dgm:presLayoutVars>
      </dgm:prSet>
      <dgm:spPr/>
    </dgm:pt>
    <dgm:pt modelId="{403C8911-313B-47D5-A322-683675ECF9C5}" type="pres">
      <dgm:prSet presAssocID="{1FC6F4DC-4124-4742-8489-3197C6AF6515}" presName="level3hierChild" presStyleCnt="0"/>
      <dgm:spPr/>
    </dgm:pt>
    <dgm:pt modelId="{64EBCE98-46E7-4969-A274-2B6D3B747CEB}" type="pres">
      <dgm:prSet presAssocID="{2175C711-2FCA-4FF0-8637-C19D0B738DEE}" presName="conn2-1" presStyleLbl="parChTrans1D3" presStyleIdx="1" presStyleCnt="5"/>
      <dgm:spPr/>
    </dgm:pt>
    <dgm:pt modelId="{755A13B0-5A49-49F8-8271-D956C2062335}" type="pres">
      <dgm:prSet presAssocID="{2175C711-2FCA-4FF0-8637-C19D0B738DEE}" presName="connTx" presStyleLbl="parChTrans1D3" presStyleIdx="1" presStyleCnt="5"/>
      <dgm:spPr/>
    </dgm:pt>
    <dgm:pt modelId="{1C03FABA-299B-463E-8F5A-059221AF9F10}" type="pres">
      <dgm:prSet presAssocID="{EAC94BE1-4F66-4C1A-8755-005DE7DA7291}" presName="root2" presStyleCnt="0"/>
      <dgm:spPr/>
    </dgm:pt>
    <dgm:pt modelId="{BE4485E5-FDED-41BA-AE3B-73D89848F8AF}" type="pres">
      <dgm:prSet presAssocID="{EAC94BE1-4F66-4C1A-8755-005DE7DA7291}" presName="LevelTwoTextNode" presStyleLbl="node3" presStyleIdx="1" presStyleCnt="5">
        <dgm:presLayoutVars>
          <dgm:chPref val="3"/>
        </dgm:presLayoutVars>
      </dgm:prSet>
      <dgm:spPr/>
    </dgm:pt>
    <dgm:pt modelId="{92F2CAB0-A362-4435-892F-EFB08E1C0E92}" type="pres">
      <dgm:prSet presAssocID="{EAC94BE1-4F66-4C1A-8755-005DE7DA7291}" presName="level3hierChild" presStyleCnt="0"/>
      <dgm:spPr/>
    </dgm:pt>
    <dgm:pt modelId="{30AD93D0-31C3-496B-A16A-DFD2C8DD6B69}" type="pres">
      <dgm:prSet presAssocID="{09BBD3BB-890E-432A-B617-82D63E2C1676}" presName="conn2-1" presStyleLbl="parChTrans1D2" presStyleIdx="1" presStyleCnt="2"/>
      <dgm:spPr/>
    </dgm:pt>
    <dgm:pt modelId="{F50514CB-8627-435E-86EE-120CB18C4034}" type="pres">
      <dgm:prSet presAssocID="{09BBD3BB-890E-432A-B617-82D63E2C1676}" presName="connTx" presStyleLbl="parChTrans1D2" presStyleIdx="1" presStyleCnt="2"/>
      <dgm:spPr/>
    </dgm:pt>
    <dgm:pt modelId="{309C4BB8-3543-460B-A540-3E92DC82E22B}" type="pres">
      <dgm:prSet presAssocID="{324538E5-FF3D-4F1A-A34E-EF858F0AFD35}" presName="root2" presStyleCnt="0"/>
      <dgm:spPr/>
    </dgm:pt>
    <dgm:pt modelId="{1142DD3C-43F4-4544-BEC3-9F5EEA831719}" type="pres">
      <dgm:prSet presAssocID="{324538E5-FF3D-4F1A-A34E-EF858F0AFD35}" presName="LevelTwoTextNode" presStyleLbl="node2" presStyleIdx="1" presStyleCnt="2">
        <dgm:presLayoutVars>
          <dgm:chPref val="3"/>
        </dgm:presLayoutVars>
      </dgm:prSet>
      <dgm:spPr/>
    </dgm:pt>
    <dgm:pt modelId="{7F539C3E-D9A7-4D72-B5D8-AB424327701A}" type="pres">
      <dgm:prSet presAssocID="{324538E5-FF3D-4F1A-A34E-EF858F0AFD35}" presName="level3hierChild" presStyleCnt="0"/>
      <dgm:spPr/>
    </dgm:pt>
    <dgm:pt modelId="{8475EB81-7A57-48B3-AC9F-9D8D2BB3B5F2}" type="pres">
      <dgm:prSet presAssocID="{FF7B2E52-476D-4B6A-BB06-FC58100CC6AE}" presName="conn2-1" presStyleLbl="parChTrans1D3" presStyleIdx="2" presStyleCnt="5"/>
      <dgm:spPr/>
    </dgm:pt>
    <dgm:pt modelId="{6C881C33-FE2B-451D-A36D-4FAAC4297470}" type="pres">
      <dgm:prSet presAssocID="{FF7B2E52-476D-4B6A-BB06-FC58100CC6AE}" presName="connTx" presStyleLbl="parChTrans1D3" presStyleIdx="2" presStyleCnt="5"/>
      <dgm:spPr/>
    </dgm:pt>
    <dgm:pt modelId="{87283A6D-B892-49D3-AA15-5B2C9ACB59D8}" type="pres">
      <dgm:prSet presAssocID="{F9400F41-DE93-488B-8198-F72A03D16D4F}" presName="root2" presStyleCnt="0"/>
      <dgm:spPr/>
    </dgm:pt>
    <dgm:pt modelId="{0165D732-611F-4DC3-89E7-25CCDE1E3D41}" type="pres">
      <dgm:prSet presAssocID="{F9400F41-DE93-488B-8198-F72A03D16D4F}" presName="LevelTwoTextNode" presStyleLbl="node3" presStyleIdx="2" presStyleCnt="5">
        <dgm:presLayoutVars>
          <dgm:chPref val="3"/>
        </dgm:presLayoutVars>
      </dgm:prSet>
      <dgm:spPr/>
    </dgm:pt>
    <dgm:pt modelId="{1C243176-A2CF-4399-8D11-2E3C14D330AE}" type="pres">
      <dgm:prSet presAssocID="{F9400F41-DE93-488B-8198-F72A03D16D4F}" presName="level3hierChild" presStyleCnt="0"/>
      <dgm:spPr/>
    </dgm:pt>
    <dgm:pt modelId="{7DD9298F-3106-4FB6-8002-07E4303FBF78}" type="pres">
      <dgm:prSet presAssocID="{A7546C9F-A959-446A-9F97-03A9FFD50844}" presName="conn2-1" presStyleLbl="parChTrans1D4" presStyleIdx="1" presStyleCnt="6"/>
      <dgm:spPr/>
    </dgm:pt>
    <dgm:pt modelId="{B27E881E-E7B9-4358-821C-F93625626FE1}" type="pres">
      <dgm:prSet presAssocID="{A7546C9F-A959-446A-9F97-03A9FFD50844}" presName="connTx" presStyleLbl="parChTrans1D4" presStyleIdx="1" presStyleCnt="6"/>
      <dgm:spPr/>
    </dgm:pt>
    <dgm:pt modelId="{3A5D817B-2BC8-4184-B6A5-D091AB159107}" type="pres">
      <dgm:prSet presAssocID="{4EBA715D-56F0-4C3F-9127-D34F158379EF}" presName="root2" presStyleCnt="0"/>
      <dgm:spPr/>
    </dgm:pt>
    <dgm:pt modelId="{95BA4F1B-A98A-4F54-97D9-B7330887842E}" type="pres">
      <dgm:prSet presAssocID="{4EBA715D-56F0-4C3F-9127-D34F158379EF}" presName="LevelTwoTextNode" presStyleLbl="node4" presStyleIdx="1" presStyleCnt="6">
        <dgm:presLayoutVars>
          <dgm:chPref val="3"/>
        </dgm:presLayoutVars>
      </dgm:prSet>
      <dgm:spPr/>
    </dgm:pt>
    <dgm:pt modelId="{702D8BB5-CFAC-4D7E-B5F1-D59536A1A3AB}" type="pres">
      <dgm:prSet presAssocID="{4EBA715D-56F0-4C3F-9127-D34F158379EF}" presName="level3hierChild" presStyleCnt="0"/>
      <dgm:spPr/>
    </dgm:pt>
    <dgm:pt modelId="{EDF2A8A6-D7D3-4FFA-88A0-4B19F20C3A29}" type="pres">
      <dgm:prSet presAssocID="{B91A2AE0-E3C9-444E-B6FD-BAB70E8013A8}" presName="conn2-1" presStyleLbl="parChTrans1D3" presStyleIdx="3" presStyleCnt="5"/>
      <dgm:spPr/>
    </dgm:pt>
    <dgm:pt modelId="{4267D0E5-B5C2-4242-A895-920C68ED713A}" type="pres">
      <dgm:prSet presAssocID="{B91A2AE0-E3C9-444E-B6FD-BAB70E8013A8}" presName="connTx" presStyleLbl="parChTrans1D3" presStyleIdx="3" presStyleCnt="5"/>
      <dgm:spPr/>
    </dgm:pt>
    <dgm:pt modelId="{176485BB-E85F-46F2-8426-748A92438667}" type="pres">
      <dgm:prSet presAssocID="{9D8A55B7-0A49-44AC-AC7B-5CF29B9A3C0C}" presName="root2" presStyleCnt="0"/>
      <dgm:spPr/>
    </dgm:pt>
    <dgm:pt modelId="{B4D8C414-A889-4C5C-BFAC-533BDC044644}" type="pres">
      <dgm:prSet presAssocID="{9D8A55B7-0A49-44AC-AC7B-5CF29B9A3C0C}" presName="LevelTwoTextNode" presStyleLbl="node3" presStyleIdx="3" presStyleCnt="5">
        <dgm:presLayoutVars>
          <dgm:chPref val="3"/>
        </dgm:presLayoutVars>
      </dgm:prSet>
      <dgm:spPr/>
    </dgm:pt>
    <dgm:pt modelId="{937F72AF-896E-41FF-B878-219B6A22BB73}" type="pres">
      <dgm:prSet presAssocID="{9D8A55B7-0A49-44AC-AC7B-5CF29B9A3C0C}" presName="level3hierChild" presStyleCnt="0"/>
      <dgm:spPr/>
    </dgm:pt>
    <dgm:pt modelId="{C39FCE13-11E6-45D6-93B7-8BC3C2F70626}" type="pres">
      <dgm:prSet presAssocID="{1666793F-6110-4B2B-8673-E57AF565F15F}" presName="conn2-1" presStyleLbl="parChTrans1D4" presStyleIdx="2" presStyleCnt="6"/>
      <dgm:spPr/>
    </dgm:pt>
    <dgm:pt modelId="{44A1962D-FCBC-4935-BF92-BDD60769975C}" type="pres">
      <dgm:prSet presAssocID="{1666793F-6110-4B2B-8673-E57AF565F15F}" presName="connTx" presStyleLbl="parChTrans1D4" presStyleIdx="2" presStyleCnt="6"/>
      <dgm:spPr/>
    </dgm:pt>
    <dgm:pt modelId="{B786E8C4-107A-4EF1-B3D8-447C372DF198}" type="pres">
      <dgm:prSet presAssocID="{3F4D3C9A-4435-439A-9A17-866340EE04DC}" presName="root2" presStyleCnt="0"/>
      <dgm:spPr/>
    </dgm:pt>
    <dgm:pt modelId="{87FAEE4E-51F4-4F38-80E7-BBFACE014598}" type="pres">
      <dgm:prSet presAssocID="{3F4D3C9A-4435-439A-9A17-866340EE04DC}" presName="LevelTwoTextNode" presStyleLbl="node4" presStyleIdx="2" presStyleCnt="6">
        <dgm:presLayoutVars>
          <dgm:chPref val="3"/>
        </dgm:presLayoutVars>
      </dgm:prSet>
      <dgm:spPr/>
    </dgm:pt>
    <dgm:pt modelId="{0D5009FD-AD6D-41F4-9A23-50B038EC44CE}" type="pres">
      <dgm:prSet presAssocID="{3F4D3C9A-4435-439A-9A17-866340EE04DC}" presName="level3hierChild" presStyleCnt="0"/>
      <dgm:spPr/>
    </dgm:pt>
    <dgm:pt modelId="{A1099AA4-9EE2-41B0-809C-61466EBDC871}" type="pres">
      <dgm:prSet presAssocID="{EF429680-FC65-4A83-9201-665C6B5313BB}" presName="conn2-1" presStyleLbl="parChTrans1D4" presStyleIdx="3" presStyleCnt="6"/>
      <dgm:spPr/>
    </dgm:pt>
    <dgm:pt modelId="{095112CA-3771-4413-A5F4-8E4D22929125}" type="pres">
      <dgm:prSet presAssocID="{EF429680-FC65-4A83-9201-665C6B5313BB}" presName="connTx" presStyleLbl="parChTrans1D4" presStyleIdx="3" presStyleCnt="6"/>
      <dgm:spPr/>
    </dgm:pt>
    <dgm:pt modelId="{9CE3ADF1-6156-453D-8804-C17CBE780701}" type="pres">
      <dgm:prSet presAssocID="{4C4840A1-445F-4538-9317-CC825EA69BDF}" presName="root2" presStyleCnt="0"/>
      <dgm:spPr/>
    </dgm:pt>
    <dgm:pt modelId="{28945085-81F1-4776-88F9-EA7A9425C4D7}" type="pres">
      <dgm:prSet presAssocID="{4C4840A1-445F-4538-9317-CC825EA69BDF}" presName="LevelTwoTextNode" presStyleLbl="node4" presStyleIdx="3" presStyleCnt="6">
        <dgm:presLayoutVars>
          <dgm:chPref val="3"/>
        </dgm:presLayoutVars>
      </dgm:prSet>
      <dgm:spPr/>
    </dgm:pt>
    <dgm:pt modelId="{5D0F4694-EBDE-40D9-9386-73191A0CBB96}" type="pres">
      <dgm:prSet presAssocID="{4C4840A1-445F-4538-9317-CC825EA69BDF}" presName="level3hierChild" presStyleCnt="0"/>
      <dgm:spPr/>
    </dgm:pt>
    <dgm:pt modelId="{96AE164D-B308-4F49-AB31-1DCCECE1FA30}" type="pres">
      <dgm:prSet presAssocID="{C92CE4F2-746F-4058-8E9F-522ADCCEC610}" presName="conn2-1" presStyleLbl="parChTrans1D4" presStyleIdx="4" presStyleCnt="6"/>
      <dgm:spPr/>
    </dgm:pt>
    <dgm:pt modelId="{031A6230-1A7C-4FDE-B22D-B4E5C3FC50FD}" type="pres">
      <dgm:prSet presAssocID="{C92CE4F2-746F-4058-8E9F-522ADCCEC610}" presName="connTx" presStyleLbl="parChTrans1D4" presStyleIdx="4" presStyleCnt="6"/>
      <dgm:spPr/>
    </dgm:pt>
    <dgm:pt modelId="{D9088859-9682-457C-BE1D-58DF46B0C125}" type="pres">
      <dgm:prSet presAssocID="{7675DEB1-3CA8-4CDB-B466-FDF111BA25E9}" presName="root2" presStyleCnt="0"/>
      <dgm:spPr/>
    </dgm:pt>
    <dgm:pt modelId="{11413F04-CE35-490C-90DE-56F4BFE45BD4}" type="pres">
      <dgm:prSet presAssocID="{7675DEB1-3CA8-4CDB-B466-FDF111BA25E9}" presName="LevelTwoTextNode" presStyleLbl="node4" presStyleIdx="4" presStyleCnt="6">
        <dgm:presLayoutVars>
          <dgm:chPref val="3"/>
        </dgm:presLayoutVars>
      </dgm:prSet>
      <dgm:spPr/>
    </dgm:pt>
    <dgm:pt modelId="{9EA974F0-581E-40BD-AB9C-69E3930059D6}" type="pres">
      <dgm:prSet presAssocID="{7675DEB1-3CA8-4CDB-B466-FDF111BA25E9}" presName="level3hierChild" presStyleCnt="0"/>
      <dgm:spPr/>
    </dgm:pt>
    <dgm:pt modelId="{190A7249-E823-478C-BFD3-DF20CF33E64D}" type="pres">
      <dgm:prSet presAssocID="{9BBBD001-3FDC-4227-AEB5-495AFD5D29DA}" presName="conn2-1" presStyleLbl="parChTrans1D3" presStyleIdx="4" presStyleCnt="5"/>
      <dgm:spPr/>
    </dgm:pt>
    <dgm:pt modelId="{D45BE47A-7BD7-4969-9D2F-88F24153670B}" type="pres">
      <dgm:prSet presAssocID="{9BBBD001-3FDC-4227-AEB5-495AFD5D29DA}" presName="connTx" presStyleLbl="parChTrans1D3" presStyleIdx="4" presStyleCnt="5"/>
      <dgm:spPr/>
    </dgm:pt>
    <dgm:pt modelId="{FE31156F-EE93-47BD-8538-BFA51E7B17EE}" type="pres">
      <dgm:prSet presAssocID="{556F1B2A-F560-471F-839C-E4E2F4FAC56E}" presName="root2" presStyleCnt="0"/>
      <dgm:spPr/>
    </dgm:pt>
    <dgm:pt modelId="{4357787F-5F98-45C8-976F-79BA503D746B}" type="pres">
      <dgm:prSet presAssocID="{556F1B2A-F560-471F-839C-E4E2F4FAC56E}" presName="LevelTwoTextNode" presStyleLbl="node3" presStyleIdx="4" presStyleCnt="5">
        <dgm:presLayoutVars>
          <dgm:chPref val="3"/>
        </dgm:presLayoutVars>
      </dgm:prSet>
      <dgm:spPr/>
    </dgm:pt>
    <dgm:pt modelId="{305EFD37-2EB2-40B1-A9DC-AFF4C7D43267}" type="pres">
      <dgm:prSet presAssocID="{556F1B2A-F560-471F-839C-E4E2F4FAC56E}" presName="level3hierChild" presStyleCnt="0"/>
      <dgm:spPr/>
    </dgm:pt>
    <dgm:pt modelId="{DF9D9BDF-1C81-4371-9E6B-F9C37E9D7D40}" type="pres">
      <dgm:prSet presAssocID="{0248C2B1-63F0-49EF-BDED-F5A3BCEF53EA}" presName="conn2-1" presStyleLbl="parChTrans1D4" presStyleIdx="5" presStyleCnt="6"/>
      <dgm:spPr/>
    </dgm:pt>
    <dgm:pt modelId="{EC74E0C0-0BCC-43DC-91B3-B69A6EA04727}" type="pres">
      <dgm:prSet presAssocID="{0248C2B1-63F0-49EF-BDED-F5A3BCEF53EA}" presName="connTx" presStyleLbl="parChTrans1D4" presStyleIdx="5" presStyleCnt="6"/>
      <dgm:spPr/>
    </dgm:pt>
    <dgm:pt modelId="{01F48F7E-C53D-43A6-A2A2-28D5412BD334}" type="pres">
      <dgm:prSet presAssocID="{4744A7DF-99EF-4DB8-A385-24BE1808F4D3}" presName="root2" presStyleCnt="0"/>
      <dgm:spPr/>
    </dgm:pt>
    <dgm:pt modelId="{78F2D1DA-690A-475C-AC5D-E0C564FEE56A}" type="pres">
      <dgm:prSet presAssocID="{4744A7DF-99EF-4DB8-A385-24BE1808F4D3}" presName="LevelTwoTextNode" presStyleLbl="node4" presStyleIdx="5" presStyleCnt="6">
        <dgm:presLayoutVars>
          <dgm:chPref val="3"/>
        </dgm:presLayoutVars>
      </dgm:prSet>
      <dgm:spPr/>
    </dgm:pt>
    <dgm:pt modelId="{D33EFCBA-BD78-49A8-8BB0-E5CAB309E577}" type="pres">
      <dgm:prSet presAssocID="{4744A7DF-99EF-4DB8-A385-24BE1808F4D3}" presName="level3hierChild" presStyleCnt="0"/>
      <dgm:spPr/>
    </dgm:pt>
  </dgm:ptLst>
  <dgm:cxnLst>
    <dgm:cxn modelId="{162F4700-500C-44D4-99B9-3008C9832209}" type="presOf" srcId="{E9C28C8C-2456-4612-B926-F8473602E6F8}" destId="{F4E22CEE-705F-42F2-BA96-30553F4F33EF}" srcOrd="0" destOrd="0" presId="urn:microsoft.com/office/officeart/2005/8/layout/hierarchy2"/>
    <dgm:cxn modelId="{057A9203-9853-4F8E-9167-3D3F1CE3752E}" srcId="{0D578D10-3020-4824-831C-9B5D38A43BF2}" destId="{6B8705E6-9488-42D2-B205-50DCDD4ACA00}" srcOrd="0" destOrd="0" parTransId="{040DE843-135A-4B4F-8B7C-AB4EC0B74DC5}" sibTransId="{B154B0F2-5BDA-448F-9625-B1AFA842DF3C}"/>
    <dgm:cxn modelId="{4EAD190B-F30E-451F-806D-B4C0D2093908}" type="presOf" srcId="{C92CE4F2-746F-4058-8E9F-522ADCCEC610}" destId="{031A6230-1A7C-4FDE-B22D-B4E5C3FC50FD}" srcOrd="1" destOrd="0" presId="urn:microsoft.com/office/officeart/2005/8/layout/hierarchy2"/>
    <dgm:cxn modelId="{76DB5A0C-861C-482C-B579-3CB1F7C1CF8D}" type="presOf" srcId="{EAC94BE1-4F66-4C1A-8755-005DE7DA7291}" destId="{BE4485E5-FDED-41BA-AE3B-73D89848F8AF}" srcOrd="0" destOrd="0" presId="urn:microsoft.com/office/officeart/2005/8/layout/hierarchy2"/>
    <dgm:cxn modelId="{FAD5821E-65FF-4625-82EA-58FD69E15242}" type="presOf" srcId="{4C4840A1-445F-4538-9317-CC825EA69BDF}" destId="{28945085-81F1-4776-88F9-EA7A9425C4D7}" srcOrd="0" destOrd="0" presId="urn:microsoft.com/office/officeart/2005/8/layout/hierarchy2"/>
    <dgm:cxn modelId="{F7B6C71E-76B9-4618-AA20-F69CE282A73D}" srcId="{6B8705E6-9488-42D2-B205-50DCDD4ACA00}" destId="{1FC6F4DC-4124-4742-8489-3197C6AF6515}" srcOrd="0" destOrd="0" parTransId="{E9C28C8C-2456-4612-B926-F8473602E6F8}" sibTransId="{1B0CB46F-AACF-4F13-AFD8-6BCE385E7291}"/>
    <dgm:cxn modelId="{07320A2E-B5B6-4DC7-9E3D-897D23A5111E}" type="presOf" srcId="{4BE4D932-4201-4ED3-B247-282CB46BEC30}" destId="{ABEDD4B1-3502-45CD-ADDD-29C5F5586010}" srcOrd="0" destOrd="0" presId="urn:microsoft.com/office/officeart/2005/8/layout/hierarchy2"/>
    <dgm:cxn modelId="{C886B73A-D1DF-43C8-B3CA-94E6A915BDC8}" type="presOf" srcId="{2175C711-2FCA-4FF0-8637-C19D0B738DEE}" destId="{755A13B0-5A49-49F8-8271-D956C2062335}" srcOrd="1" destOrd="0" presId="urn:microsoft.com/office/officeart/2005/8/layout/hierarchy2"/>
    <dgm:cxn modelId="{0E619A3D-2FCD-44C6-B41E-A84A603C8901}" type="presOf" srcId="{E9C28C8C-2456-4612-B926-F8473602E6F8}" destId="{4C7B0AB4-B1D5-44BB-B76E-8AA133E580E5}" srcOrd="1" destOrd="0" presId="urn:microsoft.com/office/officeart/2005/8/layout/hierarchy2"/>
    <dgm:cxn modelId="{4FAA5A3E-AFE2-451B-8868-63F8E4D862D7}" type="presOf" srcId="{9BBBD001-3FDC-4227-AEB5-495AFD5D29DA}" destId="{D45BE47A-7BD7-4969-9D2F-88F24153670B}" srcOrd="1" destOrd="0" presId="urn:microsoft.com/office/officeart/2005/8/layout/hierarchy2"/>
    <dgm:cxn modelId="{71B47461-7950-44C9-876C-8C36EA7A841A}" type="presOf" srcId="{E364B3D0-FE1D-4829-ADFF-8A22A057134E}" destId="{CD35C484-900E-41B0-B985-9D1CDC62AAFF}" srcOrd="0" destOrd="0" presId="urn:microsoft.com/office/officeart/2005/8/layout/hierarchy2"/>
    <dgm:cxn modelId="{F1E58941-874D-45FC-9408-1DB7E910D8D0}" type="presOf" srcId="{1FC6F4DC-4124-4742-8489-3197C6AF6515}" destId="{CAAE76A6-B18E-48F8-88A2-2C43513762B7}" srcOrd="0" destOrd="0" presId="urn:microsoft.com/office/officeart/2005/8/layout/hierarchy2"/>
    <dgm:cxn modelId="{B831EF61-76B5-42FD-824F-6A2371E47498}" type="presOf" srcId="{0248C2B1-63F0-49EF-BDED-F5A3BCEF53EA}" destId="{DF9D9BDF-1C81-4371-9E6B-F9C37E9D7D40}" srcOrd="0" destOrd="0" presId="urn:microsoft.com/office/officeart/2005/8/layout/hierarchy2"/>
    <dgm:cxn modelId="{9A555B42-A93F-4EB1-AED3-23435DB159AD}" srcId="{4C4840A1-445F-4538-9317-CC825EA69BDF}" destId="{7675DEB1-3CA8-4CDB-B466-FDF111BA25E9}" srcOrd="0" destOrd="0" parTransId="{C92CE4F2-746F-4058-8E9F-522ADCCEC610}" sibTransId="{C9391F1E-ABE1-4A66-AA76-7FAA235CBB93}"/>
    <dgm:cxn modelId="{F4AD8E64-A7C4-4C01-ADC7-324418CC9617}" type="presOf" srcId="{B91A2AE0-E3C9-444E-B6FD-BAB70E8013A8}" destId="{4267D0E5-B5C2-4242-A895-920C68ED713A}" srcOrd="1" destOrd="0" presId="urn:microsoft.com/office/officeart/2005/8/layout/hierarchy2"/>
    <dgm:cxn modelId="{313CB568-3519-4729-9DCC-186FD35FDAFA}" srcId="{324538E5-FF3D-4F1A-A34E-EF858F0AFD35}" destId="{556F1B2A-F560-471F-839C-E4E2F4FAC56E}" srcOrd="2" destOrd="0" parTransId="{9BBBD001-3FDC-4227-AEB5-495AFD5D29DA}" sibTransId="{49AEB232-01A6-4E0B-B86F-E09B55AE8965}"/>
    <dgm:cxn modelId="{F9A12C6A-AE59-4061-924A-E6AAC9D32E6F}" type="presOf" srcId="{F9400F41-DE93-488B-8198-F72A03D16D4F}" destId="{0165D732-611F-4DC3-89E7-25CCDE1E3D41}" srcOrd="0" destOrd="0" presId="urn:microsoft.com/office/officeart/2005/8/layout/hierarchy2"/>
    <dgm:cxn modelId="{5FD19D4F-59A9-43CF-957B-F51E663D29CC}" srcId="{F9400F41-DE93-488B-8198-F72A03D16D4F}" destId="{4EBA715D-56F0-4C3F-9127-D34F158379EF}" srcOrd="0" destOrd="0" parTransId="{A7546C9F-A959-446A-9F97-03A9FFD50844}" sibTransId="{D7CF22BB-D5D4-4A60-B87B-E9FF1E9D470F}"/>
    <dgm:cxn modelId="{C1EC8B71-7B98-4816-8C0B-ABAD95CA67AA}" type="presOf" srcId="{4744A7DF-99EF-4DB8-A385-24BE1808F4D3}" destId="{78F2D1DA-690A-475C-AC5D-E0C564FEE56A}" srcOrd="0" destOrd="0" presId="urn:microsoft.com/office/officeart/2005/8/layout/hierarchy2"/>
    <dgm:cxn modelId="{964E9F51-7C36-4591-B7CA-E0FF3C3639C0}" type="presOf" srcId="{0248C2B1-63F0-49EF-BDED-F5A3BCEF53EA}" destId="{EC74E0C0-0BCC-43DC-91B3-B69A6EA04727}" srcOrd="1" destOrd="0" presId="urn:microsoft.com/office/officeart/2005/8/layout/hierarchy2"/>
    <dgm:cxn modelId="{FD8F3275-719E-4715-94D8-7673DAB558A6}" srcId="{4BE4D932-4201-4ED3-B247-282CB46BEC30}" destId="{324538E5-FF3D-4F1A-A34E-EF858F0AFD35}" srcOrd="1" destOrd="0" parTransId="{09BBD3BB-890E-432A-B617-82D63E2C1676}" sibTransId="{9BE38CC5-3133-437B-9B82-BB09073748A0}"/>
    <dgm:cxn modelId="{0EDB5C75-77C3-43AD-A083-7A184876D331}" type="presOf" srcId="{040DE843-135A-4B4F-8B7C-AB4EC0B74DC5}" destId="{FE719185-FA8B-40BE-9CB5-646FDE75B5EA}" srcOrd="0" destOrd="0" presId="urn:microsoft.com/office/officeart/2005/8/layout/hierarchy2"/>
    <dgm:cxn modelId="{A979CB75-C7F9-45EA-A1A5-E46672FA22EA}" srcId="{556F1B2A-F560-471F-839C-E4E2F4FAC56E}" destId="{4744A7DF-99EF-4DB8-A385-24BE1808F4D3}" srcOrd="0" destOrd="0" parTransId="{0248C2B1-63F0-49EF-BDED-F5A3BCEF53EA}" sibTransId="{9462344F-3D29-41D7-9C49-561871D5F433}"/>
    <dgm:cxn modelId="{E2021B57-9077-4981-A7D8-B0832229F16A}" type="presOf" srcId="{A7546C9F-A959-446A-9F97-03A9FFD50844}" destId="{7DD9298F-3106-4FB6-8002-07E4303FBF78}" srcOrd="0" destOrd="0" presId="urn:microsoft.com/office/officeart/2005/8/layout/hierarchy2"/>
    <dgm:cxn modelId="{86DE457A-3D59-4696-B0AC-38E0348305D5}" type="presOf" srcId="{FF7B2E52-476D-4B6A-BB06-FC58100CC6AE}" destId="{8475EB81-7A57-48B3-AC9F-9D8D2BB3B5F2}" srcOrd="0" destOrd="0" presId="urn:microsoft.com/office/officeart/2005/8/layout/hierarchy2"/>
    <dgm:cxn modelId="{5ED2767E-591D-4B68-9CDF-C89E63B38181}" srcId="{324538E5-FF3D-4F1A-A34E-EF858F0AFD35}" destId="{F9400F41-DE93-488B-8198-F72A03D16D4F}" srcOrd="0" destOrd="0" parTransId="{FF7B2E52-476D-4B6A-BB06-FC58100CC6AE}" sibTransId="{7FD8A13B-7A88-4780-8775-A62BB8939CBF}"/>
    <dgm:cxn modelId="{C647FE8A-A4A8-4B32-BA55-F26FB60AF4B7}" type="presOf" srcId="{4EBA715D-56F0-4C3F-9127-D34F158379EF}" destId="{95BA4F1B-A98A-4F54-97D9-B7330887842E}" srcOrd="0" destOrd="0" presId="urn:microsoft.com/office/officeart/2005/8/layout/hierarchy2"/>
    <dgm:cxn modelId="{78FB988B-5A6E-4B8A-9980-00606808D9CD}" srcId="{4BE4D932-4201-4ED3-B247-282CB46BEC30}" destId="{0D578D10-3020-4824-831C-9B5D38A43BF2}" srcOrd="0" destOrd="0" parTransId="{E364B3D0-FE1D-4829-ADFF-8A22A057134E}" sibTransId="{836F77BB-E5B8-4ED8-8244-C541A192DFFF}"/>
    <dgm:cxn modelId="{8E799D8E-3DA3-4EC0-8AE7-90766619001B}" type="presOf" srcId="{9D8A55B7-0A49-44AC-AC7B-5CF29B9A3C0C}" destId="{B4D8C414-A889-4C5C-BFAC-533BDC044644}" srcOrd="0" destOrd="0" presId="urn:microsoft.com/office/officeart/2005/8/layout/hierarchy2"/>
    <dgm:cxn modelId="{B754C590-2617-4983-820D-F2ADD1FD23AC}" type="presOf" srcId="{EF429680-FC65-4A83-9201-665C6B5313BB}" destId="{095112CA-3771-4413-A5F4-8E4D22929125}" srcOrd="1" destOrd="0" presId="urn:microsoft.com/office/officeart/2005/8/layout/hierarchy2"/>
    <dgm:cxn modelId="{FE9D9394-707C-43DC-9ED0-4D30BF495970}" srcId="{F374DDAC-74A8-46E3-962D-0FA7E6DD0C82}" destId="{4BE4D932-4201-4ED3-B247-282CB46BEC30}" srcOrd="0" destOrd="0" parTransId="{B0045376-DAE1-4AED-91F7-41D0A70A1FAE}" sibTransId="{619C4EB9-C3FB-4845-86DA-7BA32FF2355D}"/>
    <dgm:cxn modelId="{C640C395-0D30-4B7B-AB40-61F447F56386}" type="presOf" srcId="{B91A2AE0-E3C9-444E-B6FD-BAB70E8013A8}" destId="{EDF2A8A6-D7D3-4FFA-88A0-4B19F20C3A29}" srcOrd="0" destOrd="0" presId="urn:microsoft.com/office/officeart/2005/8/layout/hierarchy2"/>
    <dgm:cxn modelId="{884C5999-09D9-40C4-8D31-DC51ADB3835E}" type="presOf" srcId="{F374DDAC-74A8-46E3-962D-0FA7E6DD0C82}" destId="{828AC074-4D15-494A-8C0E-E719FF6C7C32}" srcOrd="0" destOrd="0" presId="urn:microsoft.com/office/officeart/2005/8/layout/hierarchy2"/>
    <dgm:cxn modelId="{EA35229B-9BFA-43A3-89DE-6A36F01D1143}" srcId="{3F4D3C9A-4435-439A-9A17-866340EE04DC}" destId="{4C4840A1-445F-4538-9317-CC825EA69BDF}" srcOrd="0" destOrd="0" parTransId="{EF429680-FC65-4A83-9201-665C6B5313BB}" sibTransId="{82D403D2-9F3E-45EC-9B9A-0FDE9446A22B}"/>
    <dgm:cxn modelId="{2B104B9B-7B75-443C-AA28-A47C27CD7477}" type="presOf" srcId="{2175C711-2FCA-4FF0-8637-C19D0B738DEE}" destId="{64EBCE98-46E7-4969-A274-2B6D3B747CEB}" srcOrd="0" destOrd="0" presId="urn:microsoft.com/office/officeart/2005/8/layout/hierarchy2"/>
    <dgm:cxn modelId="{E39D579C-CC58-48E7-A43E-192B1C45E627}" type="presOf" srcId="{6B8705E6-9488-42D2-B205-50DCDD4ACA00}" destId="{CFE553BA-F1F3-4FEB-AB2F-F73801466DE2}" srcOrd="0" destOrd="0" presId="urn:microsoft.com/office/officeart/2005/8/layout/hierarchy2"/>
    <dgm:cxn modelId="{3A7EFBA6-12DC-4A05-8894-7DF3A43143B5}" type="presOf" srcId="{1666793F-6110-4B2B-8673-E57AF565F15F}" destId="{44A1962D-FCBC-4935-BF92-BDD60769975C}" srcOrd="1" destOrd="0" presId="urn:microsoft.com/office/officeart/2005/8/layout/hierarchy2"/>
    <dgm:cxn modelId="{C51A4EA8-4DEA-44AC-A3F9-3BD2C0608F3D}" type="presOf" srcId="{09BBD3BB-890E-432A-B617-82D63E2C1676}" destId="{30AD93D0-31C3-496B-A16A-DFD2C8DD6B69}" srcOrd="0" destOrd="0" presId="urn:microsoft.com/office/officeart/2005/8/layout/hierarchy2"/>
    <dgm:cxn modelId="{114057AA-3B4E-4144-97A2-BE53650BBBF1}" type="presOf" srcId="{EF429680-FC65-4A83-9201-665C6B5313BB}" destId="{A1099AA4-9EE2-41B0-809C-61466EBDC871}" srcOrd="0" destOrd="0" presId="urn:microsoft.com/office/officeart/2005/8/layout/hierarchy2"/>
    <dgm:cxn modelId="{C13B7BAA-1C65-40C2-A59F-26DDD3A719F0}" type="presOf" srcId="{C92CE4F2-746F-4058-8E9F-522ADCCEC610}" destId="{96AE164D-B308-4F49-AB31-1DCCECE1FA30}" srcOrd="0" destOrd="0" presId="urn:microsoft.com/office/officeart/2005/8/layout/hierarchy2"/>
    <dgm:cxn modelId="{A9A6C3AA-E202-40E4-9FE2-EB16EAD50B15}" type="presOf" srcId="{324538E5-FF3D-4F1A-A34E-EF858F0AFD35}" destId="{1142DD3C-43F4-4544-BEC3-9F5EEA831719}" srcOrd="0" destOrd="0" presId="urn:microsoft.com/office/officeart/2005/8/layout/hierarchy2"/>
    <dgm:cxn modelId="{B56020B0-8EFA-4331-B16E-79F44AB175F2}" srcId="{9D8A55B7-0A49-44AC-AC7B-5CF29B9A3C0C}" destId="{3F4D3C9A-4435-439A-9A17-866340EE04DC}" srcOrd="0" destOrd="0" parTransId="{1666793F-6110-4B2B-8673-E57AF565F15F}" sibTransId="{D73AF403-8A35-4149-A8A4-344085F62BE0}"/>
    <dgm:cxn modelId="{74AFFCBA-1ECA-4EC8-8BBF-9C9CF8F1B958}" type="presOf" srcId="{09BBD3BB-890E-432A-B617-82D63E2C1676}" destId="{F50514CB-8627-435E-86EE-120CB18C4034}" srcOrd="1" destOrd="0" presId="urn:microsoft.com/office/officeart/2005/8/layout/hierarchy2"/>
    <dgm:cxn modelId="{8A041BBE-D056-425A-B610-1222821FAAE4}" type="presOf" srcId="{E364B3D0-FE1D-4829-ADFF-8A22A057134E}" destId="{3EBA5B21-F426-4436-BAA4-FD492FB832D8}" srcOrd="1" destOrd="0" presId="urn:microsoft.com/office/officeart/2005/8/layout/hierarchy2"/>
    <dgm:cxn modelId="{245813C0-069D-49D7-B626-808465AB2640}" srcId="{324538E5-FF3D-4F1A-A34E-EF858F0AFD35}" destId="{9D8A55B7-0A49-44AC-AC7B-5CF29B9A3C0C}" srcOrd="1" destOrd="0" parTransId="{B91A2AE0-E3C9-444E-B6FD-BAB70E8013A8}" sibTransId="{E8A48B60-EA2F-48C9-961A-88149A403721}"/>
    <dgm:cxn modelId="{8BAC8AC0-6A05-4858-BEE4-B083B2FCBFE5}" type="presOf" srcId="{0D578D10-3020-4824-831C-9B5D38A43BF2}" destId="{3F82055C-7398-4DAF-879E-F6CC278524FE}" srcOrd="0" destOrd="0" presId="urn:microsoft.com/office/officeart/2005/8/layout/hierarchy2"/>
    <dgm:cxn modelId="{6FE52ED3-3D99-46D5-9DB7-F0AF31193A05}" type="presOf" srcId="{3F4D3C9A-4435-439A-9A17-866340EE04DC}" destId="{87FAEE4E-51F4-4F38-80E7-BBFACE014598}" srcOrd="0" destOrd="0" presId="urn:microsoft.com/office/officeart/2005/8/layout/hierarchy2"/>
    <dgm:cxn modelId="{9C7828D7-C7DE-4636-B724-A13B3D554DAB}" srcId="{0D578D10-3020-4824-831C-9B5D38A43BF2}" destId="{EAC94BE1-4F66-4C1A-8755-005DE7DA7291}" srcOrd="1" destOrd="0" parTransId="{2175C711-2FCA-4FF0-8637-C19D0B738DEE}" sibTransId="{F0CB6512-F189-4010-95A3-39A7ED009A69}"/>
    <dgm:cxn modelId="{8A4D5DDB-9627-4378-AA31-86EA767E5B71}" type="presOf" srcId="{040DE843-135A-4B4F-8B7C-AB4EC0B74DC5}" destId="{E65C1D80-8304-4810-BBFA-83F74104A37F}" srcOrd="1" destOrd="0" presId="urn:microsoft.com/office/officeart/2005/8/layout/hierarchy2"/>
    <dgm:cxn modelId="{2CF1B5E5-E51C-4B81-94FB-AEB956CD43E0}" type="presOf" srcId="{1666793F-6110-4B2B-8673-E57AF565F15F}" destId="{C39FCE13-11E6-45D6-93B7-8BC3C2F70626}" srcOrd="0" destOrd="0" presId="urn:microsoft.com/office/officeart/2005/8/layout/hierarchy2"/>
    <dgm:cxn modelId="{2B1CCAE5-FF4A-4321-A234-ED164AE8BFDA}" type="presOf" srcId="{7675DEB1-3CA8-4CDB-B466-FDF111BA25E9}" destId="{11413F04-CE35-490C-90DE-56F4BFE45BD4}" srcOrd="0" destOrd="0" presId="urn:microsoft.com/office/officeart/2005/8/layout/hierarchy2"/>
    <dgm:cxn modelId="{3C2339E8-3702-43D3-890A-7456373CA71C}" type="presOf" srcId="{FF7B2E52-476D-4B6A-BB06-FC58100CC6AE}" destId="{6C881C33-FE2B-451D-A36D-4FAAC4297470}" srcOrd="1" destOrd="0" presId="urn:microsoft.com/office/officeart/2005/8/layout/hierarchy2"/>
    <dgm:cxn modelId="{E70CD6F2-E161-4C82-80F1-488D51065D35}" type="presOf" srcId="{9BBBD001-3FDC-4227-AEB5-495AFD5D29DA}" destId="{190A7249-E823-478C-BFD3-DF20CF33E64D}" srcOrd="0" destOrd="0" presId="urn:microsoft.com/office/officeart/2005/8/layout/hierarchy2"/>
    <dgm:cxn modelId="{3A75C4F5-B7D0-4DA1-8A27-61C7DAFC848C}" type="presOf" srcId="{A7546C9F-A959-446A-9F97-03A9FFD50844}" destId="{B27E881E-E7B9-4358-821C-F93625626FE1}" srcOrd="1" destOrd="0" presId="urn:microsoft.com/office/officeart/2005/8/layout/hierarchy2"/>
    <dgm:cxn modelId="{EF65FBF8-9BEB-45F6-BB1D-A8353282A1AA}" type="presOf" srcId="{556F1B2A-F560-471F-839C-E4E2F4FAC56E}" destId="{4357787F-5F98-45C8-976F-79BA503D746B}" srcOrd="0" destOrd="0" presId="urn:microsoft.com/office/officeart/2005/8/layout/hierarchy2"/>
    <dgm:cxn modelId="{1D889832-44BA-469D-B358-AF351C415B2B}" type="presParOf" srcId="{828AC074-4D15-494A-8C0E-E719FF6C7C32}" destId="{7846351F-9871-45F0-9BCB-08AFAA31404A}" srcOrd="0" destOrd="0" presId="urn:microsoft.com/office/officeart/2005/8/layout/hierarchy2"/>
    <dgm:cxn modelId="{885528BB-27C7-42B1-9DDC-470B033724C6}" type="presParOf" srcId="{7846351F-9871-45F0-9BCB-08AFAA31404A}" destId="{ABEDD4B1-3502-45CD-ADDD-29C5F5586010}" srcOrd="0" destOrd="0" presId="urn:microsoft.com/office/officeart/2005/8/layout/hierarchy2"/>
    <dgm:cxn modelId="{EE2E10D2-45A7-4328-A9D4-695E9104E78D}" type="presParOf" srcId="{7846351F-9871-45F0-9BCB-08AFAA31404A}" destId="{3E31DD16-3974-49AD-9E3C-A6458B56CC75}" srcOrd="1" destOrd="0" presId="urn:microsoft.com/office/officeart/2005/8/layout/hierarchy2"/>
    <dgm:cxn modelId="{63633472-786E-45E5-911C-3A96B30F6CFE}" type="presParOf" srcId="{3E31DD16-3974-49AD-9E3C-A6458B56CC75}" destId="{CD35C484-900E-41B0-B985-9D1CDC62AAFF}" srcOrd="0" destOrd="0" presId="urn:microsoft.com/office/officeart/2005/8/layout/hierarchy2"/>
    <dgm:cxn modelId="{EBD85DBC-C62A-4DD1-B6CA-99CCCFF831FA}" type="presParOf" srcId="{CD35C484-900E-41B0-B985-9D1CDC62AAFF}" destId="{3EBA5B21-F426-4436-BAA4-FD492FB832D8}" srcOrd="0" destOrd="0" presId="urn:microsoft.com/office/officeart/2005/8/layout/hierarchy2"/>
    <dgm:cxn modelId="{7831D14C-1E20-413C-83B3-C02230BFF5F4}" type="presParOf" srcId="{3E31DD16-3974-49AD-9E3C-A6458B56CC75}" destId="{6A75DFF6-6887-4851-9974-2104A25725CE}" srcOrd="1" destOrd="0" presId="urn:microsoft.com/office/officeart/2005/8/layout/hierarchy2"/>
    <dgm:cxn modelId="{174DFD59-0ED3-46B8-ABFE-74541240DF8F}" type="presParOf" srcId="{6A75DFF6-6887-4851-9974-2104A25725CE}" destId="{3F82055C-7398-4DAF-879E-F6CC278524FE}" srcOrd="0" destOrd="0" presId="urn:microsoft.com/office/officeart/2005/8/layout/hierarchy2"/>
    <dgm:cxn modelId="{DF419D11-266E-41B5-A952-B2EA4353E87C}" type="presParOf" srcId="{6A75DFF6-6887-4851-9974-2104A25725CE}" destId="{41A8E595-C6A8-4FF9-9E7E-BBEE60DEBE8A}" srcOrd="1" destOrd="0" presId="urn:microsoft.com/office/officeart/2005/8/layout/hierarchy2"/>
    <dgm:cxn modelId="{87558E60-1FA9-48CC-AEB1-0330F117EA77}" type="presParOf" srcId="{41A8E595-C6A8-4FF9-9E7E-BBEE60DEBE8A}" destId="{FE719185-FA8B-40BE-9CB5-646FDE75B5EA}" srcOrd="0" destOrd="0" presId="urn:microsoft.com/office/officeart/2005/8/layout/hierarchy2"/>
    <dgm:cxn modelId="{3A633A46-6FE5-4EF4-A051-28E016155B4E}" type="presParOf" srcId="{FE719185-FA8B-40BE-9CB5-646FDE75B5EA}" destId="{E65C1D80-8304-4810-BBFA-83F74104A37F}" srcOrd="0" destOrd="0" presId="urn:microsoft.com/office/officeart/2005/8/layout/hierarchy2"/>
    <dgm:cxn modelId="{12301327-762D-40CB-BDEA-37C61393FBDA}" type="presParOf" srcId="{41A8E595-C6A8-4FF9-9E7E-BBEE60DEBE8A}" destId="{44644CA1-BB4F-4DE8-9A00-9415AF0B30B7}" srcOrd="1" destOrd="0" presId="urn:microsoft.com/office/officeart/2005/8/layout/hierarchy2"/>
    <dgm:cxn modelId="{E09B76E4-547F-467A-9D5C-B643CD4D8AC0}" type="presParOf" srcId="{44644CA1-BB4F-4DE8-9A00-9415AF0B30B7}" destId="{CFE553BA-F1F3-4FEB-AB2F-F73801466DE2}" srcOrd="0" destOrd="0" presId="urn:microsoft.com/office/officeart/2005/8/layout/hierarchy2"/>
    <dgm:cxn modelId="{03800D2D-6B80-4BF5-A915-92659C00E331}" type="presParOf" srcId="{44644CA1-BB4F-4DE8-9A00-9415AF0B30B7}" destId="{5652DB97-F711-4565-9E79-2771A659FAAE}" srcOrd="1" destOrd="0" presId="urn:microsoft.com/office/officeart/2005/8/layout/hierarchy2"/>
    <dgm:cxn modelId="{563EA9F1-319B-4859-B940-25A1CA7821F8}" type="presParOf" srcId="{5652DB97-F711-4565-9E79-2771A659FAAE}" destId="{F4E22CEE-705F-42F2-BA96-30553F4F33EF}" srcOrd="0" destOrd="0" presId="urn:microsoft.com/office/officeart/2005/8/layout/hierarchy2"/>
    <dgm:cxn modelId="{B3081FAD-53C8-402E-9C22-66395E862C1B}" type="presParOf" srcId="{F4E22CEE-705F-42F2-BA96-30553F4F33EF}" destId="{4C7B0AB4-B1D5-44BB-B76E-8AA133E580E5}" srcOrd="0" destOrd="0" presId="urn:microsoft.com/office/officeart/2005/8/layout/hierarchy2"/>
    <dgm:cxn modelId="{80102231-B7CA-4A00-8422-AEF1809B0ABB}" type="presParOf" srcId="{5652DB97-F711-4565-9E79-2771A659FAAE}" destId="{D80950CB-D763-4A62-9D86-2D10D3441855}" srcOrd="1" destOrd="0" presId="urn:microsoft.com/office/officeart/2005/8/layout/hierarchy2"/>
    <dgm:cxn modelId="{BAB294A2-C989-4BF7-A891-8848AD71C367}" type="presParOf" srcId="{D80950CB-D763-4A62-9D86-2D10D3441855}" destId="{CAAE76A6-B18E-48F8-88A2-2C43513762B7}" srcOrd="0" destOrd="0" presId="urn:microsoft.com/office/officeart/2005/8/layout/hierarchy2"/>
    <dgm:cxn modelId="{3FEEE268-68D7-400F-8D70-49AAD9420931}" type="presParOf" srcId="{D80950CB-D763-4A62-9D86-2D10D3441855}" destId="{403C8911-313B-47D5-A322-683675ECF9C5}" srcOrd="1" destOrd="0" presId="urn:microsoft.com/office/officeart/2005/8/layout/hierarchy2"/>
    <dgm:cxn modelId="{326A175D-340A-4EB7-861C-B634F65455B3}" type="presParOf" srcId="{41A8E595-C6A8-4FF9-9E7E-BBEE60DEBE8A}" destId="{64EBCE98-46E7-4969-A274-2B6D3B747CEB}" srcOrd="2" destOrd="0" presId="urn:microsoft.com/office/officeart/2005/8/layout/hierarchy2"/>
    <dgm:cxn modelId="{C351140C-3A64-4831-B4E4-0825BEB71F6D}" type="presParOf" srcId="{64EBCE98-46E7-4969-A274-2B6D3B747CEB}" destId="{755A13B0-5A49-49F8-8271-D956C2062335}" srcOrd="0" destOrd="0" presId="urn:microsoft.com/office/officeart/2005/8/layout/hierarchy2"/>
    <dgm:cxn modelId="{B1011D11-3E5C-4FAF-9485-A44E6950F4AB}" type="presParOf" srcId="{41A8E595-C6A8-4FF9-9E7E-BBEE60DEBE8A}" destId="{1C03FABA-299B-463E-8F5A-059221AF9F10}" srcOrd="3" destOrd="0" presId="urn:microsoft.com/office/officeart/2005/8/layout/hierarchy2"/>
    <dgm:cxn modelId="{F2A4F60A-333E-41FB-8A21-52BE4EE24978}" type="presParOf" srcId="{1C03FABA-299B-463E-8F5A-059221AF9F10}" destId="{BE4485E5-FDED-41BA-AE3B-73D89848F8AF}" srcOrd="0" destOrd="0" presId="urn:microsoft.com/office/officeart/2005/8/layout/hierarchy2"/>
    <dgm:cxn modelId="{1563394F-96D0-4885-9178-8E73D76F9B7A}" type="presParOf" srcId="{1C03FABA-299B-463E-8F5A-059221AF9F10}" destId="{92F2CAB0-A362-4435-892F-EFB08E1C0E92}" srcOrd="1" destOrd="0" presId="urn:microsoft.com/office/officeart/2005/8/layout/hierarchy2"/>
    <dgm:cxn modelId="{7E62DC19-7211-4F89-8A66-8281BF638E27}" type="presParOf" srcId="{3E31DD16-3974-49AD-9E3C-A6458B56CC75}" destId="{30AD93D0-31C3-496B-A16A-DFD2C8DD6B69}" srcOrd="2" destOrd="0" presId="urn:microsoft.com/office/officeart/2005/8/layout/hierarchy2"/>
    <dgm:cxn modelId="{5BAB22F1-F8CF-423B-A280-562F5E55EE48}" type="presParOf" srcId="{30AD93D0-31C3-496B-A16A-DFD2C8DD6B69}" destId="{F50514CB-8627-435E-86EE-120CB18C4034}" srcOrd="0" destOrd="0" presId="urn:microsoft.com/office/officeart/2005/8/layout/hierarchy2"/>
    <dgm:cxn modelId="{1BE6A6A7-F613-420B-B848-2AF25C71967F}" type="presParOf" srcId="{3E31DD16-3974-49AD-9E3C-A6458B56CC75}" destId="{309C4BB8-3543-460B-A540-3E92DC82E22B}" srcOrd="3" destOrd="0" presId="urn:microsoft.com/office/officeart/2005/8/layout/hierarchy2"/>
    <dgm:cxn modelId="{6C1448A8-D519-4772-852B-287F9FD966C8}" type="presParOf" srcId="{309C4BB8-3543-460B-A540-3E92DC82E22B}" destId="{1142DD3C-43F4-4544-BEC3-9F5EEA831719}" srcOrd="0" destOrd="0" presId="urn:microsoft.com/office/officeart/2005/8/layout/hierarchy2"/>
    <dgm:cxn modelId="{0133FDFA-5132-4665-B925-B45C0ADBFBEF}" type="presParOf" srcId="{309C4BB8-3543-460B-A540-3E92DC82E22B}" destId="{7F539C3E-D9A7-4D72-B5D8-AB424327701A}" srcOrd="1" destOrd="0" presId="urn:microsoft.com/office/officeart/2005/8/layout/hierarchy2"/>
    <dgm:cxn modelId="{3CC3CAFB-3273-40BC-8FFC-5A7D0B5B2534}" type="presParOf" srcId="{7F539C3E-D9A7-4D72-B5D8-AB424327701A}" destId="{8475EB81-7A57-48B3-AC9F-9D8D2BB3B5F2}" srcOrd="0" destOrd="0" presId="urn:microsoft.com/office/officeart/2005/8/layout/hierarchy2"/>
    <dgm:cxn modelId="{365939DC-9B4F-44B0-81D9-D9BCB3FF1D65}" type="presParOf" srcId="{8475EB81-7A57-48B3-AC9F-9D8D2BB3B5F2}" destId="{6C881C33-FE2B-451D-A36D-4FAAC4297470}" srcOrd="0" destOrd="0" presId="urn:microsoft.com/office/officeart/2005/8/layout/hierarchy2"/>
    <dgm:cxn modelId="{A165E67F-AF46-48D5-B1BB-5EDFFA0B0473}" type="presParOf" srcId="{7F539C3E-D9A7-4D72-B5D8-AB424327701A}" destId="{87283A6D-B892-49D3-AA15-5B2C9ACB59D8}" srcOrd="1" destOrd="0" presId="urn:microsoft.com/office/officeart/2005/8/layout/hierarchy2"/>
    <dgm:cxn modelId="{28E2A812-44DD-4DCD-9BBF-3ADD96B18A34}" type="presParOf" srcId="{87283A6D-B892-49D3-AA15-5B2C9ACB59D8}" destId="{0165D732-611F-4DC3-89E7-25CCDE1E3D41}" srcOrd="0" destOrd="0" presId="urn:microsoft.com/office/officeart/2005/8/layout/hierarchy2"/>
    <dgm:cxn modelId="{7EAB5C4C-BCC1-45CE-910B-6949E608FBFD}" type="presParOf" srcId="{87283A6D-B892-49D3-AA15-5B2C9ACB59D8}" destId="{1C243176-A2CF-4399-8D11-2E3C14D330AE}" srcOrd="1" destOrd="0" presId="urn:microsoft.com/office/officeart/2005/8/layout/hierarchy2"/>
    <dgm:cxn modelId="{B0C5DF14-FED2-440E-B473-CDAE111447F7}" type="presParOf" srcId="{1C243176-A2CF-4399-8D11-2E3C14D330AE}" destId="{7DD9298F-3106-4FB6-8002-07E4303FBF78}" srcOrd="0" destOrd="0" presId="urn:microsoft.com/office/officeart/2005/8/layout/hierarchy2"/>
    <dgm:cxn modelId="{68D24B48-D75E-47EE-9BD4-C1F134A7C7FE}" type="presParOf" srcId="{7DD9298F-3106-4FB6-8002-07E4303FBF78}" destId="{B27E881E-E7B9-4358-821C-F93625626FE1}" srcOrd="0" destOrd="0" presId="urn:microsoft.com/office/officeart/2005/8/layout/hierarchy2"/>
    <dgm:cxn modelId="{B8E3F12D-6F18-4550-AFD5-B4686508086F}" type="presParOf" srcId="{1C243176-A2CF-4399-8D11-2E3C14D330AE}" destId="{3A5D817B-2BC8-4184-B6A5-D091AB159107}" srcOrd="1" destOrd="0" presId="urn:microsoft.com/office/officeart/2005/8/layout/hierarchy2"/>
    <dgm:cxn modelId="{0B58D066-4F20-4BA6-8EAB-2F1B0BE82F26}" type="presParOf" srcId="{3A5D817B-2BC8-4184-B6A5-D091AB159107}" destId="{95BA4F1B-A98A-4F54-97D9-B7330887842E}" srcOrd="0" destOrd="0" presId="urn:microsoft.com/office/officeart/2005/8/layout/hierarchy2"/>
    <dgm:cxn modelId="{D2DF6613-ACAD-49CF-82FD-BF8AD9F385D9}" type="presParOf" srcId="{3A5D817B-2BC8-4184-B6A5-D091AB159107}" destId="{702D8BB5-CFAC-4D7E-B5F1-D59536A1A3AB}" srcOrd="1" destOrd="0" presId="urn:microsoft.com/office/officeart/2005/8/layout/hierarchy2"/>
    <dgm:cxn modelId="{2BA5FBFD-1E83-4183-A3E7-17C7C8F24163}" type="presParOf" srcId="{7F539C3E-D9A7-4D72-B5D8-AB424327701A}" destId="{EDF2A8A6-D7D3-4FFA-88A0-4B19F20C3A29}" srcOrd="2" destOrd="0" presId="urn:microsoft.com/office/officeart/2005/8/layout/hierarchy2"/>
    <dgm:cxn modelId="{2666729C-B6E4-416C-A506-96C492D714BF}" type="presParOf" srcId="{EDF2A8A6-D7D3-4FFA-88A0-4B19F20C3A29}" destId="{4267D0E5-B5C2-4242-A895-920C68ED713A}" srcOrd="0" destOrd="0" presId="urn:microsoft.com/office/officeart/2005/8/layout/hierarchy2"/>
    <dgm:cxn modelId="{EAE15F97-0C7A-4A90-94B7-7D7526F23F8F}" type="presParOf" srcId="{7F539C3E-D9A7-4D72-B5D8-AB424327701A}" destId="{176485BB-E85F-46F2-8426-748A92438667}" srcOrd="3" destOrd="0" presId="urn:microsoft.com/office/officeart/2005/8/layout/hierarchy2"/>
    <dgm:cxn modelId="{128152EF-11BA-4896-8E69-483E94699C3E}" type="presParOf" srcId="{176485BB-E85F-46F2-8426-748A92438667}" destId="{B4D8C414-A889-4C5C-BFAC-533BDC044644}" srcOrd="0" destOrd="0" presId="urn:microsoft.com/office/officeart/2005/8/layout/hierarchy2"/>
    <dgm:cxn modelId="{7D865F76-3830-4504-B463-6FF94FB98972}" type="presParOf" srcId="{176485BB-E85F-46F2-8426-748A92438667}" destId="{937F72AF-896E-41FF-B878-219B6A22BB73}" srcOrd="1" destOrd="0" presId="urn:microsoft.com/office/officeart/2005/8/layout/hierarchy2"/>
    <dgm:cxn modelId="{F5E9B8E3-78CB-489E-8E4F-828653EDE310}" type="presParOf" srcId="{937F72AF-896E-41FF-B878-219B6A22BB73}" destId="{C39FCE13-11E6-45D6-93B7-8BC3C2F70626}" srcOrd="0" destOrd="0" presId="urn:microsoft.com/office/officeart/2005/8/layout/hierarchy2"/>
    <dgm:cxn modelId="{B404C419-490B-4D70-A615-66123D7C365A}" type="presParOf" srcId="{C39FCE13-11E6-45D6-93B7-8BC3C2F70626}" destId="{44A1962D-FCBC-4935-BF92-BDD60769975C}" srcOrd="0" destOrd="0" presId="urn:microsoft.com/office/officeart/2005/8/layout/hierarchy2"/>
    <dgm:cxn modelId="{9BC9965C-AAF0-4B83-8A32-B2F64E246257}" type="presParOf" srcId="{937F72AF-896E-41FF-B878-219B6A22BB73}" destId="{B786E8C4-107A-4EF1-B3D8-447C372DF198}" srcOrd="1" destOrd="0" presId="urn:microsoft.com/office/officeart/2005/8/layout/hierarchy2"/>
    <dgm:cxn modelId="{A5371B11-9D2A-44E0-8422-BBA901F4EF12}" type="presParOf" srcId="{B786E8C4-107A-4EF1-B3D8-447C372DF198}" destId="{87FAEE4E-51F4-4F38-80E7-BBFACE014598}" srcOrd="0" destOrd="0" presId="urn:microsoft.com/office/officeart/2005/8/layout/hierarchy2"/>
    <dgm:cxn modelId="{23F4F0D8-ECAA-4553-B537-28CE5238B67A}" type="presParOf" srcId="{B786E8C4-107A-4EF1-B3D8-447C372DF198}" destId="{0D5009FD-AD6D-41F4-9A23-50B038EC44CE}" srcOrd="1" destOrd="0" presId="urn:microsoft.com/office/officeart/2005/8/layout/hierarchy2"/>
    <dgm:cxn modelId="{33463B26-AF82-4FB8-83AD-39383E0B6635}" type="presParOf" srcId="{0D5009FD-AD6D-41F4-9A23-50B038EC44CE}" destId="{A1099AA4-9EE2-41B0-809C-61466EBDC871}" srcOrd="0" destOrd="0" presId="urn:microsoft.com/office/officeart/2005/8/layout/hierarchy2"/>
    <dgm:cxn modelId="{0D0B8D4B-089A-4C7E-9DF8-4EF5B6414DF2}" type="presParOf" srcId="{A1099AA4-9EE2-41B0-809C-61466EBDC871}" destId="{095112CA-3771-4413-A5F4-8E4D22929125}" srcOrd="0" destOrd="0" presId="urn:microsoft.com/office/officeart/2005/8/layout/hierarchy2"/>
    <dgm:cxn modelId="{46A84BA1-4485-4055-8FE6-91AB199993C0}" type="presParOf" srcId="{0D5009FD-AD6D-41F4-9A23-50B038EC44CE}" destId="{9CE3ADF1-6156-453D-8804-C17CBE780701}" srcOrd="1" destOrd="0" presId="urn:microsoft.com/office/officeart/2005/8/layout/hierarchy2"/>
    <dgm:cxn modelId="{5BEE9B49-7DFD-4A24-9624-6D7B17CE0BE9}" type="presParOf" srcId="{9CE3ADF1-6156-453D-8804-C17CBE780701}" destId="{28945085-81F1-4776-88F9-EA7A9425C4D7}" srcOrd="0" destOrd="0" presId="urn:microsoft.com/office/officeart/2005/8/layout/hierarchy2"/>
    <dgm:cxn modelId="{BE00AC45-8F98-48D7-9375-838F0AD88309}" type="presParOf" srcId="{9CE3ADF1-6156-453D-8804-C17CBE780701}" destId="{5D0F4694-EBDE-40D9-9386-73191A0CBB96}" srcOrd="1" destOrd="0" presId="urn:microsoft.com/office/officeart/2005/8/layout/hierarchy2"/>
    <dgm:cxn modelId="{6B363F63-FAB5-463B-996A-02353EB42202}" type="presParOf" srcId="{5D0F4694-EBDE-40D9-9386-73191A0CBB96}" destId="{96AE164D-B308-4F49-AB31-1DCCECE1FA30}" srcOrd="0" destOrd="0" presId="urn:microsoft.com/office/officeart/2005/8/layout/hierarchy2"/>
    <dgm:cxn modelId="{D5F008A6-AFEF-4070-9438-4A30F2E00AB5}" type="presParOf" srcId="{96AE164D-B308-4F49-AB31-1DCCECE1FA30}" destId="{031A6230-1A7C-4FDE-B22D-B4E5C3FC50FD}" srcOrd="0" destOrd="0" presId="urn:microsoft.com/office/officeart/2005/8/layout/hierarchy2"/>
    <dgm:cxn modelId="{894F6C2D-0CCC-429D-9D5C-0DE1FC22A6EF}" type="presParOf" srcId="{5D0F4694-EBDE-40D9-9386-73191A0CBB96}" destId="{D9088859-9682-457C-BE1D-58DF46B0C125}" srcOrd="1" destOrd="0" presId="urn:microsoft.com/office/officeart/2005/8/layout/hierarchy2"/>
    <dgm:cxn modelId="{E1F96D94-359E-4957-8AC5-0DBAF991F582}" type="presParOf" srcId="{D9088859-9682-457C-BE1D-58DF46B0C125}" destId="{11413F04-CE35-490C-90DE-56F4BFE45BD4}" srcOrd="0" destOrd="0" presId="urn:microsoft.com/office/officeart/2005/8/layout/hierarchy2"/>
    <dgm:cxn modelId="{BBB10A94-0C82-4836-83F4-EE97B7F9D4F1}" type="presParOf" srcId="{D9088859-9682-457C-BE1D-58DF46B0C125}" destId="{9EA974F0-581E-40BD-AB9C-69E3930059D6}" srcOrd="1" destOrd="0" presId="urn:microsoft.com/office/officeart/2005/8/layout/hierarchy2"/>
    <dgm:cxn modelId="{20B05DE8-B7B4-433B-ABA9-C3A97F69E696}" type="presParOf" srcId="{7F539C3E-D9A7-4D72-B5D8-AB424327701A}" destId="{190A7249-E823-478C-BFD3-DF20CF33E64D}" srcOrd="4" destOrd="0" presId="urn:microsoft.com/office/officeart/2005/8/layout/hierarchy2"/>
    <dgm:cxn modelId="{7A630D6B-52A5-4CDD-B7D0-0B45B4475B28}" type="presParOf" srcId="{190A7249-E823-478C-BFD3-DF20CF33E64D}" destId="{D45BE47A-7BD7-4969-9D2F-88F24153670B}" srcOrd="0" destOrd="0" presId="urn:microsoft.com/office/officeart/2005/8/layout/hierarchy2"/>
    <dgm:cxn modelId="{74C8307A-573F-4128-84C1-C68B10224000}" type="presParOf" srcId="{7F539C3E-D9A7-4D72-B5D8-AB424327701A}" destId="{FE31156F-EE93-47BD-8538-BFA51E7B17EE}" srcOrd="5" destOrd="0" presId="urn:microsoft.com/office/officeart/2005/8/layout/hierarchy2"/>
    <dgm:cxn modelId="{D27B526C-F8E8-43AF-ABFE-0CC5C46BCEB0}" type="presParOf" srcId="{FE31156F-EE93-47BD-8538-BFA51E7B17EE}" destId="{4357787F-5F98-45C8-976F-79BA503D746B}" srcOrd="0" destOrd="0" presId="urn:microsoft.com/office/officeart/2005/8/layout/hierarchy2"/>
    <dgm:cxn modelId="{42DC1826-4648-4100-8F5B-5D1539EC3873}" type="presParOf" srcId="{FE31156F-EE93-47BD-8538-BFA51E7B17EE}" destId="{305EFD37-2EB2-40B1-A9DC-AFF4C7D43267}" srcOrd="1" destOrd="0" presId="urn:microsoft.com/office/officeart/2005/8/layout/hierarchy2"/>
    <dgm:cxn modelId="{27430FA1-26F0-4160-B88B-495506806D74}" type="presParOf" srcId="{305EFD37-2EB2-40B1-A9DC-AFF4C7D43267}" destId="{DF9D9BDF-1C81-4371-9E6B-F9C37E9D7D40}" srcOrd="0" destOrd="0" presId="urn:microsoft.com/office/officeart/2005/8/layout/hierarchy2"/>
    <dgm:cxn modelId="{386F56B5-BFF9-4E49-8BC7-6C79230A58DC}" type="presParOf" srcId="{DF9D9BDF-1C81-4371-9E6B-F9C37E9D7D40}" destId="{EC74E0C0-0BCC-43DC-91B3-B69A6EA04727}" srcOrd="0" destOrd="0" presId="urn:microsoft.com/office/officeart/2005/8/layout/hierarchy2"/>
    <dgm:cxn modelId="{BC96947C-A430-4EE5-9410-A9839D3F4219}" type="presParOf" srcId="{305EFD37-2EB2-40B1-A9DC-AFF4C7D43267}" destId="{01F48F7E-C53D-43A6-A2A2-28D5412BD334}" srcOrd="1" destOrd="0" presId="urn:microsoft.com/office/officeart/2005/8/layout/hierarchy2"/>
    <dgm:cxn modelId="{7A2BAA07-339C-4DE7-95A5-488FB5D8B3E6}" type="presParOf" srcId="{01F48F7E-C53D-43A6-A2A2-28D5412BD334}" destId="{78F2D1DA-690A-475C-AC5D-E0C564FEE56A}" srcOrd="0" destOrd="0" presId="urn:microsoft.com/office/officeart/2005/8/layout/hierarchy2"/>
    <dgm:cxn modelId="{89B1AF56-B8C6-413E-A193-973DB9865AEA}" type="presParOf" srcId="{01F48F7E-C53D-43A6-A2A2-28D5412BD334}" destId="{D33EFCBA-BD78-49A8-8BB0-E5CAB309E57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F95C1-12B8-4C94-A130-3B807818006A}" type="doc">
      <dgm:prSet loTypeId="urn:microsoft.com/office/officeart/2009/layout/ReverseList" loCatId="relationship" qsTypeId="urn:microsoft.com/office/officeart/2005/8/quickstyle/simple2" qsCatId="simple" csTypeId="urn:microsoft.com/office/officeart/2005/8/colors/colorful3" csCatId="colorful" phldr="1"/>
      <dgm:spPr/>
      <dgm:t>
        <a:bodyPr/>
        <a:lstStyle/>
        <a:p>
          <a:endParaRPr lang="en-GB"/>
        </a:p>
      </dgm:t>
    </dgm:pt>
    <dgm:pt modelId="{5581E6F2-1129-4BC1-85EF-5FFDE76DE1E9}">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img element</a:t>
          </a:r>
        </a:p>
      </dgm:t>
    </dgm:pt>
    <dgm:pt modelId="{46D5B573-5877-41BA-B30E-E7F7233D157A}" type="parTrans" cxnId="{DAEF0C2E-F04A-4369-8754-2546B4E7C2A6}">
      <dgm:prSet/>
      <dgm:spPr/>
      <dgm:t>
        <a:bodyPr/>
        <a:lstStyle/>
        <a:p>
          <a:endParaRPr lang="en-GB"/>
        </a:p>
      </dgm:t>
    </dgm:pt>
    <dgm:pt modelId="{267DCC8F-03C2-4817-902E-8B48CFEEB33D}" type="sibTrans" cxnId="{DAEF0C2E-F04A-4369-8754-2546B4E7C2A6}">
      <dgm:prSet/>
      <dgm:spPr/>
      <dgm:t>
        <a:bodyPr/>
        <a:lstStyle/>
        <a:p>
          <a:endParaRPr lang="en-GB"/>
        </a:p>
      </dgm:t>
    </dgm:pt>
    <dgm:pt modelId="{B8E49432-6148-4090-A0E1-A66B12342A65}">
      <dgm:prSet phldrT="[Text]" custT="1"/>
      <dgm:spPr>
        <a:solidFill>
          <a:schemeClr val="accent4">
            <a:lumMod val="20000"/>
            <a:lumOff val="80000"/>
          </a:schemeClr>
        </a:solidFill>
      </dgm:spPr>
      <dgm:t>
        <a:bodyPr/>
        <a:lstStyle/>
        <a:p>
          <a:r>
            <a:rPr lang="en-GB" sz="1600" b="1" dirty="0" err="1">
              <a:latin typeface="Courier New" panose="02070309020205020404" pitchFamily="49" charset="0"/>
              <a:cs typeface="Courier New" panose="02070309020205020404" pitchFamily="49" charset="0"/>
            </a:rPr>
            <a:t>NodeList</a:t>
          </a:r>
          <a:endParaRPr lang="en-GB" sz="1600" b="1" dirty="0">
            <a:latin typeface="Courier New" panose="02070309020205020404" pitchFamily="49" charset="0"/>
            <a:cs typeface="Courier New" panose="02070309020205020404" pitchFamily="49" charset="0"/>
          </a:endParaRPr>
        </a:p>
      </dgm:t>
    </dgm:pt>
    <dgm:pt modelId="{EFF7BDC3-B551-477C-8E84-7BD19200ADEE}" type="parTrans" cxnId="{FC39DA78-C9C0-4E59-8BDB-3288FEDA952D}">
      <dgm:prSet/>
      <dgm:spPr/>
      <dgm:t>
        <a:bodyPr/>
        <a:lstStyle/>
        <a:p>
          <a:endParaRPr lang="en-GB"/>
        </a:p>
      </dgm:t>
    </dgm:pt>
    <dgm:pt modelId="{3D3E5636-8BD7-4632-8829-CE07617369A6}" type="sibTrans" cxnId="{FC39DA78-C9C0-4E59-8BDB-3288FEDA952D}">
      <dgm:prSet/>
      <dgm:spPr/>
      <dgm:t>
        <a:bodyPr/>
        <a:lstStyle/>
        <a:p>
          <a:endParaRPr lang="en-GB"/>
        </a:p>
      </dgm:t>
    </dgm:pt>
    <dgm:pt modelId="{CBC62B75-2565-4F62-9161-A7A91D708C2A}">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id:'myImage'</a:t>
          </a:r>
        </a:p>
      </dgm:t>
    </dgm:pt>
    <dgm:pt modelId="{893C3F98-FEC3-4883-9D90-C5DAA4372FC6}" type="parTrans" cxnId="{31F7966A-DEC2-48AF-8E6C-9F9BFB419C14}">
      <dgm:prSet/>
      <dgm:spPr/>
      <dgm:t>
        <a:bodyPr/>
        <a:lstStyle/>
        <a:p>
          <a:endParaRPr lang="en-GB"/>
        </a:p>
      </dgm:t>
    </dgm:pt>
    <dgm:pt modelId="{D6947B3E-5631-4D62-9AE8-C83C541F9AF1}" type="sibTrans" cxnId="{31F7966A-DEC2-48AF-8E6C-9F9BFB419C14}">
      <dgm:prSet/>
      <dgm:spPr/>
      <dgm:t>
        <a:bodyPr/>
        <a:lstStyle/>
        <a:p>
          <a:endParaRPr lang="en-GB"/>
        </a:p>
      </dgm:t>
    </dgm:pt>
    <dgm:pt modelId="{C93B9037-965B-4DAD-BDE7-D8F0E0AE3775}">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src:'http://'</a:t>
          </a:r>
        </a:p>
      </dgm:t>
    </dgm:pt>
    <dgm:pt modelId="{99340690-F1A8-48E1-8F04-B1DD8F51E1BE}" type="parTrans" cxnId="{2C137F54-4551-48B3-90FA-6D9859DA94A3}">
      <dgm:prSet/>
      <dgm:spPr/>
      <dgm:t>
        <a:bodyPr/>
        <a:lstStyle/>
        <a:p>
          <a:endParaRPr lang="en-GB"/>
        </a:p>
      </dgm:t>
    </dgm:pt>
    <dgm:pt modelId="{0ACE4B22-65FF-4BB5-A1D8-5DA6E6316DCA}" type="sibTrans" cxnId="{2C137F54-4551-48B3-90FA-6D9859DA94A3}">
      <dgm:prSet/>
      <dgm:spPr/>
      <dgm:t>
        <a:bodyPr/>
        <a:lstStyle/>
        <a:p>
          <a:endParaRPr lang="en-GB"/>
        </a:p>
      </dgm:t>
    </dgm:pt>
    <dgm:pt modelId="{57814D7B-CA73-4564-950D-263ACB36DF0C}">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alt:'My image'</a:t>
          </a:r>
        </a:p>
      </dgm:t>
    </dgm:pt>
    <dgm:pt modelId="{3DB6EF70-97FC-4E7F-88E9-EFAF6655BEA1}" type="parTrans" cxnId="{E295F066-DCBA-4236-8797-25F9AD385B9B}">
      <dgm:prSet/>
      <dgm:spPr/>
      <dgm:t>
        <a:bodyPr/>
        <a:lstStyle/>
        <a:p>
          <a:endParaRPr lang="en-GB"/>
        </a:p>
      </dgm:t>
    </dgm:pt>
    <dgm:pt modelId="{91CB21C0-F401-473F-BEC9-A9184F798838}" type="sibTrans" cxnId="{E295F066-DCBA-4236-8797-25F9AD385B9B}">
      <dgm:prSet/>
      <dgm:spPr/>
      <dgm:t>
        <a:bodyPr/>
        <a:lstStyle/>
        <a:p>
          <a:endParaRPr lang="en-GB"/>
        </a:p>
      </dgm:t>
    </dgm:pt>
    <dgm:pt modelId="{EA2549C9-FE13-4AD2-AE67-527EF277B4AF}">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class: '</a:t>
          </a:r>
          <a:r>
            <a:rPr lang="en-GB" sz="1600" b="1" dirty="0" err="1">
              <a:latin typeface="Courier New" panose="02070309020205020404" pitchFamily="49" charset="0"/>
              <a:cs typeface="Courier New" panose="02070309020205020404" pitchFamily="49" charset="0"/>
            </a:rPr>
            <a:t>someClass</a:t>
          </a:r>
          <a:r>
            <a:rPr lang="en-GB" sz="1600" b="1" dirty="0">
              <a:latin typeface="Courier New" panose="02070309020205020404" pitchFamily="49" charset="0"/>
              <a:cs typeface="Courier New" panose="02070309020205020404" pitchFamily="49" charset="0"/>
            </a:rPr>
            <a:t>'</a:t>
          </a:r>
        </a:p>
      </dgm:t>
    </dgm:pt>
    <dgm:pt modelId="{07A1112F-3781-4BD4-B14D-551BA68151BF}" type="parTrans" cxnId="{77565177-ED95-49A8-A67B-0EA091261E65}">
      <dgm:prSet/>
      <dgm:spPr/>
      <dgm:t>
        <a:bodyPr/>
        <a:lstStyle/>
        <a:p>
          <a:endParaRPr lang="en-GB"/>
        </a:p>
      </dgm:t>
    </dgm:pt>
    <dgm:pt modelId="{AE186587-9457-4A41-8941-7C16FCFD6496}" type="sibTrans" cxnId="{77565177-ED95-49A8-A67B-0EA091261E65}">
      <dgm:prSet/>
      <dgm:spPr/>
      <dgm:t>
        <a:bodyPr/>
        <a:lstStyle/>
        <a:p>
          <a:endParaRPr lang="en-GB"/>
        </a:p>
      </dgm:t>
    </dgm:pt>
    <dgm:pt modelId="{BDC62724-41B5-4A25-9A04-34D053ABFC61}">
      <dgm:prSet phldrT="[Text]" custT="1"/>
      <dgm:spPr>
        <a:solidFill>
          <a:srgbClr val="89E6FF"/>
        </a:solidFill>
      </dgm:spPr>
      <dgm:t>
        <a:bodyPr/>
        <a:lstStyle/>
        <a:p>
          <a:r>
            <a:rPr lang="en-GB" sz="1600" b="1" dirty="0" err="1">
              <a:latin typeface="Courier New" panose="02070309020205020404" pitchFamily="49" charset="0"/>
              <a:cs typeface="Courier New" panose="02070309020205020404" pitchFamily="49" charset="0"/>
            </a:rPr>
            <a:t>title:'This</a:t>
          </a:r>
          <a:r>
            <a:rPr lang="en-GB" sz="1600" b="1" dirty="0">
              <a:latin typeface="Courier New" panose="02070309020205020404" pitchFamily="49" charset="0"/>
              <a:cs typeface="Courier New" panose="02070309020205020404" pitchFamily="49" charset="0"/>
            </a:rPr>
            <a:t> is my image'</a:t>
          </a:r>
        </a:p>
      </dgm:t>
    </dgm:pt>
    <dgm:pt modelId="{DD76CD41-222F-40C1-B49E-69CDE0090D20}" type="parTrans" cxnId="{5E1F7704-0F68-4F38-8EE6-0D9E713B86F1}">
      <dgm:prSet/>
      <dgm:spPr/>
      <dgm:t>
        <a:bodyPr/>
        <a:lstStyle/>
        <a:p>
          <a:endParaRPr lang="en-GB"/>
        </a:p>
      </dgm:t>
    </dgm:pt>
    <dgm:pt modelId="{D7AAB627-CBF0-4EDC-9A23-00673FEDB578}" type="sibTrans" cxnId="{5E1F7704-0F68-4F38-8EE6-0D9E713B86F1}">
      <dgm:prSet/>
      <dgm:spPr/>
      <dgm:t>
        <a:bodyPr/>
        <a:lstStyle/>
        <a:p>
          <a:endParaRPr lang="en-GB"/>
        </a:p>
      </dgm:t>
    </dgm:pt>
    <dgm:pt modelId="{2C4EBFFD-EDDF-4A9E-9BDA-63C0D1303989}">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src = 'http://'</a:t>
          </a:r>
        </a:p>
      </dgm:t>
    </dgm:pt>
    <dgm:pt modelId="{E881C00D-E1F5-4BCB-935F-8DD5B26FB37B}" type="parTrans" cxnId="{D465F8CC-34DB-4F18-B115-36FC098A1C0C}">
      <dgm:prSet/>
      <dgm:spPr/>
      <dgm:t>
        <a:bodyPr/>
        <a:lstStyle/>
        <a:p>
          <a:endParaRPr lang="en-GB"/>
        </a:p>
      </dgm:t>
    </dgm:pt>
    <dgm:pt modelId="{1A0242C3-2DD9-49AE-9069-9E7F55D036A5}" type="sibTrans" cxnId="{D465F8CC-34DB-4F18-B115-36FC098A1C0C}">
      <dgm:prSet/>
      <dgm:spPr/>
      <dgm:t>
        <a:bodyPr/>
        <a:lstStyle/>
        <a:p>
          <a:endParaRPr lang="en-GB"/>
        </a:p>
      </dgm:t>
    </dgm:pt>
    <dgm:pt modelId="{0AA59845-9FEA-4CA6-8150-E960CC1F0838}">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alt = 'My image'</a:t>
          </a:r>
        </a:p>
      </dgm:t>
    </dgm:pt>
    <dgm:pt modelId="{F9AD9553-EBB6-4342-AD2D-3D20565B62D9}" type="parTrans" cxnId="{A637CE6F-2DDA-4C53-8215-A59E698E9902}">
      <dgm:prSet/>
      <dgm:spPr/>
      <dgm:t>
        <a:bodyPr/>
        <a:lstStyle/>
        <a:p>
          <a:endParaRPr lang="en-GB"/>
        </a:p>
      </dgm:t>
    </dgm:pt>
    <dgm:pt modelId="{EB3697AB-0921-4E4F-A1CB-245DBDF0B06E}" type="sibTrans" cxnId="{A637CE6F-2DDA-4C53-8215-A59E698E9902}">
      <dgm:prSet/>
      <dgm:spPr/>
      <dgm:t>
        <a:bodyPr/>
        <a:lstStyle/>
        <a:p>
          <a:endParaRPr lang="en-GB"/>
        </a:p>
      </dgm:t>
    </dgm:pt>
    <dgm:pt modelId="{F34840E7-436A-46D6-A4E8-2C8C3D49A673}">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className = 'someClass'</a:t>
          </a:r>
        </a:p>
      </dgm:t>
    </dgm:pt>
    <dgm:pt modelId="{6A93BDA2-EFA2-431A-80DA-9FDA9C1E2BD0}" type="parTrans" cxnId="{41F1CCB5-26FA-44C9-880B-DF65D92A2712}">
      <dgm:prSet/>
      <dgm:spPr/>
      <dgm:t>
        <a:bodyPr/>
        <a:lstStyle/>
        <a:p>
          <a:endParaRPr lang="en-GB"/>
        </a:p>
      </dgm:t>
    </dgm:pt>
    <dgm:pt modelId="{176C85C8-CF55-4B30-816B-60F6D9380F54}" type="sibTrans" cxnId="{41F1CCB5-26FA-44C9-880B-DF65D92A2712}">
      <dgm:prSet/>
      <dgm:spPr/>
      <dgm:t>
        <a:bodyPr/>
        <a:lstStyle/>
        <a:p>
          <a:endParaRPr lang="en-GB"/>
        </a:p>
      </dgm:t>
    </dgm:pt>
    <dgm:pt modelId="{4D024F75-CED8-4980-85A4-5825F967A021}">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title  = 'This is my image</a:t>
          </a:r>
        </a:p>
      </dgm:t>
    </dgm:pt>
    <dgm:pt modelId="{CBB0E0B1-96E9-415F-A85D-F2715638B1E1}" type="parTrans" cxnId="{92DFEAC9-FD0A-4FFC-B4D7-F5F62FDE2A6C}">
      <dgm:prSet/>
      <dgm:spPr/>
      <dgm:t>
        <a:bodyPr/>
        <a:lstStyle/>
        <a:p>
          <a:endParaRPr lang="en-GB"/>
        </a:p>
      </dgm:t>
    </dgm:pt>
    <dgm:pt modelId="{6772F5EA-5044-4D60-BD16-61AB0A0D5880}" type="sibTrans" cxnId="{92DFEAC9-FD0A-4FFC-B4D7-F5F62FDE2A6C}">
      <dgm:prSet/>
      <dgm:spPr/>
      <dgm:t>
        <a:bodyPr/>
        <a:lstStyle/>
        <a:p>
          <a:endParaRPr lang="en-GB"/>
        </a:p>
      </dgm:t>
    </dgm:pt>
    <dgm:pt modelId="{A2B07AD7-3618-46EB-8C3A-7BCF251B4E5D}">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id ='myImage'</a:t>
          </a:r>
        </a:p>
      </dgm:t>
    </dgm:pt>
    <dgm:pt modelId="{261CF8B9-1DB7-4417-8A73-F09D58FE51C1}" type="parTrans" cxnId="{1E58FD97-F144-46CE-8D73-BB69090405E0}">
      <dgm:prSet/>
      <dgm:spPr/>
      <dgm:t>
        <a:bodyPr/>
        <a:lstStyle/>
        <a:p>
          <a:endParaRPr lang="en-GB"/>
        </a:p>
      </dgm:t>
    </dgm:pt>
    <dgm:pt modelId="{B3F73C10-B243-4998-B0E1-5B9659E08387}" type="sibTrans" cxnId="{1E58FD97-F144-46CE-8D73-BB69090405E0}">
      <dgm:prSet/>
      <dgm:spPr/>
      <dgm:t>
        <a:bodyPr/>
        <a:lstStyle/>
        <a:p>
          <a:endParaRPr lang="en-GB"/>
        </a:p>
      </dgm:t>
    </dgm:pt>
    <dgm:pt modelId="{53DC0D16-3806-4FFC-914B-81CE849379B8}" type="pres">
      <dgm:prSet presAssocID="{D55F95C1-12B8-4C94-A130-3B807818006A}" presName="Name0" presStyleCnt="0">
        <dgm:presLayoutVars>
          <dgm:chMax val="2"/>
          <dgm:chPref val="2"/>
          <dgm:animLvl val="lvl"/>
        </dgm:presLayoutVars>
      </dgm:prSet>
      <dgm:spPr/>
    </dgm:pt>
    <dgm:pt modelId="{0B05B5B0-4906-4368-B874-938B2427F138}" type="pres">
      <dgm:prSet presAssocID="{D55F95C1-12B8-4C94-A130-3B807818006A}" presName="LeftText" presStyleLbl="revTx" presStyleIdx="0" presStyleCnt="0">
        <dgm:presLayoutVars>
          <dgm:bulletEnabled val="1"/>
        </dgm:presLayoutVars>
      </dgm:prSet>
      <dgm:spPr/>
    </dgm:pt>
    <dgm:pt modelId="{FC538FD8-0B13-4B00-8538-E527AFDD1819}" type="pres">
      <dgm:prSet presAssocID="{D55F95C1-12B8-4C94-A130-3B807818006A}" presName="LeftNode" presStyleLbl="bgImgPlace1" presStyleIdx="0" presStyleCnt="2" custScaleX="148905" custScaleY="93402" custLinFactNeighborX="3541" custLinFactNeighborY="0">
        <dgm:presLayoutVars>
          <dgm:chMax val="2"/>
          <dgm:chPref val="2"/>
        </dgm:presLayoutVars>
      </dgm:prSet>
      <dgm:spPr/>
    </dgm:pt>
    <dgm:pt modelId="{BF73E248-B52B-492C-B565-D93444CFF6AB}" type="pres">
      <dgm:prSet presAssocID="{D55F95C1-12B8-4C94-A130-3B807818006A}" presName="RightText" presStyleLbl="revTx" presStyleIdx="0" presStyleCnt="0">
        <dgm:presLayoutVars>
          <dgm:bulletEnabled val="1"/>
        </dgm:presLayoutVars>
      </dgm:prSet>
      <dgm:spPr/>
    </dgm:pt>
    <dgm:pt modelId="{FB568C44-3563-456B-B693-004B925C1A83}" type="pres">
      <dgm:prSet presAssocID="{D55F95C1-12B8-4C94-A130-3B807818006A}" presName="RightNode" presStyleLbl="bgImgPlace1" presStyleIdx="1" presStyleCnt="2" custScaleX="151911" custScaleY="92506" custLinFactNeighborX="50202" custLinFactNeighborY="703">
        <dgm:presLayoutVars>
          <dgm:chMax val="0"/>
          <dgm:chPref val="0"/>
        </dgm:presLayoutVars>
      </dgm:prSet>
      <dgm:spPr/>
    </dgm:pt>
    <dgm:pt modelId="{4701D161-DDA6-4A4C-A7B3-5BD700B77396}" type="pres">
      <dgm:prSet presAssocID="{D55F95C1-12B8-4C94-A130-3B807818006A}" presName="TopArrow" presStyleLbl="node1" presStyleIdx="0" presStyleCnt="2" custScaleX="156418" custLinFactNeighborX="20697" custLinFactNeighborY="8537"/>
      <dgm:spPr>
        <a:solidFill>
          <a:srgbClr val="00B5E5"/>
        </a:solidFill>
      </dgm:spPr>
    </dgm:pt>
    <dgm:pt modelId="{371EB992-1694-4CE8-B2C0-013D4C2B2C3F}" type="pres">
      <dgm:prSet presAssocID="{D55F95C1-12B8-4C94-A130-3B807818006A}" presName="BottomArrow" presStyleLbl="node1" presStyleIdx="1" presStyleCnt="2" custScaleX="138829" custLinFactNeighborX="16373" custLinFactNeighborY="-11269"/>
      <dgm:spPr/>
    </dgm:pt>
  </dgm:ptLst>
  <dgm:cxnLst>
    <dgm:cxn modelId="{5E1F7704-0F68-4F38-8EE6-0D9E713B86F1}" srcId="{5581E6F2-1129-4BC1-85EF-5FFDE76DE1E9}" destId="{BDC62724-41B5-4A25-9A04-34D053ABFC61}" srcOrd="4" destOrd="0" parTransId="{DD76CD41-222F-40C1-B49E-69CDE0090D20}" sibTransId="{D7AAB627-CBF0-4EDC-9A23-00673FEDB578}"/>
    <dgm:cxn modelId="{7B97120E-FA14-439C-9D70-2BAB8790BC38}" type="presOf" srcId="{B8E49432-6148-4090-A0E1-A66B12342A65}" destId="{FB568C44-3563-456B-B693-004B925C1A83}" srcOrd="1" destOrd="0" presId="urn:microsoft.com/office/officeart/2009/layout/ReverseList"/>
    <dgm:cxn modelId="{C847362A-F63C-4594-BAD7-4646FAEE53B7}" type="presOf" srcId="{4D024F75-CED8-4980-85A4-5825F967A021}" destId="{BF73E248-B52B-492C-B565-D93444CFF6AB}" srcOrd="0" destOrd="5" presId="urn:microsoft.com/office/officeart/2009/layout/ReverseList"/>
    <dgm:cxn modelId="{DAEF0C2E-F04A-4369-8754-2546B4E7C2A6}" srcId="{D55F95C1-12B8-4C94-A130-3B807818006A}" destId="{5581E6F2-1129-4BC1-85EF-5FFDE76DE1E9}" srcOrd="0" destOrd="0" parTransId="{46D5B573-5877-41BA-B30E-E7F7233D157A}" sibTransId="{267DCC8F-03C2-4817-902E-8B48CFEEB33D}"/>
    <dgm:cxn modelId="{CF907C35-0544-4984-97CD-35377A963F2D}" type="presOf" srcId="{57814D7B-CA73-4564-950D-263ACB36DF0C}" destId="{FC538FD8-0B13-4B00-8538-E527AFDD1819}" srcOrd="1" destOrd="3" presId="urn:microsoft.com/office/officeart/2009/layout/ReverseList"/>
    <dgm:cxn modelId="{D2BFE539-EB49-4205-8609-82D9E027C539}" type="presOf" srcId="{A2B07AD7-3618-46EB-8C3A-7BCF251B4E5D}" destId="{FB568C44-3563-456B-B693-004B925C1A83}" srcOrd="1" destOrd="1" presId="urn:microsoft.com/office/officeart/2009/layout/ReverseList"/>
    <dgm:cxn modelId="{7DD5FC3B-E0CF-4064-9AAB-5EC378B2E5AC}" type="presOf" srcId="{EA2549C9-FE13-4AD2-AE67-527EF277B4AF}" destId="{0B05B5B0-4906-4368-B874-938B2427F138}" srcOrd="0" destOrd="4" presId="urn:microsoft.com/office/officeart/2009/layout/ReverseList"/>
    <dgm:cxn modelId="{E295F066-DCBA-4236-8797-25F9AD385B9B}" srcId="{5581E6F2-1129-4BC1-85EF-5FFDE76DE1E9}" destId="{57814D7B-CA73-4564-950D-263ACB36DF0C}" srcOrd="2" destOrd="0" parTransId="{3DB6EF70-97FC-4E7F-88E9-EFAF6655BEA1}" sibTransId="{91CB21C0-F401-473F-BEC9-A9184F798838}"/>
    <dgm:cxn modelId="{473A4B69-4DA4-4BB6-86C6-D96EDDA9B7EA}" type="presOf" srcId="{CBC62B75-2565-4F62-9161-A7A91D708C2A}" destId="{0B05B5B0-4906-4368-B874-938B2427F138}" srcOrd="0" destOrd="1" presId="urn:microsoft.com/office/officeart/2009/layout/ReverseList"/>
    <dgm:cxn modelId="{31F7966A-DEC2-48AF-8E6C-9F9BFB419C14}" srcId="{5581E6F2-1129-4BC1-85EF-5FFDE76DE1E9}" destId="{CBC62B75-2565-4F62-9161-A7A91D708C2A}" srcOrd="0" destOrd="0" parTransId="{893C3F98-FEC3-4883-9D90-C5DAA4372FC6}" sibTransId="{D6947B3E-5631-4D62-9AE8-C83C541F9AF1}"/>
    <dgm:cxn modelId="{7C3C026B-2D5A-4851-85C7-E3E4D981C514}" type="presOf" srcId="{5581E6F2-1129-4BC1-85EF-5FFDE76DE1E9}" destId="{0B05B5B0-4906-4368-B874-938B2427F138}" srcOrd="0" destOrd="0" presId="urn:microsoft.com/office/officeart/2009/layout/ReverseList"/>
    <dgm:cxn modelId="{A1B1B74B-4FC3-4782-BFB5-F638F0C50FC1}" type="presOf" srcId="{0AA59845-9FEA-4CA6-8150-E960CC1F0838}" destId="{BF73E248-B52B-492C-B565-D93444CFF6AB}" srcOrd="0" destOrd="3" presId="urn:microsoft.com/office/officeart/2009/layout/ReverseList"/>
    <dgm:cxn modelId="{1698114D-0922-462F-80B3-436DD6AF0CEE}" type="presOf" srcId="{4D024F75-CED8-4980-85A4-5825F967A021}" destId="{FB568C44-3563-456B-B693-004B925C1A83}" srcOrd="1" destOrd="5" presId="urn:microsoft.com/office/officeart/2009/layout/ReverseList"/>
    <dgm:cxn modelId="{E8AF524D-0A20-4EDF-9654-505F6A71C1AD}" type="presOf" srcId="{C93B9037-965B-4DAD-BDE7-D8F0E0AE3775}" destId="{0B05B5B0-4906-4368-B874-938B2427F138}" srcOrd="0" destOrd="2" presId="urn:microsoft.com/office/officeart/2009/layout/ReverseList"/>
    <dgm:cxn modelId="{A637CE6F-2DDA-4C53-8215-A59E698E9902}" srcId="{B8E49432-6148-4090-A0E1-A66B12342A65}" destId="{0AA59845-9FEA-4CA6-8150-E960CC1F0838}" srcOrd="2" destOrd="0" parTransId="{F9AD9553-EBB6-4342-AD2D-3D20565B62D9}" sibTransId="{EB3697AB-0921-4E4F-A1CB-245DBDF0B06E}"/>
    <dgm:cxn modelId="{2C137F54-4551-48B3-90FA-6D9859DA94A3}" srcId="{5581E6F2-1129-4BC1-85EF-5FFDE76DE1E9}" destId="{C93B9037-965B-4DAD-BDE7-D8F0E0AE3775}" srcOrd="1" destOrd="0" parTransId="{99340690-F1A8-48E1-8F04-B1DD8F51E1BE}" sibTransId="{0ACE4B22-65FF-4BB5-A1D8-5DA6E6316DCA}"/>
    <dgm:cxn modelId="{77565177-ED95-49A8-A67B-0EA091261E65}" srcId="{5581E6F2-1129-4BC1-85EF-5FFDE76DE1E9}" destId="{EA2549C9-FE13-4AD2-AE67-527EF277B4AF}" srcOrd="3" destOrd="0" parTransId="{07A1112F-3781-4BD4-B14D-551BA68151BF}" sibTransId="{AE186587-9457-4A41-8941-7C16FCFD6496}"/>
    <dgm:cxn modelId="{FC39DA78-C9C0-4E59-8BDB-3288FEDA952D}" srcId="{D55F95C1-12B8-4C94-A130-3B807818006A}" destId="{B8E49432-6148-4090-A0E1-A66B12342A65}" srcOrd="1" destOrd="0" parTransId="{EFF7BDC3-B551-477C-8E84-7BD19200ADEE}" sibTransId="{3D3E5636-8BD7-4632-8829-CE07617369A6}"/>
    <dgm:cxn modelId="{8A27035A-2936-45B3-AE05-9FA327C69FEA}" type="presOf" srcId="{BDC62724-41B5-4A25-9A04-34D053ABFC61}" destId="{0B05B5B0-4906-4368-B874-938B2427F138}" srcOrd="0" destOrd="5" presId="urn:microsoft.com/office/officeart/2009/layout/ReverseList"/>
    <dgm:cxn modelId="{BEDF367B-98D2-433B-ACD4-48706DA6EEE4}" type="presOf" srcId="{BDC62724-41B5-4A25-9A04-34D053ABFC61}" destId="{FC538FD8-0B13-4B00-8538-E527AFDD1819}" srcOrd="1" destOrd="5" presId="urn:microsoft.com/office/officeart/2009/layout/ReverseList"/>
    <dgm:cxn modelId="{FCCEEE7D-2161-49DF-BBAA-DBB6A2B02212}" type="presOf" srcId="{D55F95C1-12B8-4C94-A130-3B807818006A}" destId="{53DC0D16-3806-4FFC-914B-81CE849379B8}" srcOrd="0" destOrd="0" presId="urn:microsoft.com/office/officeart/2009/layout/ReverseList"/>
    <dgm:cxn modelId="{7840BB7F-2B80-4F03-B21C-74D5359D5D05}" type="presOf" srcId="{C93B9037-965B-4DAD-BDE7-D8F0E0AE3775}" destId="{FC538FD8-0B13-4B00-8538-E527AFDD1819}" srcOrd="1" destOrd="2" presId="urn:microsoft.com/office/officeart/2009/layout/ReverseList"/>
    <dgm:cxn modelId="{1000A791-4D88-41F8-8276-F3146398D007}" type="presOf" srcId="{F34840E7-436A-46D6-A4E8-2C8C3D49A673}" destId="{BF73E248-B52B-492C-B565-D93444CFF6AB}" srcOrd="0" destOrd="4" presId="urn:microsoft.com/office/officeart/2009/layout/ReverseList"/>
    <dgm:cxn modelId="{1E58FD97-F144-46CE-8D73-BB69090405E0}" srcId="{B8E49432-6148-4090-A0E1-A66B12342A65}" destId="{A2B07AD7-3618-46EB-8C3A-7BCF251B4E5D}" srcOrd="0" destOrd="0" parTransId="{261CF8B9-1DB7-4417-8A73-F09D58FE51C1}" sibTransId="{B3F73C10-B243-4998-B0E1-5B9659E08387}"/>
    <dgm:cxn modelId="{7E864CA7-33FE-44FD-ACEA-E87FB48AA859}" type="presOf" srcId="{CBC62B75-2565-4F62-9161-A7A91D708C2A}" destId="{FC538FD8-0B13-4B00-8538-E527AFDD1819}" srcOrd="1" destOrd="1" presId="urn:microsoft.com/office/officeart/2009/layout/ReverseList"/>
    <dgm:cxn modelId="{73F722A9-3D81-40F8-A532-F13C23161C2A}" type="presOf" srcId="{0AA59845-9FEA-4CA6-8150-E960CC1F0838}" destId="{FB568C44-3563-456B-B693-004B925C1A83}" srcOrd="1" destOrd="3" presId="urn:microsoft.com/office/officeart/2009/layout/ReverseList"/>
    <dgm:cxn modelId="{D7F469AD-9C84-42F9-A21F-8E73F1015D5D}" type="presOf" srcId="{5581E6F2-1129-4BC1-85EF-5FFDE76DE1E9}" destId="{FC538FD8-0B13-4B00-8538-E527AFDD1819}" srcOrd="1" destOrd="0" presId="urn:microsoft.com/office/officeart/2009/layout/ReverseList"/>
    <dgm:cxn modelId="{D9225EAE-A78B-473A-8EB7-3B3D607EAEDD}" type="presOf" srcId="{B8E49432-6148-4090-A0E1-A66B12342A65}" destId="{BF73E248-B52B-492C-B565-D93444CFF6AB}" srcOrd="0" destOrd="0" presId="urn:microsoft.com/office/officeart/2009/layout/ReverseList"/>
    <dgm:cxn modelId="{39169CB4-3CB9-4459-8BF5-B7CACE329926}" type="presOf" srcId="{F34840E7-436A-46D6-A4E8-2C8C3D49A673}" destId="{FB568C44-3563-456B-B693-004B925C1A83}" srcOrd="1" destOrd="4" presId="urn:microsoft.com/office/officeart/2009/layout/ReverseList"/>
    <dgm:cxn modelId="{41F1CCB5-26FA-44C9-880B-DF65D92A2712}" srcId="{B8E49432-6148-4090-A0E1-A66B12342A65}" destId="{F34840E7-436A-46D6-A4E8-2C8C3D49A673}" srcOrd="3" destOrd="0" parTransId="{6A93BDA2-EFA2-431A-80DA-9FDA9C1E2BD0}" sibTransId="{176C85C8-CF55-4B30-816B-60F6D9380F54}"/>
    <dgm:cxn modelId="{F4AA20B6-CD22-4B45-A085-04EC542D8F29}" type="presOf" srcId="{57814D7B-CA73-4564-950D-263ACB36DF0C}" destId="{0B05B5B0-4906-4368-B874-938B2427F138}" srcOrd="0" destOrd="3" presId="urn:microsoft.com/office/officeart/2009/layout/ReverseList"/>
    <dgm:cxn modelId="{35C69AC1-D507-4456-A456-A948639AE421}" type="presOf" srcId="{2C4EBFFD-EDDF-4A9E-9BDA-63C0D1303989}" destId="{BF73E248-B52B-492C-B565-D93444CFF6AB}" srcOrd="0" destOrd="2" presId="urn:microsoft.com/office/officeart/2009/layout/ReverseList"/>
    <dgm:cxn modelId="{92DFEAC9-FD0A-4FFC-B4D7-F5F62FDE2A6C}" srcId="{B8E49432-6148-4090-A0E1-A66B12342A65}" destId="{4D024F75-CED8-4980-85A4-5825F967A021}" srcOrd="4" destOrd="0" parTransId="{CBB0E0B1-96E9-415F-A85D-F2715638B1E1}" sibTransId="{6772F5EA-5044-4D60-BD16-61AB0A0D5880}"/>
    <dgm:cxn modelId="{D465F8CC-34DB-4F18-B115-36FC098A1C0C}" srcId="{B8E49432-6148-4090-A0E1-A66B12342A65}" destId="{2C4EBFFD-EDDF-4A9E-9BDA-63C0D1303989}" srcOrd="1" destOrd="0" parTransId="{E881C00D-E1F5-4BCB-935F-8DD5B26FB37B}" sibTransId="{1A0242C3-2DD9-49AE-9069-9E7F55D036A5}"/>
    <dgm:cxn modelId="{46EAC6D1-9A1E-4D50-82D1-D82BFFBD4540}" type="presOf" srcId="{A2B07AD7-3618-46EB-8C3A-7BCF251B4E5D}" destId="{BF73E248-B52B-492C-B565-D93444CFF6AB}" srcOrd="0" destOrd="1" presId="urn:microsoft.com/office/officeart/2009/layout/ReverseList"/>
    <dgm:cxn modelId="{3434F8F3-92B9-46D6-A9F8-46F598277D74}" type="presOf" srcId="{2C4EBFFD-EDDF-4A9E-9BDA-63C0D1303989}" destId="{FB568C44-3563-456B-B693-004B925C1A83}" srcOrd="1" destOrd="2" presId="urn:microsoft.com/office/officeart/2009/layout/ReverseList"/>
    <dgm:cxn modelId="{FFDD69F4-6F3C-4FAF-AA8A-7B1CE06F1BD6}" type="presOf" srcId="{EA2549C9-FE13-4AD2-AE67-527EF277B4AF}" destId="{FC538FD8-0B13-4B00-8538-E527AFDD1819}" srcOrd="1" destOrd="4" presId="urn:microsoft.com/office/officeart/2009/layout/ReverseList"/>
    <dgm:cxn modelId="{99B8CA76-C1FF-43CF-AD45-B0126942CB0D}" type="presParOf" srcId="{53DC0D16-3806-4FFC-914B-81CE849379B8}" destId="{0B05B5B0-4906-4368-B874-938B2427F138}" srcOrd="0" destOrd="0" presId="urn:microsoft.com/office/officeart/2009/layout/ReverseList"/>
    <dgm:cxn modelId="{415A1E6D-8F54-4D7E-9F02-BC322ED5EE84}" type="presParOf" srcId="{53DC0D16-3806-4FFC-914B-81CE849379B8}" destId="{FC538FD8-0B13-4B00-8538-E527AFDD1819}" srcOrd="1" destOrd="0" presId="urn:microsoft.com/office/officeart/2009/layout/ReverseList"/>
    <dgm:cxn modelId="{962E1906-11E7-46C8-B357-BFDAD9C68376}" type="presParOf" srcId="{53DC0D16-3806-4FFC-914B-81CE849379B8}" destId="{BF73E248-B52B-492C-B565-D93444CFF6AB}" srcOrd="2" destOrd="0" presId="urn:microsoft.com/office/officeart/2009/layout/ReverseList"/>
    <dgm:cxn modelId="{E2828111-616B-41E6-A273-361FAC1CF758}" type="presParOf" srcId="{53DC0D16-3806-4FFC-914B-81CE849379B8}" destId="{FB568C44-3563-456B-B693-004B925C1A83}" srcOrd="3" destOrd="0" presId="urn:microsoft.com/office/officeart/2009/layout/ReverseList"/>
    <dgm:cxn modelId="{2ECC7B3A-3360-46D5-B618-556385C38F0E}" type="presParOf" srcId="{53DC0D16-3806-4FFC-914B-81CE849379B8}" destId="{4701D161-DDA6-4A4C-A7B3-5BD700B77396}" srcOrd="4" destOrd="0" presId="urn:microsoft.com/office/officeart/2009/layout/ReverseList"/>
    <dgm:cxn modelId="{14C86791-56B6-46E7-8C84-EFDE7891ED26}" type="presParOf" srcId="{53DC0D16-3806-4FFC-914B-81CE849379B8}" destId="{371EB992-1694-4CE8-B2C0-013D4C2B2C3F}"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DD4B1-3502-45CD-ADDD-29C5F5586010}">
      <dsp:nvSpPr>
        <dsp:cNvPr id="0" name=""/>
        <dsp:cNvSpPr/>
      </dsp:nvSpPr>
      <dsp:spPr>
        <a:xfrm>
          <a:off x="1048" y="1058984"/>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html</a:t>
          </a:r>
        </a:p>
      </dsp:txBody>
      <dsp:txXfrm>
        <a:off x="12203" y="1070139"/>
        <a:ext cx="739427" cy="358558"/>
      </dsp:txXfrm>
    </dsp:sp>
    <dsp:sp modelId="{CD35C484-900E-41B0-B985-9D1CDC62AAFF}">
      <dsp:nvSpPr>
        <dsp:cNvPr id="0" name=""/>
        <dsp:cNvSpPr/>
      </dsp:nvSpPr>
      <dsp:spPr>
        <a:xfrm rot="17945813">
          <a:off x="601847" y="963057"/>
          <a:ext cx="626573" cy="25224"/>
        </a:xfrm>
        <a:custGeom>
          <a:avLst/>
          <a:gdLst/>
          <a:ahLst/>
          <a:cxnLst/>
          <a:rect l="0" t="0" r="0" b="0"/>
          <a:pathLst>
            <a:path>
              <a:moveTo>
                <a:pt x="0" y="12612"/>
              </a:moveTo>
              <a:lnTo>
                <a:pt x="626573" y="1261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9469" y="960005"/>
        <a:ext cx="31328" cy="31328"/>
      </dsp:txXfrm>
    </dsp:sp>
    <dsp:sp modelId="{3F82055C-7398-4DAF-879E-F6CC278524FE}">
      <dsp:nvSpPr>
        <dsp:cNvPr id="0" name=""/>
        <dsp:cNvSpPr/>
      </dsp:nvSpPr>
      <dsp:spPr>
        <a:xfrm>
          <a:off x="1067481" y="511485"/>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head</a:t>
          </a:r>
        </a:p>
      </dsp:txBody>
      <dsp:txXfrm>
        <a:off x="1078636" y="522640"/>
        <a:ext cx="739427" cy="358558"/>
      </dsp:txXfrm>
    </dsp:sp>
    <dsp:sp modelId="{FE719185-FA8B-40BE-9CB5-646FDE75B5EA}">
      <dsp:nvSpPr>
        <dsp:cNvPr id="0" name=""/>
        <dsp:cNvSpPr/>
      </dsp:nvSpPr>
      <dsp:spPr>
        <a:xfrm rot="19457599">
          <a:off x="1793950" y="579808"/>
          <a:ext cx="375233" cy="25224"/>
        </a:xfrm>
        <a:custGeom>
          <a:avLst/>
          <a:gdLst/>
          <a:ahLst/>
          <a:cxnLst/>
          <a:rect l="0" t="0" r="0" b="0"/>
          <a:pathLst>
            <a:path>
              <a:moveTo>
                <a:pt x="0" y="12612"/>
              </a:moveTo>
              <a:lnTo>
                <a:pt x="375233"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2186" y="583039"/>
        <a:ext cx="18761" cy="18761"/>
      </dsp:txXfrm>
    </dsp:sp>
    <dsp:sp modelId="{CFE553BA-F1F3-4FEB-AB2F-F73801466DE2}">
      <dsp:nvSpPr>
        <dsp:cNvPr id="0" name=""/>
        <dsp:cNvSpPr/>
      </dsp:nvSpPr>
      <dsp:spPr>
        <a:xfrm>
          <a:off x="2133914" y="292486"/>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title</a:t>
          </a:r>
        </a:p>
      </dsp:txBody>
      <dsp:txXfrm>
        <a:off x="2145069" y="303641"/>
        <a:ext cx="739427" cy="358558"/>
      </dsp:txXfrm>
    </dsp:sp>
    <dsp:sp modelId="{F4E22CEE-705F-42F2-BA96-30553F4F33EF}">
      <dsp:nvSpPr>
        <dsp:cNvPr id="0" name=""/>
        <dsp:cNvSpPr/>
      </dsp:nvSpPr>
      <dsp:spPr>
        <a:xfrm>
          <a:off x="2895652" y="470308"/>
          <a:ext cx="304695" cy="25224"/>
        </a:xfrm>
        <a:custGeom>
          <a:avLst/>
          <a:gdLst/>
          <a:ahLst/>
          <a:cxnLst/>
          <a:rect l="0" t="0" r="0" b="0"/>
          <a:pathLst>
            <a:path>
              <a:moveTo>
                <a:pt x="0" y="12612"/>
              </a:moveTo>
              <a:lnTo>
                <a:pt x="304695"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2" y="475303"/>
        <a:ext cx="15234" cy="15234"/>
      </dsp:txXfrm>
    </dsp:sp>
    <dsp:sp modelId="{CAAE76A6-B18E-48F8-88A2-2C43513762B7}">
      <dsp:nvSpPr>
        <dsp:cNvPr id="0" name=""/>
        <dsp:cNvSpPr/>
      </dsp:nvSpPr>
      <dsp:spPr>
        <a:xfrm>
          <a:off x="3200347" y="292486"/>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text</a:t>
          </a:r>
        </a:p>
      </dsp:txBody>
      <dsp:txXfrm>
        <a:off x="3211502" y="303641"/>
        <a:ext cx="739427" cy="358558"/>
      </dsp:txXfrm>
    </dsp:sp>
    <dsp:sp modelId="{64EBCE98-46E7-4969-A274-2B6D3B747CEB}">
      <dsp:nvSpPr>
        <dsp:cNvPr id="0" name=""/>
        <dsp:cNvSpPr/>
      </dsp:nvSpPr>
      <dsp:spPr>
        <a:xfrm rot="2142401">
          <a:off x="1793950" y="798807"/>
          <a:ext cx="375233" cy="25224"/>
        </a:xfrm>
        <a:custGeom>
          <a:avLst/>
          <a:gdLst/>
          <a:ahLst/>
          <a:cxnLst/>
          <a:rect l="0" t="0" r="0" b="0"/>
          <a:pathLst>
            <a:path>
              <a:moveTo>
                <a:pt x="0" y="12612"/>
              </a:moveTo>
              <a:lnTo>
                <a:pt x="375233"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2186" y="802039"/>
        <a:ext cx="18761" cy="18761"/>
      </dsp:txXfrm>
    </dsp:sp>
    <dsp:sp modelId="{BE4485E5-FDED-41BA-AE3B-73D89848F8AF}">
      <dsp:nvSpPr>
        <dsp:cNvPr id="0" name=""/>
        <dsp:cNvSpPr/>
      </dsp:nvSpPr>
      <dsp:spPr>
        <a:xfrm>
          <a:off x="2133914" y="730485"/>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script</a:t>
          </a:r>
        </a:p>
      </dsp:txBody>
      <dsp:txXfrm>
        <a:off x="2145069" y="741640"/>
        <a:ext cx="739427" cy="358558"/>
      </dsp:txXfrm>
    </dsp:sp>
    <dsp:sp modelId="{30AD93D0-31C3-496B-A16A-DFD2C8DD6B69}">
      <dsp:nvSpPr>
        <dsp:cNvPr id="0" name=""/>
        <dsp:cNvSpPr/>
      </dsp:nvSpPr>
      <dsp:spPr>
        <a:xfrm rot="3654187">
          <a:off x="601847" y="1510556"/>
          <a:ext cx="626573" cy="25224"/>
        </a:xfrm>
        <a:custGeom>
          <a:avLst/>
          <a:gdLst/>
          <a:ahLst/>
          <a:cxnLst/>
          <a:rect l="0" t="0" r="0" b="0"/>
          <a:pathLst>
            <a:path>
              <a:moveTo>
                <a:pt x="0" y="12612"/>
              </a:moveTo>
              <a:lnTo>
                <a:pt x="626573" y="1261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9469" y="1507504"/>
        <a:ext cx="31328" cy="31328"/>
      </dsp:txXfrm>
    </dsp:sp>
    <dsp:sp modelId="{1142DD3C-43F4-4544-BEC3-9F5EEA831719}">
      <dsp:nvSpPr>
        <dsp:cNvPr id="0" name=""/>
        <dsp:cNvSpPr/>
      </dsp:nvSpPr>
      <dsp:spPr>
        <a:xfrm>
          <a:off x="1067481" y="1606483"/>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body</a:t>
          </a:r>
        </a:p>
      </dsp:txBody>
      <dsp:txXfrm>
        <a:off x="1078636" y="1617638"/>
        <a:ext cx="739427" cy="358558"/>
      </dsp:txXfrm>
    </dsp:sp>
    <dsp:sp modelId="{8475EB81-7A57-48B3-AC9F-9D8D2BB3B5F2}">
      <dsp:nvSpPr>
        <dsp:cNvPr id="0" name=""/>
        <dsp:cNvSpPr/>
      </dsp:nvSpPr>
      <dsp:spPr>
        <a:xfrm rot="18289469">
          <a:off x="1714788" y="1565306"/>
          <a:ext cx="533556" cy="25224"/>
        </a:xfrm>
        <a:custGeom>
          <a:avLst/>
          <a:gdLst/>
          <a:ahLst/>
          <a:cxnLst/>
          <a:rect l="0" t="0" r="0" b="0"/>
          <a:pathLst>
            <a:path>
              <a:moveTo>
                <a:pt x="0" y="12612"/>
              </a:moveTo>
              <a:lnTo>
                <a:pt x="533556"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8228" y="1564579"/>
        <a:ext cx="26677" cy="26677"/>
      </dsp:txXfrm>
    </dsp:sp>
    <dsp:sp modelId="{0165D732-611F-4DC3-89E7-25CCDE1E3D41}">
      <dsp:nvSpPr>
        <dsp:cNvPr id="0" name=""/>
        <dsp:cNvSpPr/>
      </dsp:nvSpPr>
      <dsp:spPr>
        <a:xfrm>
          <a:off x="2133914" y="1168484"/>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h1</a:t>
          </a:r>
        </a:p>
      </dsp:txBody>
      <dsp:txXfrm>
        <a:off x="2145069" y="1179639"/>
        <a:ext cx="739427" cy="358558"/>
      </dsp:txXfrm>
    </dsp:sp>
    <dsp:sp modelId="{7DD9298F-3106-4FB6-8002-07E4303FBF78}">
      <dsp:nvSpPr>
        <dsp:cNvPr id="0" name=""/>
        <dsp:cNvSpPr/>
      </dsp:nvSpPr>
      <dsp:spPr>
        <a:xfrm>
          <a:off x="2895652" y="1346306"/>
          <a:ext cx="304695" cy="25224"/>
        </a:xfrm>
        <a:custGeom>
          <a:avLst/>
          <a:gdLst/>
          <a:ahLst/>
          <a:cxnLst/>
          <a:rect l="0" t="0" r="0" b="0"/>
          <a:pathLst>
            <a:path>
              <a:moveTo>
                <a:pt x="0" y="12612"/>
              </a:moveTo>
              <a:lnTo>
                <a:pt x="304695"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2" y="1351301"/>
        <a:ext cx="15234" cy="15234"/>
      </dsp:txXfrm>
    </dsp:sp>
    <dsp:sp modelId="{95BA4F1B-A98A-4F54-97D9-B7330887842E}">
      <dsp:nvSpPr>
        <dsp:cNvPr id="0" name=""/>
        <dsp:cNvSpPr/>
      </dsp:nvSpPr>
      <dsp:spPr>
        <a:xfrm>
          <a:off x="3200347" y="1168484"/>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text</a:t>
          </a:r>
        </a:p>
      </dsp:txBody>
      <dsp:txXfrm>
        <a:off x="3211502" y="1179639"/>
        <a:ext cx="739427" cy="358558"/>
      </dsp:txXfrm>
    </dsp:sp>
    <dsp:sp modelId="{EDF2A8A6-D7D3-4FFA-88A0-4B19F20C3A29}">
      <dsp:nvSpPr>
        <dsp:cNvPr id="0" name=""/>
        <dsp:cNvSpPr/>
      </dsp:nvSpPr>
      <dsp:spPr>
        <a:xfrm>
          <a:off x="1829219" y="1784305"/>
          <a:ext cx="304695" cy="25224"/>
        </a:xfrm>
        <a:custGeom>
          <a:avLst/>
          <a:gdLst/>
          <a:ahLst/>
          <a:cxnLst/>
          <a:rect l="0" t="0" r="0" b="0"/>
          <a:pathLst>
            <a:path>
              <a:moveTo>
                <a:pt x="0" y="12612"/>
              </a:moveTo>
              <a:lnTo>
                <a:pt x="304695"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3949" y="1789300"/>
        <a:ext cx="15234" cy="15234"/>
      </dsp:txXfrm>
    </dsp:sp>
    <dsp:sp modelId="{B4D8C414-A889-4C5C-BFAC-533BDC044644}">
      <dsp:nvSpPr>
        <dsp:cNvPr id="0" name=""/>
        <dsp:cNvSpPr/>
      </dsp:nvSpPr>
      <dsp:spPr>
        <a:xfrm>
          <a:off x="2133914" y="1606483"/>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table</a:t>
          </a:r>
        </a:p>
      </dsp:txBody>
      <dsp:txXfrm>
        <a:off x="2145069" y="1617638"/>
        <a:ext cx="739427" cy="358558"/>
      </dsp:txXfrm>
    </dsp:sp>
    <dsp:sp modelId="{C39FCE13-11E6-45D6-93B7-8BC3C2F70626}">
      <dsp:nvSpPr>
        <dsp:cNvPr id="0" name=""/>
        <dsp:cNvSpPr/>
      </dsp:nvSpPr>
      <dsp:spPr>
        <a:xfrm>
          <a:off x="2895652" y="1784305"/>
          <a:ext cx="304695" cy="25224"/>
        </a:xfrm>
        <a:custGeom>
          <a:avLst/>
          <a:gdLst/>
          <a:ahLst/>
          <a:cxnLst/>
          <a:rect l="0" t="0" r="0" b="0"/>
          <a:pathLst>
            <a:path>
              <a:moveTo>
                <a:pt x="0" y="12612"/>
              </a:moveTo>
              <a:lnTo>
                <a:pt x="304695"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2" y="1789300"/>
        <a:ext cx="15234" cy="15234"/>
      </dsp:txXfrm>
    </dsp:sp>
    <dsp:sp modelId="{87FAEE4E-51F4-4F38-80E7-BBFACE014598}">
      <dsp:nvSpPr>
        <dsp:cNvPr id="0" name=""/>
        <dsp:cNvSpPr/>
      </dsp:nvSpPr>
      <dsp:spPr>
        <a:xfrm>
          <a:off x="3200347" y="1606483"/>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tr</a:t>
          </a:r>
        </a:p>
      </dsp:txBody>
      <dsp:txXfrm>
        <a:off x="3211502" y="1617638"/>
        <a:ext cx="739427" cy="358558"/>
      </dsp:txXfrm>
    </dsp:sp>
    <dsp:sp modelId="{A1099AA4-9EE2-41B0-809C-61466EBDC871}">
      <dsp:nvSpPr>
        <dsp:cNvPr id="0" name=""/>
        <dsp:cNvSpPr/>
      </dsp:nvSpPr>
      <dsp:spPr>
        <a:xfrm>
          <a:off x="3962085" y="1784305"/>
          <a:ext cx="304695" cy="25224"/>
        </a:xfrm>
        <a:custGeom>
          <a:avLst/>
          <a:gdLst/>
          <a:ahLst/>
          <a:cxnLst/>
          <a:rect l="0" t="0" r="0" b="0"/>
          <a:pathLst>
            <a:path>
              <a:moveTo>
                <a:pt x="0" y="12612"/>
              </a:moveTo>
              <a:lnTo>
                <a:pt x="304695"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4106815" y="1789300"/>
        <a:ext cx="15234" cy="15234"/>
      </dsp:txXfrm>
    </dsp:sp>
    <dsp:sp modelId="{28945085-81F1-4776-88F9-EA7A9425C4D7}">
      <dsp:nvSpPr>
        <dsp:cNvPr id="0" name=""/>
        <dsp:cNvSpPr/>
      </dsp:nvSpPr>
      <dsp:spPr>
        <a:xfrm>
          <a:off x="4266780" y="1606483"/>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td</a:t>
          </a:r>
        </a:p>
      </dsp:txBody>
      <dsp:txXfrm>
        <a:off x="4277935" y="1617638"/>
        <a:ext cx="739427" cy="358558"/>
      </dsp:txXfrm>
    </dsp:sp>
    <dsp:sp modelId="{96AE164D-B308-4F49-AB31-1DCCECE1FA30}">
      <dsp:nvSpPr>
        <dsp:cNvPr id="0" name=""/>
        <dsp:cNvSpPr/>
      </dsp:nvSpPr>
      <dsp:spPr>
        <a:xfrm>
          <a:off x="5028518" y="1784305"/>
          <a:ext cx="304695" cy="25224"/>
        </a:xfrm>
        <a:custGeom>
          <a:avLst/>
          <a:gdLst/>
          <a:ahLst/>
          <a:cxnLst/>
          <a:rect l="0" t="0" r="0" b="0"/>
          <a:pathLst>
            <a:path>
              <a:moveTo>
                <a:pt x="0" y="12612"/>
              </a:moveTo>
              <a:lnTo>
                <a:pt x="304695"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5173248" y="1789300"/>
        <a:ext cx="15234" cy="15234"/>
      </dsp:txXfrm>
    </dsp:sp>
    <dsp:sp modelId="{11413F04-CE35-490C-90DE-56F4BFE45BD4}">
      <dsp:nvSpPr>
        <dsp:cNvPr id="0" name=""/>
        <dsp:cNvSpPr/>
      </dsp:nvSpPr>
      <dsp:spPr>
        <a:xfrm>
          <a:off x="5333213" y="1606483"/>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text</a:t>
          </a:r>
        </a:p>
      </dsp:txBody>
      <dsp:txXfrm>
        <a:off x="5344368" y="1617638"/>
        <a:ext cx="739427" cy="358558"/>
      </dsp:txXfrm>
    </dsp:sp>
    <dsp:sp modelId="{190A7249-E823-478C-BFD3-DF20CF33E64D}">
      <dsp:nvSpPr>
        <dsp:cNvPr id="0" name=""/>
        <dsp:cNvSpPr/>
      </dsp:nvSpPr>
      <dsp:spPr>
        <a:xfrm rot="3310531">
          <a:off x="1714788" y="2003305"/>
          <a:ext cx="533556" cy="25224"/>
        </a:xfrm>
        <a:custGeom>
          <a:avLst/>
          <a:gdLst/>
          <a:ahLst/>
          <a:cxnLst/>
          <a:rect l="0" t="0" r="0" b="0"/>
          <a:pathLst>
            <a:path>
              <a:moveTo>
                <a:pt x="0" y="12612"/>
              </a:moveTo>
              <a:lnTo>
                <a:pt x="533556"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8228" y="2002578"/>
        <a:ext cx="26677" cy="26677"/>
      </dsp:txXfrm>
    </dsp:sp>
    <dsp:sp modelId="{4357787F-5F98-45C8-976F-79BA503D746B}">
      <dsp:nvSpPr>
        <dsp:cNvPr id="0" name=""/>
        <dsp:cNvSpPr/>
      </dsp:nvSpPr>
      <dsp:spPr>
        <a:xfrm>
          <a:off x="2133914" y="2044483"/>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p</a:t>
          </a:r>
        </a:p>
      </dsp:txBody>
      <dsp:txXfrm>
        <a:off x="2145069" y="2055638"/>
        <a:ext cx="739427" cy="358558"/>
      </dsp:txXfrm>
    </dsp:sp>
    <dsp:sp modelId="{DF9D9BDF-1C81-4371-9E6B-F9C37E9D7D40}">
      <dsp:nvSpPr>
        <dsp:cNvPr id="0" name=""/>
        <dsp:cNvSpPr/>
      </dsp:nvSpPr>
      <dsp:spPr>
        <a:xfrm>
          <a:off x="2895652" y="2222305"/>
          <a:ext cx="304695" cy="25224"/>
        </a:xfrm>
        <a:custGeom>
          <a:avLst/>
          <a:gdLst/>
          <a:ahLst/>
          <a:cxnLst/>
          <a:rect l="0" t="0" r="0" b="0"/>
          <a:pathLst>
            <a:path>
              <a:moveTo>
                <a:pt x="0" y="12612"/>
              </a:moveTo>
              <a:lnTo>
                <a:pt x="304695" y="12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2" y="2227300"/>
        <a:ext cx="15234" cy="15234"/>
      </dsp:txXfrm>
    </dsp:sp>
    <dsp:sp modelId="{78F2D1DA-690A-475C-AC5D-E0C564FEE56A}">
      <dsp:nvSpPr>
        <dsp:cNvPr id="0" name=""/>
        <dsp:cNvSpPr/>
      </dsp:nvSpPr>
      <dsp:spPr>
        <a:xfrm>
          <a:off x="3200347" y="2044483"/>
          <a:ext cx="761737" cy="3808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em</a:t>
          </a:r>
        </a:p>
      </dsp:txBody>
      <dsp:txXfrm>
        <a:off x="3211502" y="2055638"/>
        <a:ext cx="739427" cy="358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38FD8-0B13-4B00-8538-E527AFDD1819}">
      <dsp:nvSpPr>
        <dsp:cNvPr id="0" name=""/>
        <dsp:cNvSpPr/>
      </dsp:nvSpPr>
      <dsp:spPr>
        <a:xfrm rot="16200000">
          <a:off x="2169685" y="892176"/>
          <a:ext cx="2581348" cy="2514874"/>
        </a:xfrm>
        <a:prstGeom prst="round2SameRect">
          <a:avLst>
            <a:gd name="adj1" fmla="val 16670"/>
            <a:gd name="adj2" fmla="val 0"/>
          </a:avLst>
        </a:prstGeom>
        <a:solidFill>
          <a:srgbClr val="89E6FF"/>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n-GB" sz="1600" b="1" kern="1200" dirty="0">
              <a:latin typeface="Courier New" panose="02070309020205020404" pitchFamily="49" charset="0"/>
              <a:cs typeface="Courier New" panose="02070309020205020404" pitchFamily="49" charset="0"/>
            </a:rPr>
            <a:t>img element</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 '</a:t>
          </a:r>
          <a:r>
            <a:rPr lang="en-GB" sz="1600" b="1" kern="1200" dirty="0" err="1">
              <a:latin typeface="Courier New" panose="02070309020205020404" pitchFamily="49" charset="0"/>
              <a:cs typeface="Courier New" panose="02070309020205020404" pitchFamily="49" charset="0"/>
            </a:rPr>
            <a:t>someClass</a:t>
          </a:r>
          <a:r>
            <a:rPr lang="en-GB" sz="1600" b="1" kern="1200" dirty="0">
              <a:latin typeface="Courier New" panose="02070309020205020404" pitchFamily="49" charset="0"/>
              <a:cs typeface="Courier New" panose="02070309020205020404" pitchFamily="49" charset="0"/>
            </a:rPr>
            <a:t>'</a:t>
          </a:r>
        </a:p>
        <a:p>
          <a:pPr marL="171450" lvl="1" indent="-171450" algn="l" defTabSz="711200">
            <a:lnSpc>
              <a:spcPct val="90000"/>
            </a:lnSpc>
            <a:spcBef>
              <a:spcPct val="0"/>
            </a:spcBef>
            <a:spcAft>
              <a:spcPct val="15000"/>
            </a:spcAft>
            <a:buChar char="•"/>
          </a:pPr>
          <a:r>
            <a:rPr lang="en-GB" sz="1600" b="1" kern="1200" dirty="0" err="1">
              <a:latin typeface="Courier New" panose="02070309020205020404" pitchFamily="49" charset="0"/>
              <a:cs typeface="Courier New" panose="02070309020205020404" pitchFamily="49" charset="0"/>
            </a:rPr>
            <a:t>title:'This</a:t>
          </a:r>
          <a:r>
            <a:rPr lang="en-GB" sz="1600" b="1" kern="1200" dirty="0">
              <a:latin typeface="Courier New" panose="02070309020205020404" pitchFamily="49" charset="0"/>
              <a:cs typeface="Courier New" panose="02070309020205020404" pitchFamily="49" charset="0"/>
            </a:rPr>
            <a:t> is my image'</a:t>
          </a:r>
        </a:p>
      </dsp:txBody>
      <dsp:txXfrm rot="5400000">
        <a:off x="2325710" y="981727"/>
        <a:ext cx="2392086" cy="2335772"/>
      </dsp:txXfrm>
    </dsp:sp>
    <dsp:sp modelId="{FB568C44-3563-456B-B693-004B925C1A83}">
      <dsp:nvSpPr>
        <dsp:cNvPr id="0" name=""/>
        <dsp:cNvSpPr/>
      </dsp:nvSpPr>
      <dsp:spPr>
        <a:xfrm rot="5400000">
          <a:off x="4735732" y="886221"/>
          <a:ext cx="2556585" cy="2565643"/>
        </a:xfrm>
        <a:prstGeom prst="round2SameRect">
          <a:avLst>
            <a:gd name="adj1" fmla="val 16670"/>
            <a:gd name="adj2" fmla="val 0"/>
          </a:avLst>
        </a:prstGeom>
        <a:solidFill>
          <a:schemeClr val="accent4">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l" defTabSz="711200">
            <a:lnSpc>
              <a:spcPct val="90000"/>
            </a:lnSpc>
            <a:spcBef>
              <a:spcPct val="0"/>
            </a:spcBef>
            <a:spcAft>
              <a:spcPct val="35000"/>
            </a:spcAft>
            <a:buNone/>
          </a:pPr>
          <a:r>
            <a:rPr lang="en-GB" sz="1600" b="1" kern="1200" dirty="0" err="1">
              <a:latin typeface="Courier New" panose="02070309020205020404" pitchFamily="49" charset="0"/>
              <a:cs typeface="Courier New" panose="02070309020205020404" pitchFamily="49" charset="0"/>
            </a:rPr>
            <a:t>NodeList</a:t>
          </a:r>
          <a:endParaRPr lang="en-GB" sz="1600" b="1"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 ='myImage'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 = 'http://'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 = 'My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className = 'someClass'</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title  = 'This is my image</a:t>
          </a:r>
        </a:p>
      </dsp:txBody>
      <dsp:txXfrm rot="-5400000">
        <a:off x="4731204" y="1015575"/>
        <a:ext cx="2440818" cy="2306935"/>
      </dsp:txXfrm>
    </dsp:sp>
    <dsp:sp modelId="{4701D161-DDA6-4A4C-A7B3-5BD700B77396}">
      <dsp:nvSpPr>
        <dsp:cNvPr id="0" name=""/>
        <dsp:cNvSpPr/>
      </dsp:nvSpPr>
      <dsp:spPr>
        <a:xfrm>
          <a:off x="3267750" y="150722"/>
          <a:ext cx="2761719" cy="1765516"/>
        </a:xfrm>
        <a:prstGeom prst="circularArrow">
          <a:avLst>
            <a:gd name="adj1" fmla="val 12500"/>
            <a:gd name="adj2" fmla="val 1142322"/>
            <a:gd name="adj3" fmla="val 20457678"/>
            <a:gd name="adj4" fmla="val 10800000"/>
            <a:gd name="adj5" fmla="val 12500"/>
          </a:avLst>
        </a:prstGeom>
        <a:solidFill>
          <a:srgbClr val="00B5E5"/>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71EB992-1694-4CE8-B2C0-013D4C2B2C3F}">
      <dsp:nvSpPr>
        <dsp:cNvPr id="0" name=""/>
        <dsp:cNvSpPr/>
      </dsp:nvSpPr>
      <dsp:spPr>
        <a:xfrm rot="10800000">
          <a:off x="3346682" y="2334325"/>
          <a:ext cx="2451167" cy="1765516"/>
        </a:xfrm>
        <a:prstGeom prst="circularArrow">
          <a:avLst>
            <a:gd name="adj1" fmla="val 12500"/>
            <a:gd name="adj2" fmla="val 1142322"/>
            <a:gd name="adj3" fmla="val 20457678"/>
            <a:gd name="adj4" fmla="val 10800000"/>
            <a:gd name="adj5" fmla="val 12500"/>
          </a:avLst>
        </a:prstGeom>
        <a:solidFill>
          <a:schemeClr val="accent3">
            <a:hueOff val="2470397"/>
            <a:satOff val="0"/>
            <a:lumOff val="2509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Node/innerText"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eveloper.mozilla.org/en-US/docs/Web/HTML/Element/style" TargetMode="External"/><Relationship Id="rId4" Type="http://schemas.openxmlformats.org/officeDocument/2006/relationships/hyperlink" Target="https://developer.mozilla.org/en-US/docs/Web/HTML/Element/scrip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3953702"/>
            <a:ext cx="5642948" cy="5019055"/>
          </a:xfrm>
          <a:prstGeom prst="rect">
            <a:avLst/>
          </a:prstGeom>
        </p:spPr>
        <p:txBody>
          <a:bodyPr>
            <a:noAutofit/>
          </a:bodyPr>
          <a:lstStyle/>
          <a:p>
            <a:r>
              <a:rPr lang="en-GB" dirty="0"/>
              <a:t>Sometimes, we’ll need to select elements by their position on the page or in relation to other elements. We might want to select the first link on the page, or every other paragraph, or the last list item of each list. </a:t>
            </a:r>
            <a:r>
              <a:rPr lang="en-GB" dirty="0" err="1"/>
              <a:t>jQuery</a:t>
            </a:r>
            <a:r>
              <a:rPr lang="en-GB" dirty="0"/>
              <a:t> supports mechanisms for achieving these specific selections, for example:</a:t>
            </a:r>
          </a:p>
          <a:p>
            <a:endParaRPr lang="en-GB" dirty="0"/>
          </a:p>
          <a:p>
            <a:r>
              <a:rPr lang="en-GB" b="1" dirty="0"/>
              <a:t>a:first-of-type</a:t>
            </a:r>
          </a:p>
          <a:p>
            <a:r>
              <a:rPr lang="en-GB" dirty="0"/>
              <a:t>This format of selector matches the first &lt;a&gt; element on the page.</a:t>
            </a:r>
          </a:p>
          <a:p>
            <a:r>
              <a:rPr lang="en-GB" dirty="0"/>
              <a:t>What about picking every other element?</a:t>
            </a:r>
          </a:p>
          <a:p>
            <a:endParaRPr lang="en-GB" dirty="0"/>
          </a:p>
          <a:p>
            <a:r>
              <a:rPr lang="en-GB" b="1" dirty="0"/>
              <a:t>p:nth-child(odd)</a:t>
            </a:r>
          </a:p>
          <a:p>
            <a:r>
              <a:rPr lang="en-GB" dirty="0"/>
              <a:t>This selector matches every odd paragraph element. As we might expect, we can also specify that evenly ordered elements be selected with.</a:t>
            </a:r>
          </a:p>
          <a:p>
            <a:endParaRPr lang="en-GB" dirty="0"/>
          </a:p>
          <a:p>
            <a:r>
              <a:rPr lang="en-GB" b="1" dirty="0"/>
              <a:t>p:nth-child(even)</a:t>
            </a:r>
          </a:p>
          <a:p>
            <a:r>
              <a:rPr lang="en-GB" dirty="0"/>
              <a:t>As above but even p elements.</a:t>
            </a:r>
          </a:p>
          <a:p>
            <a:endParaRPr lang="en-GB" b="1" dirty="0"/>
          </a:p>
          <a:p>
            <a:r>
              <a:rPr lang="en-GB" b="1" dirty="0" err="1"/>
              <a:t>li:last</a:t>
            </a:r>
            <a:r>
              <a:rPr lang="en-GB" b="1" dirty="0"/>
              <a:t>-child</a:t>
            </a:r>
          </a:p>
          <a:p>
            <a:r>
              <a:rPr lang="en-GB" dirty="0"/>
              <a:t>chooses the last child of parent elements. In this example, the last &lt;</a:t>
            </a:r>
            <a:r>
              <a:rPr lang="en-GB" dirty="0" err="1"/>
              <a:t>li</a:t>
            </a:r>
            <a:r>
              <a:rPr lang="en-GB" dirty="0"/>
              <a:t>&gt; child of</a:t>
            </a:r>
          </a:p>
          <a:p>
            <a:r>
              <a:rPr lang="en-GB" dirty="0"/>
              <a:t>each &lt;</a:t>
            </a:r>
            <a:r>
              <a:rPr lang="en-GB" dirty="0" err="1"/>
              <a:t>ul</a:t>
            </a:r>
            <a:r>
              <a:rPr lang="en-GB" dirty="0"/>
              <a:t>&gt; element is matched.</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7436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a:p>
        </p:txBody>
      </p:sp>
    </p:spTree>
    <p:extLst>
      <p:ext uri="{BB962C8B-B14F-4D97-AF65-F5344CB8AC3E}">
        <p14:creationId xmlns:p14="http://schemas.microsoft.com/office/powerpoint/2010/main" val="126063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74022"/>
            <a:ext cx="5642948" cy="5019055"/>
          </a:xfrm>
          <a:prstGeom prst="rect">
            <a:avLst/>
          </a:prstGeom>
        </p:spPr>
        <p:txBody>
          <a:bodyPr/>
          <a:lstStyle/>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From https://developer.mozilla.org/en-US/docs/Web/API/Node/textContent</a:t>
            </a:r>
          </a:p>
          <a:p>
            <a:endParaRPr lang="en-GB" sz="1000" b="0" i="0" kern="1200" spc="-20" baseline="0" dirty="0">
              <a:solidFill>
                <a:srgbClr val="555454"/>
              </a:solidFill>
              <a:effectLst/>
              <a:latin typeface="Segoe UI" panose="020B0502040204020203" pitchFamily="34" charset="0"/>
              <a:ea typeface="+mn-ea"/>
              <a:cs typeface="Segoe UI" panose="020B0502040204020203" pitchFamily="34" charset="0"/>
            </a:endParaRPr>
          </a:p>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Internet Explorer introduced </a:t>
            </a:r>
            <a:r>
              <a:rPr lang="en-GB" sz="1000" b="0" i="0" u="none" strike="noStrike" kern="1200" spc="-20" baseline="0" dirty="0" err="1">
                <a:solidFill>
                  <a:srgbClr val="555454"/>
                </a:solidFill>
                <a:effectLst/>
                <a:latin typeface="Segoe UI" panose="020B0502040204020203" pitchFamily="34" charset="0"/>
                <a:ea typeface="+mn-ea"/>
                <a:cs typeface="Segoe UI" panose="020B0502040204020203" pitchFamily="34" charset="0"/>
                <a:hlinkClick r:id="rId3" tooltip="Node.innerText is a property that represents the &quot;rendered&quot; text content of a node and its descendants. As a getter, it approximates the text the user would get if they highlighted the contents of the element with the cursor and then copied to the clipboard. This feature was originally introduced by Internet Explorer, and was formally specified in the HTML standard in 2016 after being adopted by all major browser vendors."/>
              </a:rPr>
              <a:t>node.innerText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The intention is similar but with the following differences:</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While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gets the content of all elements, including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4" tooltip="The HTML &lt;script&gt; element is used to embed or reference executable code; this is typically used to embed or refer to JavaScript code."/>
              </a:rPr>
              <a:t>&lt;script&gt;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and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5" tooltip="The HTML &lt;style&gt; element contains style information for a document, or part of a document."/>
              </a:rPr>
              <a:t>&lt;style&gt;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elements,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does not</a:t>
            </a:r>
          </a:p>
          <a:p>
            <a:pPr marL="171450" indent="-171450">
              <a:buFont typeface="Arial" panose="020B0604020202020204" pitchFamily="34" charset="0"/>
              <a:buChar char="•"/>
            </a:pP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style and will not return the text of hidden elements,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will</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CSS styling, it will trigger a reflow,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textContentwill</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not</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Unlike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altering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in Internet Explorer (up to version 11 inclusive) not only removes child nodes from the element, but also </a:t>
            </a:r>
            <a:r>
              <a:rPr lang="en-GB" sz="1000" b="0" i="1" kern="1200" spc="-20" baseline="0" dirty="0">
                <a:solidFill>
                  <a:srgbClr val="555454"/>
                </a:solidFill>
                <a:effectLst/>
                <a:latin typeface="Segoe UI" panose="020B0502040204020203" pitchFamily="34" charset="0"/>
                <a:ea typeface="+mn-ea"/>
                <a:cs typeface="Segoe UI" panose="020B0502040204020203" pitchFamily="34" charset="0"/>
              </a:rPr>
              <a:t>permanently destroys</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all descendant text nodes (so it is impossible to insert the nodes again into any other element or into the same element anymore)</a:t>
            </a:r>
          </a:p>
          <a:p>
            <a:endParaRPr lang="en-GB" dirty="0"/>
          </a:p>
        </p:txBody>
      </p:sp>
    </p:spTree>
    <p:extLst>
      <p:ext uri="{BB962C8B-B14F-4D97-AF65-F5344CB8AC3E}">
        <p14:creationId xmlns:p14="http://schemas.microsoft.com/office/powerpoint/2010/main" val="138812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US" dirty="0"/>
          </a:p>
        </p:txBody>
      </p:sp>
    </p:spTree>
    <p:extLst>
      <p:ext uri="{BB962C8B-B14F-4D97-AF65-F5344CB8AC3E}">
        <p14:creationId xmlns:p14="http://schemas.microsoft.com/office/powerpoint/2010/main" val="159130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1500" y="3994342"/>
            <a:ext cx="5642948" cy="5019055"/>
          </a:xfrm>
          <a:prstGeom prst="rect">
            <a:avLst/>
          </a:prstGeom>
        </p:spPr>
        <p:txBody>
          <a:bodyPr/>
          <a:lstStyle/>
          <a:p>
            <a:r>
              <a:rPr lang="en-GB" dirty="0"/>
              <a:t>HTML documents have what is called a hierarchical structure. Each element (or tag) except the top &lt;html&gt; tag is contained in another element, its parent. This element can in turn contain child elements. You can visualise this as a kind of organisational chart or family tree.</a:t>
            </a:r>
          </a:p>
          <a:p>
            <a:endParaRPr lang="en-GB" dirty="0"/>
          </a:p>
          <a:p>
            <a:r>
              <a:rPr lang="en-GB" dirty="0"/>
              <a:t>HTML has valid rules for how this DOM fits together and renders the markup delivered from the server into a client side DOM. For all intents and purposes, the DOM is a complex array. </a:t>
            </a:r>
          </a:p>
          <a:p>
            <a:endParaRPr lang="en-GB" dirty="0"/>
          </a:p>
          <a:p>
            <a:r>
              <a:rPr lang="en-GB" dirty="0"/>
              <a:t>JavaScript provides a series of inbuilt functions to manipulate the structure of the HTML in your browser. It is fair to say that nothing rendered in the page is safe from your grubby little mitts as you start to traverse the page with JavaScript. You can manipulate existing items and create new ones.</a:t>
            </a:r>
          </a:p>
          <a:p>
            <a:endParaRPr lang="en-GB" dirty="0"/>
          </a:p>
          <a:p>
            <a:endParaRPr lang="en-GB" dirty="0"/>
          </a:p>
        </p:txBody>
      </p:sp>
    </p:spTree>
    <p:extLst>
      <p:ext uri="{BB962C8B-B14F-4D97-AF65-F5344CB8AC3E}">
        <p14:creationId xmlns:p14="http://schemas.microsoft.com/office/powerpoint/2010/main" val="260511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3994342"/>
            <a:ext cx="5642948" cy="5019055"/>
          </a:xfrm>
          <a:prstGeom prst="rect">
            <a:avLst/>
          </a:prstGeom>
        </p:spPr>
        <p:txBody>
          <a:bodyPr>
            <a:normAutofit/>
          </a:bodyPr>
          <a:lstStyle/>
          <a:p>
            <a:r>
              <a:rPr lang="en-GB" dirty="0"/>
              <a:t>HTML gives the browser instructions on how to render the order and set the properties of the objects. Each element in HTML can have zero or more attributes assigned to it. So, in the example above each element has properties and attributes assigned to it. </a:t>
            </a:r>
          </a:p>
          <a:p>
            <a:endParaRPr lang="en-GB" dirty="0"/>
          </a:p>
          <a:p>
            <a:r>
              <a:rPr lang="en-GB" dirty="0"/>
              <a:t>These properties and attributes are initially assigned to the DOM elements as a result of parsing their HTML markup and can be changed dynamically under script control. To make sure we have our terminology and concepts straight, consider the following HTML markup for an image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3755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6" y="3994342"/>
            <a:ext cx="5642948" cy="5019055"/>
          </a:xfrm>
          <a:prstGeom prst="rect">
            <a:avLst/>
          </a:prstGeom>
        </p:spPr>
        <p:txBody>
          <a:bodyPr>
            <a:normAutofit/>
          </a:bodyPr>
          <a:lstStyle/>
          <a:p>
            <a:r>
              <a:rPr lang="en-GB" dirty="0"/>
              <a:t>For the most part, the name of a JavaScript attribute property matches that of</a:t>
            </a:r>
          </a:p>
          <a:p>
            <a:r>
              <a:rPr lang="en-GB" dirty="0"/>
              <a:t>any corresponding attribute, but there are some cases where they differ. For</a:t>
            </a:r>
          </a:p>
          <a:p>
            <a:r>
              <a:rPr lang="en-GB" dirty="0"/>
              <a:t>example, the class attribute in this example is represented by the className</a:t>
            </a:r>
          </a:p>
          <a:p>
            <a:r>
              <a:rPr lang="en-GB" dirty="0"/>
              <a:t>attribute property.</a:t>
            </a:r>
          </a:p>
          <a:p>
            <a:endParaRPr lang="en-GB" dirty="0"/>
          </a:p>
          <a:p>
            <a:r>
              <a:rPr lang="en-GB" dirty="0"/>
              <a:t>Every element mapped into the DOM is, in fact, an object literal of key value pairs as we discussed in the previous chapter. If we can select the element we want from the DOM, we can manipulate it in exactly the same way.</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8278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53702"/>
            <a:ext cx="5642948" cy="5019055"/>
          </a:xfrm>
          <a:prstGeom prst="rect">
            <a:avLst/>
          </a:prstGeom>
        </p:spPr>
        <p:txBody>
          <a:bodyPr/>
          <a:lstStyle/>
          <a:p>
            <a:r>
              <a:rPr lang="en-US" dirty="0"/>
              <a:t>To manipulate a DOM object, you need to gain access to it. To achieve this, we create a variable that points to the required object. Up until recently, this was achieved with a set of elements of the document object starting with </a:t>
            </a:r>
            <a:r>
              <a:rPr lang="en-US" dirty="0" err="1"/>
              <a:t>getElement</a:t>
            </a:r>
            <a:r>
              <a:rPr lang="en-US" dirty="0"/>
              <a:t>…</a:t>
            </a:r>
          </a:p>
          <a:p>
            <a:endParaRPr lang="en-US" dirty="0"/>
          </a:p>
          <a:p>
            <a:r>
              <a:rPr lang="en-US" dirty="0"/>
              <a:t>ECMAScript5 introduces a new way of doing things using the </a:t>
            </a:r>
            <a:r>
              <a:rPr lang="en-US" b="1" dirty="0" err="1"/>
              <a:t>querySelector</a:t>
            </a:r>
            <a:r>
              <a:rPr lang="en-US" dirty="0"/>
              <a:t> approach. These methods leverage the CSS3 selector engine. The power and flexibility of these selectors are astounding. However, legacy browsers (IE7&lt;) do not support these methods and they will not work. We will look at strategies to deal with legacy browsers later in the course. </a:t>
            </a:r>
          </a:p>
        </p:txBody>
      </p:sp>
    </p:spTree>
    <p:extLst>
      <p:ext uri="{BB962C8B-B14F-4D97-AF65-F5344CB8AC3E}">
        <p14:creationId xmlns:p14="http://schemas.microsoft.com/office/powerpoint/2010/main" val="326727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571500" y="581025"/>
            <a:ext cx="5715000" cy="3216275"/>
          </a:xfrm>
        </p:spPr>
      </p:sp>
      <p:sp>
        <p:nvSpPr>
          <p:cNvPr id="6" name="Notes Placeholder 5"/>
          <p:cNvSpPr>
            <a:spLocks noGrp="1"/>
          </p:cNvSpPr>
          <p:nvPr>
            <p:ph type="body" idx="1"/>
          </p:nvPr>
        </p:nvSpPr>
        <p:spPr>
          <a:xfrm>
            <a:off x="607525" y="3994342"/>
            <a:ext cx="5642948" cy="5019055"/>
          </a:xfrm>
          <a:prstGeom prst="rect">
            <a:avLst/>
          </a:prstGeom>
        </p:spPr>
        <p:txBody>
          <a:bodyPr>
            <a:normAutofit/>
          </a:bodyPr>
          <a:lstStyle/>
          <a:p>
            <a:r>
              <a:rPr lang="en-GB" dirty="0"/>
              <a:t>For applying styles to page elements, web developers have become familiar with a small, but powerful and useful, group of selection methods that work across all browsers. Those methods include selection by an element’s ID, </a:t>
            </a:r>
            <a:r>
              <a:rPr lang="en-GB" dirty="0" err="1"/>
              <a:t>CSS</a:t>
            </a:r>
            <a:r>
              <a:rPr lang="en-GB" dirty="0"/>
              <a:t> class name, tag name, and the DOM hierarchy of the page elements.</a:t>
            </a:r>
          </a:p>
          <a:p>
            <a:endParaRPr lang="en-GB" dirty="0"/>
          </a:p>
          <a:p>
            <a:r>
              <a:rPr lang="en-GB" dirty="0"/>
              <a:t>Here are some examples to give you a quick refresher:</a:t>
            </a:r>
          </a:p>
          <a:p>
            <a:endParaRPr lang="en-GB" dirty="0"/>
          </a:p>
          <a:p>
            <a:pPr marL="171450" indent="-171450">
              <a:buFont typeface="Arial" pitchFamily="34" charset="0"/>
              <a:buChar char="•"/>
            </a:pPr>
            <a:r>
              <a:rPr lang="en-GB" dirty="0"/>
              <a:t> a – This selector matches all link (&lt;a&gt;) elements</a:t>
            </a:r>
          </a:p>
          <a:p>
            <a:pPr marL="171450" indent="-171450">
              <a:buFont typeface="Arial" pitchFamily="34" charset="0"/>
              <a:buChar char="•"/>
            </a:pPr>
            <a:r>
              <a:rPr lang="en-GB" dirty="0"/>
              <a:t>#</a:t>
            </a:r>
            <a:r>
              <a:rPr lang="en-GB" dirty="0" err="1"/>
              <a:t>specialID</a:t>
            </a:r>
            <a:r>
              <a:rPr lang="en-GB" dirty="0"/>
              <a:t> – This selector matches elements that have an id of </a:t>
            </a:r>
            <a:r>
              <a:rPr lang="en-GB" dirty="0" err="1"/>
              <a:t>specialID</a:t>
            </a:r>
            <a:endParaRPr lang="en-GB" dirty="0"/>
          </a:p>
          <a:p>
            <a:pPr marL="171450" indent="-171450">
              <a:buFont typeface="Arial" pitchFamily="34" charset="0"/>
              <a:buChar char="•"/>
            </a:pPr>
            <a:r>
              <a:rPr lang="en-GB" dirty="0"/>
              <a:t>.</a:t>
            </a:r>
            <a:r>
              <a:rPr lang="en-GB" dirty="0" err="1"/>
              <a:t>specialClass</a:t>
            </a:r>
            <a:r>
              <a:rPr lang="en-GB" dirty="0"/>
              <a:t> – This selector matches elements that have the class of </a:t>
            </a:r>
            <a:r>
              <a:rPr lang="en-GB" dirty="0" err="1"/>
              <a:t>specialClass</a:t>
            </a:r>
            <a:endParaRPr lang="en-GB" dirty="0"/>
          </a:p>
          <a:p>
            <a:pPr marL="171450" indent="-171450">
              <a:buFont typeface="Arial" pitchFamily="34" charset="0"/>
              <a:buChar char="•"/>
            </a:pPr>
            <a:r>
              <a:rPr lang="en-GB" dirty="0" err="1"/>
              <a:t>a#specialID.specialClass</a:t>
            </a:r>
            <a:r>
              <a:rPr lang="en-GB" dirty="0"/>
              <a:t> – This selector matches links with an id of </a:t>
            </a:r>
            <a:r>
              <a:rPr lang="en-GB" dirty="0" err="1"/>
              <a:t>specialID</a:t>
            </a:r>
            <a:endParaRPr lang="en-GB" dirty="0"/>
          </a:p>
          <a:p>
            <a:r>
              <a:rPr lang="en-GB" dirty="0"/>
              <a:t>and a class of </a:t>
            </a:r>
            <a:r>
              <a:rPr lang="en-GB" dirty="0" err="1"/>
              <a:t>specialClass</a:t>
            </a:r>
            <a:endParaRPr lang="en-GB" dirty="0"/>
          </a:p>
          <a:p>
            <a:pPr marL="171450" indent="-171450">
              <a:buFont typeface="Arial" pitchFamily="34" charset="0"/>
              <a:buChar char="•"/>
            </a:pPr>
            <a:r>
              <a:rPr lang="en-GB" dirty="0"/>
              <a:t>p </a:t>
            </a:r>
            <a:r>
              <a:rPr lang="en-GB" dirty="0" err="1"/>
              <a:t>a.specialClass</a:t>
            </a:r>
            <a:r>
              <a:rPr lang="en-GB" dirty="0"/>
              <a:t> – This selector matches links with a class of </a:t>
            </a:r>
            <a:r>
              <a:rPr lang="en-GB" dirty="0" err="1"/>
              <a:t>specialClass</a:t>
            </a:r>
            <a:endParaRPr lang="en-GB" dirty="0"/>
          </a:p>
          <a:p>
            <a:r>
              <a:rPr lang="en-GB" dirty="0"/>
              <a:t>declared within &lt;p&gt; elements</a:t>
            </a:r>
          </a:p>
          <a:p>
            <a:endParaRPr lang="en-GB" dirty="0"/>
          </a:p>
          <a:p>
            <a:r>
              <a:rPr lang="en-GB" dirty="0"/>
              <a:t>We can mix and match the basic selector types to select fairly fine-grained sets</a:t>
            </a:r>
          </a:p>
          <a:p>
            <a:r>
              <a:rPr lang="en-GB" dirty="0"/>
              <a:t>of elements. In fact, the most fancy and creative websites use a combination of these basic options to create their dazzling displays.</a:t>
            </a:r>
          </a:p>
          <a:p>
            <a:endParaRPr lang="en-GB" dirty="0"/>
          </a:p>
        </p:txBody>
      </p:sp>
    </p:spTree>
    <p:extLst>
      <p:ext uri="{BB962C8B-B14F-4D97-AF65-F5344CB8AC3E}">
        <p14:creationId xmlns:p14="http://schemas.microsoft.com/office/powerpoint/2010/main" val="278922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4014662"/>
            <a:ext cx="5642948" cy="5019055"/>
          </a:xfrm>
          <a:prstGeom prst="rect">
            <a:avLst/>
          </a:prstGeom>
        </p:spPr>
        <p:txBody>
          <a:bodyPr>
            <a:normAutofit/>
          </a:bodyPr>
          <a:lstStyle/>
          <a:p>
            <a:r>
              <a:rPr lang="en-GB" dirty="0"/>
              <a:t>For more advanced selectors, the </a:t>
            </a:r>
            <a:r>
              <a:rPr lang="en-GB" b="1" dirty="0" err="1"/>
              <a:t>querySelector</a:t>
            </a:r>
            <a:r>
              <a:rPr lang="en-GB" dirty="0"/>
              <a:t> and </a:t>
            </a:r>
            <a:r>
              <a:rPr lang="en-GB" b="1" dirty="0" err="1"/>
              <a:t>querySelectorAll</a:t>
            </a:r>
            <a:r>
              <a:rPr lang="en-GB" dirty="0"/>
              <a:t> methods use the next generation of CSS supported by Mozilla Firefox, Internet Explorer 8, Safari and other modern browsers. These advanced selectors include selecting the direct children of some elements, elements that occur after other elements in the DOM, and elements with attributes matching certain conditions. </a:t>
            </a:r>
          </a:p>
          <a:p>
            <a:endParaRPr lang="en-GB" dirty="0"/>
          </a:p>
          <a:p>
            <a:r>
              <a:rPr lang="en-GB" dirty="0"/>
              <a:t>Suppose we want to select an external hyperlink. Using basic CSS selectors, we might try something :</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a:t>
            </a:r>
            <a:r>
              <a:rPr lang="en-GB" dirty="0" err="1">
                <a:latin typeface="Courier New" pitchFamily="49" charset="0"/>
                <a:cs typeface="Courier New" pitchFamily="49" charset="0"/>
              </a:rPr>
              <a:t>li</a:t>
            </a:r>
            <a:r>
              <a:rPr lang="en-GB" dirty="0">
                <a:latin typeface="Courier New" pitchFamily="49" charset="0"/>
                <a:cs typeface="Courier New" pitchFamily="49" charset="0"/>
              </a:rPr>
              <a:t> a. </a:t>
            </a:r>
          </a:p>
          <a:p>
            <a:endParaRPr lang="en-GB" dirty="0"/>
          </a:p>
          <a:p>
            <a:r>
              <a:rPr lang="en-GB" dirty="0"/>
              <a:t>Unfortunately, that selector would grab all links because they all descend from a list element.</a:t>
            </a:r>
          </a:p>
          <a:p>
            <a:endParaRPr lang="en-GB" dirty="0"/>
          </a:p>
          <a:p>
            <a:r>
              <a:rPr lang="en-GB" dirty="0"/>
              <a:t>A more advanced approach is to use child selectors, where a parent and its direct child are separated by the right angle bracket character (&gt;). This selector matches only links that are direct children of an element. If a tag was further embedded, say within a &lt;span&gt; within a &lt;p&gt;, that tag  would not be selected. Going back to our example, consider a selector such as:</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&gt; </a:t>
            </a:r>
            <a:r>
              <a:rPr lang="en-GB" dirty="0" err="1">
                <a:latin typeface="Courier New" pitchFamily="49" charset="0"/>
                <a:cs typeface="Courier New" pitchFamily="49" charset="0"/>
              </a:rPr>
              <a:t>li</a:t>
            </a:r>
            <a:r>
              <a:rPr lang="en-GB" dirty="0">
                <a:latin typeface="Courier New" pitchFamily="49" charset="0"/>
                <a:cs typeface="Courier New" pitchFamily="49" charset="0"/>
              </a:rPr>
              <a:t> &gt; a</a:t>
            </a:r>
          </a:p>
          <a:p>
            <a:endParaRPr lang="en-GB" dirty="0"/>
          </a:p>
          <a:p>
            <a:r>
              <a:rPr lang="en-GB" dirty="0"/>
              <a:t>This selector selects only links that are direct children of list elements, which are in turn direct children of &lt;</a:t>
            </a:r>
            <a:r>
              <a:rPr lang="en-GB" dirty="0" err="1"/>
              <a:t>ul</a:t>
            </a:r>
            <a:r>
              <a:rPr lang="en-GB" dirty="0"/>
              <a:t>&gt; elements that have the class </a:t>
            </a:r>
            <a:r>
              <a:rPr lang="en-GB" dirty="0" err="1"/>
              <a:t>myList</a:t>
            </a:r>
            <a:r>
              <a:rPr lang="en-GB" dirty="0"/>
              <a: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31187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0998" y="3953702"/>
            <a:ext cx="5642948" cy="5019055"/>
          </a:xfrm>
          <a:prstGeom prst="rect">
            <a:avLst/>
          </a:prstGeom>
        </p:spPr>
        <p:txBody>
          <a:bodyPr/>
          <a:lstStyle/>
          <a:p>
            <a:r>
              <a:rPr lang="en-GB" i="1" dirty="0"/>
              <a:t>Attribute selectors </a:t>
            </a:r>
            <a:r>
              <a:rPr lang="en-GB" dirty="0"/>
              <a:t>are also extremely powerful. If we return to our example, where we wish to provide a different behaviour to links that point to external pages, we can easily achieve this.</a:t>
            </a:r>
          </a:p>
          <a:p>
            <a:endParaRPr lang="en-GB" dirty="0"/>
          </a:p>
          <a:p>
            <a:r>
              <a:rPr lang="en-GB" dirty="0"/>
              <a:t>Any external hyperlink will start with the prefix </a:t>
            </a:r>
            <a:r>
              <a:rPr lang="en-GB" dirty="0">
                <a:latin typeface="Courier New" pitchFamily="49" charset="0"/>
                <a:cs typeface="Courier New" pitchFamily="49" charset="0"/>
              </a:rPr>
              <a:t>http://</a:t>
            </a:r>
            <a:r>
              <a:rPr lang="en-GB" dirty="0"/>
              <a:t> if we use the selector:</a:t>
            </a:r>
          </a:p>
          <a:p>
            <a:endParaRPr lang="en-GB" dirty="0"/>
          </a:p>
          <a:p>
            <a:pPr algn="ctr"/>
            <a:r>
              <a:rPr lang="en-GB" dirty="0">
                <a:latin typeface="Courier New" pitchFamily="49" charset="0"/>
                <a:cs typeface="Courier New" pitchFamily="49" charset="0"/>
              </a:rPr>
              <a:t>a[</a:t>
            </a:r>
            <a:r>
              <a:rPr lang="en-GB" dirty="0" err="1">
                <a:latin typeface="Courier New" pitchFamily="49" charset="0"/>
                <a:cs typeface="Courier New" pitchFamily="49" charset="0"/>
              </a:rPr>
              <a:t>href</a:t>
            </a:r>
            <a:r>
              <a:rPr lang="en-GB" dirty="0">
                <a:latin typeface="Courier New" pitchFamily="49" charset="0"/>
                <a:cs typeface="Courier New" pitchFamily="49" charset="0"/>
              </a:rPr>
              <a:t>^=http://]</a:t>
            </a:r>
          </a:p>
          <a:p>
            <a:endParaRPr lang="en-GB" dirty="0"/>
          </a:p>
          <a:p>
            <a:r>
              <a:rPr lang="en-GB" dirty="0"/>
              <a:t>The ^ symbol specifies that the match must occur at the beginning of the value. </a:t>
            </a:r>
          </a:p>
          <a:p>
            <a:endParaRPr lang="en-GB" dirty="0"/>
          </a:p>
          <a:p>
            <a:endParaRPr lang="en-GB" dirty="0"/>
          </a:p>
          <a:p>
            <a:endParaRPr lang="en-GB" dirty="0"/>
          </a:p>
        </p:txBody>
      </p:sp>
    </p:spTree>
    <p:extLst>
      <p:ext uri="{BB962C8B-B14F-4D97-AF65-F5344CB8AC3E}">
        <p14:creationId xmlns:p14="http://schemas.microsoft.com/office/powerpoint/2010/main" val="3076266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11.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3.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Master" Target="../slideMasters/slideMaster2.xml"/><Relationship Id="rId5" Type="http://schemas.openxmlformats.org/officeDocument/2006/relationships/image" Target="../media/image25.svg"/><Relationship Id="rId4" Type="http://schemas.openxmlformats.org/officeDocument/2006/relationships/image" Target="../media/image16.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5.png"/><Relationship Id="rId1" Type="http://schemas.openxmlformats.org/officeDocument/2006/relationships/slideMaster" Target="../slideMasters/slideMaster2.xml"/><Relationship Id="rId4" Type="http://schemas.openxmlformats.org/officeDocument/2006/relationships/image" Target="../media/image28.sv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pic>
        <p:nvPicPr>
          <p:cNvPr id="6" name="Graphic 29">
            <a:extLst>
              <a:ext uri="{FF2B5EF4-FFF2-40B4-BE49-F238E27FC236}">
                <a16:creationId xmlns:a16="http://schemas.microsoft.com/office/drawing/2014/main" id="{5A2BE738-4E14-401D-AC02-D6D2615C7D29}"/>
              </a:ext>
            </a:extLst>
          </p:cNvPr>
          <p:cNvPicPr>
            <a:picLocks noChangeAspect="1"/>
          </p:cNvPicPr>
          <p:nvPr/>
        </p:nvPicPr>
        <p:blipFill>
          <a:blip r:embed="rId2">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pic>
        <p:nvPicPr>
          <p:cNvPr id="8" name="Picture 7">
            <a:extLst>
              <a:ext uri="{FF2B5EF4-FFF2-40B4-BE49-F238E27FC236}">
                <a16:creationId xmlns:a16="http://schemas.microsoft.com/office/drawing/2014/main" id="{D6AF1C3A-EC8E-41FD-B878-66397547E90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434888157"/>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1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87534739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1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5350655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Text Slide - With side bar B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063038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1_Text Slide - With side bar B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18154930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3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2274263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3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0498159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3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82488641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3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7708449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3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64442062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3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09263357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F9EAB840-4A00-4163-9FAC-4B9BCE3D82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pic>
        <p:nvPicPr>
          <p:cNvPr id="7" name="Graphic 29">
            <a:extLst>
              <a:ext uri="{FF2B5EF4-FFF2-40B4-BE49-F238E27FC236}">
                <a16:creationId xmlns:a16="http://schemas.microsoft.com/office/drawing/2014/main" id="{E703CDB9-0177-406D-9A6E-B6D8D72024C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857687245"/>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3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62403286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pic>
        <p:nvPicPr>
          <p:cNvPr id="3" name="Graphic 31">
            <a:extLst>
              <a:ext uri="{FF2B5EF4-FFF2-40B4-BE49-F238E27FC236}">
                <a16:creationId xmlns:a16="http://schemas.microsoft.com/office/drawing/2014/main" id="{BF07CB53-EE82-464E-99DB-433208E1C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8330797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27732230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352872340"/>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645759825"/>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7849862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12324322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981520577"/>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5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185895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1_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4589588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 Re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037435739"/>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1_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440688470"/>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1_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66520990"/>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cSld name="4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4018035322"/>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5_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249612200"/>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6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08079076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7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302897838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8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467484820"/>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9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883821803"/>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cSld name="4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Tree>
    <p:extLst>
      <p:ext uri="{BB962C8B-B14F-4D97-AF65-F5344CB8AC3E}">
        <p14:creationId xmlns:p14="http://schemas.microsoft.com/office/powerpoint/2010/main" val="258388854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cSld name="4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24822974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 1ARROW">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8223461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cSld name="4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84935221"/>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cSld name="4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4374648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cSld name="Section Divider_04">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12192609"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Rectangle 9"/>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3"/>
            <a:ext cx="5619141" cy="1905822"/>
          </a:xfrm>
        </p:spPr>
        <p:txBody>
          <a:bodyPr anchor="t" anchorCtr="0">
            <a:noAutofit/>
          </a:bodyPr>
          <a:lstStyle>
            <a:lvl1pPr algn="l">
              <a:lnSpc>
                <a:spcPts val="6000"/>
              </a:lnSpc>
              <a:defRPr sz="4000">
                <a:solidFill>
                  <a:srgbClr val="004050"/>
                </a:solidFill>
                <a:latin typeface="Montserrat Black" panose="00000A00000000000000" pitchFamily="2" charset="0"/>
              </a:defRPr>
            </a:lvl1pPr>
          </a:lstStyle>
          <a:p>
            <a:r>
              <a:rPr lang="en-US" noProof="0" dirty="0"/>
              <a:t>CLICK TO EDIT TITLE</a:t>
            </a:r>
            <a:endParaRPr lang="en-GB" noProof="0" dirty="0"/>
          </a:p>
        </p:txBody>
      </p:sp>
      <p:sp>
        <p:nvSpPr>
          <p:cNvPr id="7" name="Rectangle 6"/>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5D4E77AD-4E3B-4C4C-B2E4-D1513A99EF68}"/>
              </a:ext>
            </a:extLst>
          </p:cNvPr>
          <p:cNvSpPr/>
          <p:nvPr/>
        </p:nvSpPr>
        <p:spPr>
          <a:xfrm>
            <a:off x="3892131" y="0"/>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 name="Rectangle 1"/>
          <p:cNvSpPr/>
          <p:nvPr/>
        </p:nvSpPr>
        <p:spPr>
          <a:xfrm>
            <a:off x="1" y="1562470"/>
            <a:ext cx="8120062"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8" y="377825"/>
            <a:ext cx="738525" cy="522000"/>
          </a:xfrm>
          <a:prstGeom prst="rect">
            <a:avLst/>
          </a:prstGeom>
        </p:spPr>
      </p:pic>
    </p:spTree>
    <p:extLst>
      <p:ext uri="{BB962C8B-B14F-4D97-AF65-F5344CB8AC3E}">
        <p14:creationId xmlns:p14="http://schemas.microsoft.com/office/powerpoint/2010/main" val="3944642099"/>
      </p:ext>
    </p:extLst>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61241516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216241"/>
            <a:ext cx="11404800" cy="5260159"/>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1097580" y="381600"/>
            <a:ext cx="10721219"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72720356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303968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63616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1196699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2850924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825859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
        <p:nvSpPr>
          <p:cNvPr id="5" name="object 3">
            <a:extLst>
              <a:ext uri="{FF2B5EF4-FFF2-40B4-BE49-F238E27FC236}">
                <a16:creationId xmlns:a16="http://schemas.microsoft.com/office/drawing/2014/main" id="{F3A16562-8D75-480B-8CD7-989EF9B23C0E}"/>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6" name="Graphic 31">
            <a:extLst>
              <a:ext uri="{FF2B5EF4-FFF2-40B4-BE49-F238E27FC236}">
                <a16:creationId xmlns:a16="http://schemas.microsoft.com/office/drawing/2014/main" id="{DF6011AA-A9E8-4ABB-8D78-20679FF1E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420013101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39182372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4531195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5339976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12681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05057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10_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82205748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81447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77304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7206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1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03064268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grpSp>
        <p:nvGrpSpPr>
          <p:cNvPr id="8" name="Group 7">
            <a:extLst>
              <a:ext uri="{FF2B5EF4-FFF2-40B4-BE49-F238E27FC236}">
                <a16:creationId xmlns:a16="http://schemas.microsoft.com/office/drawing/2014/main" id="{07EBFB20-5C89-4A3F-B91D-8C7C4B619F14}"/>
              </a:ext>
            </a:extLst>
          </p:cNvPr>
          <p:cNvGrpSpPr/>
          <p:nvPr/>
        </p:nvGrpSpPr>
        <p:grpSpPr>
          <a:xfrm>
            <a:off x="-2229" y="2361812"/>
            <a:ext cx="11067619" cy="4502135"/>
            <a:chOff x="-2229" y="2361812"/>
            <a:chExt cx="11067619" cy="4502135"/>
          </a:xfrm>
          <a:solidFill>
            <a:srgbClr val="004050"/>
          </a:solidFill>
        </p:grpSpPr>
        <p:sp>
          <p:nvSpPr>
            <p:cNvPr id="9" name="Freeform 27">
              <a:extLst>
                <a:ext uri="{FF2B5EF4-FFF2-40B4-BE49-F238E27FC236}">
                  <a16:creationId xmlns:a16="http://schemas.microsoft.com/office/drawing/2014/main" id="{DE840B1E-C8B3-48B3-9D95-4B4CA7C0A36C}"/>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0" name="Freeform 28">
              <a:extLst>
                <a:ext uri="{FF2B5EF4-FFF2-40B4-BE49-F238E27FC236}">
                  <a16:creationId xmlns:a16="http://schemas.microsoft.com/office/drawing/2014/main" id="{4FCDED9D-A858-4AD2-BF8E-D59C9076FDD9}"/>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1" name="Freeform 29">
              <a:extLst>
                <a:ext uri="{FF2B5EF4-FFF2-40B4-BE49-F238E27FC236}">
                  <a16:creationId xmlns:a16="http://schemas.microsoft.com/office/drawing/2014/main" id="{761FAD76-FCB4-4090-A10A-B433F68CF934}"/>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049785003"/>
      </p:ext>
    </p:extLst>
  </p:cSld>
  <p:clrMapOvr>
    <a:masterClrMapping/>
  </p:clrMapOvr>
  <p:hf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6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963633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877439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6045532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2687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1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7851831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5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5338850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228995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861493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3193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1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0721831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pic>
        <p:nvPicPr>
          <p:cNvPr id="5" name="Graphic 31">
            <a:extLst>
              <a:ext uri="{FF2B5EF4-FFF2-40B4-BE49-F238E27FC236}">
                <a16:creationId xmlns:a16="http://schemas.microsoft.com/office/drawing/2014/main" id="{3619E17E-C21D-48EB-BEB1-EB7A691FB1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6" name="Picture 5">
            <a:extLst>
              <a:ext uri="{FF2B5EF4-FFF2-40B4-BE49-F238E27FC236}">
                <a16:creationId xmlns:a16="http://schemas.microsoft.com/office/drawing/2014/main" id="{09AA737B-2CE0-4886-9D3F-0B6BE2F0A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600571654"/>
      </p:ext>
    </p:extLst>
  </p:cSld>
  <p:clrMapOvr>
    <a:masterClrMapping/>
  </p:clrMapOvr>
  <p:hf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8459576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4372850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5738967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7746560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2555746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679715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32647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956127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383869119"/>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535254228"/>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51644C5B-1FF7-4B17-9DA0-A4750D5CBD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7" name="Picture 6">
            <a:extLst>
              <a:ext uri="{FF2B5EF4-FFF2-40B4-BE49-F238E27FC236}">
                <a16:creationId xmlns:a16="http://schemas.microsoft.com/office/drawing/2014/main" id="{9F43283B-6EA4-498A-A569-DF6829C5DA22}"/>
              </a:ext>
            </a:extLst>
          </p:cNvPr>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Tree>
    <p:extLst>
      <p:ext uri="{BB962C8B-B14F-4D97-AF65-F5344CB8AC3E}">
        <p14:creationId xmlns:p14="http://schemas.microsoft.com/office/powerpoint/2010/main" val="369554365"/>
      </p:ext>
    </p:extLst>
  </p:cSld>
  <p:clrMapOvr>
    <a:masterClrMapping/>
  </p:clrMapOvr>
  <p:hf hdr="0" dt="0"/>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userDrawn="1">
  <p:cSld name="1_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5144329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8628224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6889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userDrawn="1">
  <p:cSld name="2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51531535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userDrawn="1">
  <p:cSld name="2_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495048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84642000"/>
      </p:ext>
    </p:extLst>
  </p:cSld>
  <p:clrMapOvr>
    <a:masterClrMapping/>
  </p:clrMapOvr>
  <p:extLst>
    <p:ext uri="{DCECCB84-F9BA-43D5-87BE-67443E8EF086}">
      <p15:sldGuideLst xmlns:p15="http://schemas.microsoft.com/office/powerpoint/2012/main"/>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3941390244"/>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pic>
        <p:nvPicPr>
          <p:cNvPr id="6" name="Graphic 31">
            <a:extLst>
              <a:ext uri="{FF2B5EF4-FFF2-40B4-BE49-F238E27FC236}">
                <a16:creationId xmlns:a16="http://schemas.microsoft.com/office/drawing/2014/main" id="{7BBA2C01-AB48-4B2A-AB21-9DA1D89E9C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8" name="Picture 7">
            <a:extLst>
              <a:ext uri="{FF2B5EF4-FFF2-40B4-BE49-F238E27FC236}">
                <a16:creationId xmlns:a16="http://schemas.microsoft.com/office/drawing/2014/main" id="{A876C7CF-7075-46B4-BBEA-D96E2DA66592}"/>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335477252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7" name="Rectangle 6">
            <a:extLst>
              <a:ext uri="{FF2B5EF4-FFF2-40B4-BE49-F238E27FC236}">
                <a16:creationId xmlns:a16="http://schemas.microsoft.com/office/drawing/2014/main" id="{81241A4D-A132-4776-9198-822A995955D9}"/>
              </a:ext>
            </a:extLst>
          </p:cNvPr>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4">
            <a:extLst>
              <a:ext uri="{FF2B5EF4-FFF2-40B4-BE49-F238E27FC236}">
                <a16:creationId xmlns:a16="http://schemas.microsoft.com/office/drawing/2014/main" id="{42A9FE7A-8227-494B-BA4E-5F3B1E38E096}"/>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9" name="Rectangle 8">
            <a:extLst>
              <a:ext uri="{FF2B5EF4-FFF2-40B4-BE49-F238E27FC236}">
                <a16:creationId xmlns:a16="http://schemas.microsoft.com/office/drawing/2014/main" id="{F174BFA3-1042-4F28-B71C-B55577E7C60D}"/>
              </a:ext>
            </a:extLst>
          </p:cNvPr>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9983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40F5C31-8552-4DC1-8634-D8A79977A213}"/>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85665646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9BCC6BF9-190F-4AD9-9B50-6E23BA8D58B6}"/>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418463257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C168912C-CAC7-4077-BAC0-E0DFF2D4740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259992562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617553B-8C2A-4726-8C11-67C0B03C45C8}"/>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94352062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Freeform 9">
            <a:extLst>
              <a:ext uri="{FF2B5EF4-FFF2-40B4-BE49-F238E27FC236}">
                <a16:creationId xmlns:a16="http://schemas.microsoft.com/office/drawing/2014/main" id="{20033D64-80DE-4AE2-B1CC-6BCCC4639BB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499698737"/>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50449616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939798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78509931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0115173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0773489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87360589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5706659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1174917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61814854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0305766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2994650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9447433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4607129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9239242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2068598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40631998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5976145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8338220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4693325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91508586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83968270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888774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Arrow Left 06">
    <p:spTree>
      <p:nvGrpSpPr>
        <p:cNvPr id="1" name=""/>
        <p:cNvGrpSpPr/>
        <p:nvPr/>
      </p:nvGrpSpPr>
      <p:grpSpPr>
        <a:xfrm>
          <a:off x="0" y="0"/>
          <a:ext cx="0" cy="0"/>
          <a:chOff x="0" y="0"/>
          <a:chExt cx="0" cy="0"/>
        </a:xfrm>
      </p:grpSpPr>
      <p:grpSp>
        <p:nvGrpSpPr>
          <p:cNvPr id="19" name="Group 18"/>
          <p:cNvGrpSpPr/>
          <p:nvPr/>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4550253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9166140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4973033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0249575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9693463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5707355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6041551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72460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ext Slide A">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3010284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7233361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7488264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7804532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5214655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840485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64885896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62153406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4875350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69417510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8218388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691056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Contents or agenda">
    <p:spTree>
      <p:nvGrpSpPr>
        <p:cNvPr id="1" name=""/>
        <p:cNvGrpSpPr/>
        <p:nvPr/>
      </p:nvGrpSpPr>
      <p:grpSpPr>
        <a:xfrm>
          <a:off x="0" y="0"/>
          <a:ext cx="0" cy="0"/>
          <a:chOff x="0" y="0"/>
          <a:chExt cx="0" cy="0"/>
        </a:xfrm>
      </p:grpSpPr>
      <p:cxnSp>
        <p:nvCxnSpPr>
          <p:cNvPr id="13" name="Straight Connector 12"/>
          <p:cNvCxnSpPr/>
          <p:nvPr/>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746728803"/>
      </p:ext>
    </p:extLst>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9033505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1574159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97650174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0242840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53496284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3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1926029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2299970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2612562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8452725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792172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7251779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7593545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2A698178-D8F4-4A0A-BC8F-3E80565DC4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7" name="Graphic 29">
            <a:extLst>
              <a:ext uri="{FF2B5EF4-FFF2-40B4-BE49-F238E27FC236}">
                <a16:creationId xmlns:a16="http://schemas.microsoft.com/office/drawing/2014/main" id="{18EAD549-C64B-4E20-B91F-AC5CEEA15DB0}"/>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444805071"/>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8551777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5722106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21795869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0268586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62047269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81838791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93071138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12029040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2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58785791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2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86134830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434B4769-E967-4343-B7AD-2AABBA02E0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7" name="Graphic 29">
            <a:extLst>
              <a:ext uri="{FF2B5EF4-FFF2-40B4-BE49-F238E27FC236}">
                <a16:creationId xmlns:a16="http://schemas.microsoft.com/office/drawing/2014/main" id="{BA9B3B0E-E664-463E-AEF5-6FF8BD38FD75}"/>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289715663"/>
      </p:ext>
    </p:extLst>
  </p:cSld>
  <p:clrMapOvr>
    <a:masterClrMapping/>
  </p:clrMapOvr>
  <p:hf hdr="0" dt="0"/>
  <p:extLst>
    <p:ext uri="{DCECCB84-F9BA-43D5-87BE-67443E8EF086}">
      <p15:sldGuideLst xmlns:p15="http://schemas.microsoft.com/office/powerpoint/2012/main">
        <p15:guide id="4" pos="3840">
          <p15:clr>
            <a:srgbClr val="FBAE40"/>
          </p15:clr>
        </p15:guide>
        <p15:guide id="5" orient="horz" pos="1457">
          <p15:clr>
            <a:srgbClr val="FBAE40"/>
          </p15:clr>
        </p15:guide>
        <p15:guide id="6" orient="horz" pos="363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2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11655815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2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59672422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922099121"/>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2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90442895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2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3796820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1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9054569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1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9096382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50933508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15472988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1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56973890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3.xml"/><Relationship Id="rId117" Type="http://schemas.openxmlformats.org/officeDocument/2006/relationships/slideLayout" Target="../slideLayouts/slideLayout124.xml"/><Relationship Id="rId21" Type="http://schemas.openxmlformats.org/officeDocument/2006/relationships/slideLayout" Target="../slideLayouts/slideLayout28.xml"/><Relationship Id="rId42" Type="http://schemas.openxmlformats.org/officeDocument/2006/relationships/slideLayout" Target="../slideLayouts/slideLayout49.xml"/><Relationship Id="rId47" Type="http://schemas.openxmlformats.org/officeDocument/2006/relationships/slideLayout" Target="../slideLayouts/slideLayout54.xml"/><Relationship Id="rId63" Type="http://schemas.openxmlformats.org/officeDocument/2006/relationships/slideLayout" Target="../slideLayouts/slideLayout70.xml"/><Relationship Id="rId68" Type="http://schemas.openxmlformats.org/officeDocument/2006/relationships/slideLayout" Target="../slideLayouts/slideLayout75.xml"/><Relationship Id="rId84" Type="http://schemas.openxmlformats.org/officeDocument/2006/relationships/slideLayout" Target="../slideLayouts/slideLayout91.xml"/><Relationship Id="rId89" Type="http://schemas.openxmlformats.org/officeDocument/2006/relationships/slideLayout" Target="../slideLayouts/slideLayout96.xml"/><Relationship Id="rId112" Type="http://schemas.openxmlformats.org/officeDocument/2006/relationships/slideLayout" Target="../slideLayouts/slideLayout119.xml"/><Relationship Id="rId133" Type="http://schemas.openxmlformats.org/officeDocument/2006/relationships/slideLayout" Target="../slideLayouts/slideLayout140.xml"/><Relationship Id="rId138" Type="http://schemas.openxmlformats.org/officeDocument/2006/relationships/slideLayout" Target="../slideLayouts/slideLayout145.xml"/><Relationship Id="rId154" Type="http://schemas.openxmlformats.org/officeDocument/2006/relationships/slideLayout" Target="../slideLayouts/slideLayout161.xml"/><Relationship Id="rId159" Type="http://schemas.openxmlformats.org/officeDocument/2006/relationships/slideLayout" Target="../slideLayouts/slideLayout166.xml"/><Relationship Id="rId170" Type="http://schemas.openxmlformats.org/officeDocument/2006/relationships/theme" Target="../theme/theme2.xml"/><Relationship Id="rId16" Type="http://schemas.openxmlformats.org/officeDocument/2006/relationships/slideLayout" Target="../slideLayouts/slideLayout23.xml"/><Relationship Id="rId107" Type="http://schemas.openxmlformats.org/officeDocument/2006/relationships/slideLayout" Target="../slideLayouts/slideLayout114.xml"/><Relationship Id="rId11" Type="http://schemas.openxmlformats.org/officeDocument/2006/relationships/slideLayout" Target="../slideLayouts/slideLayout18.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53" Type="http://schemas.openxmlformats.org/officeDocument/2006/relationships/slideLayout" Target="../slideLayouts/slideLayout60.xml"/><Relationship Id="rId58" Type="http://schemas.openxmlformats.org/officeDocument/2006/relationships/slideLayout" Target="../slideLayouts/slideLayout65.xml"/><Relationship Id="rId74" Type="http://schemas.openxmlformats.org/officeDocument/2006/relationships/slideLayout" Target="../slideLayouts/slideLayout81.xml"/><Relationship Id="rId79" Type="http://schemas.openxmlformats.org/officeDocument/2006/relationships/slideLayout" Target="../slideLayouts/slideLayout86.xml"/><Relationship Id="rId102" Type="http://schemas.openxmlformats.org/officeDocument/2006/relationships/slideLayout" Target="../slideLayouts/slideLayout109.xml"/><Relationship Id="rId123" Type="http://schemas.openxmlformats.org/officeDocument/2006/relationships/slideLayout" Target="../slideLayouts/slideLayout130.xml"/><Relationship Id="rId128" Type="http://schemas.openxmlformats.org/officeDocument/2006/relationships/slideLayout" Target="../slideLayouts/slideLayout135.xml"/><Relationship Id="rId144" Type="http://schemas.openxmlformats.org/officeDocument/2006/relationships/slideLayout" Target="../slideLayouts/slideLayout151.xml"/><Relationship Id="rId149" Type="http://schemas.openxmlformats.org/officeDocument/2006/relationships/slideLayout" Target="../slideLayouts/slideLayout156.xml"/><Relationship Id="rId5" Type="http://schemas.openxmlformats.org/officeDocument/2006/relationships/slideLayout" Target="../slideLayouts/slideLayout12.xml"/><Relationship Id="rId90" Type="http://schemas.openxmlformats.org/officeDocument/2006/relationships/slideLayout" Target="../slideLayouts/slideLayout97.xml"/><Relationship Id="rId95" Type="http://schemas.openxmlformats.org/officeDocument/2006/relationships/slideLayout" Target="../slideLayouts/slideLayout102.xml"/><Relationship Id="rId160" Type="http://schemas.openxmlformats.org/officeDocument/2006/relationships/slideLayout" Target="../slideLayouts/slideLayout167.xml"/><Relationship Id="rId165" Type="http://schemas.openxmlformats.org/officeDocument/2006/relationships/slideLayout" Target="../slideLayouts/slideLayout172.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43" Type="http://schemas.openxmlformats.org/officeDocument/2006/relationships/slideLayout" Target="../slideLayouts/slideLayout50.xml"/><Relationship Id="rId48" Type="http://schemas.openxmlformats.org/officeDocument/2006/relationships/slideLayout" Target="../slideLayouts/slideLayout55.xml"/><Relationship Id="rId64" Type="http://schemas.openxmlformats.org/officeDocument/2006/relationships/slideLayout" Target="../slideLayouts/slideLayout71.xml"/><Relationship Id="rId69" Type="http://schemas.openxmlformats.org/officeDocument/2006/relationships/slideLayout" Target="../slideLayouts/slideLayout76.xml"/><Relationship Id="rId113" Type="http://schemas.openxmlformats.org/officeDocument/2006/relationships/slideLayout" Target="../slideLayouts/slideLayout120.xml"/><Relationship Id="rId118" Type="http://schemas.openxmlformats.org/officeDocument/2006/relationships/slideLayout" Target="../slideLayouts/slideLayout125.xml"/><Relationship Id="rId134" Type="http://schemas.openxmlformats.org/officeDocument/2006/relationships/slideLayout" Target="../slideLayouts/slideLayout141.xml"/><Relationship Id="rId139" Type="http://schemas.openxmlformats.org/officeDocument/2006/relationships/slideLayout" Target="../slideLayouts/slideLayout146.xml"/><Relationship Id="rId80" Type="http://schemas.openxmlformats.org/officeDocument/2006/relationships/slideLayout" Target="../slideLayouts/slideLayout87.xml"/><Relationship Id="rId85" Type="http://schemas.openxmlformats.org/officeDocument/2006/relationships/slideLayout" Target="../slideLayouts/slideLayout92.xml"/><Relationship Id="rId150" Type="http://schemas.openxmlformats.org/officeDocument/2006/relationships/slideLayout" Target="../slideLayouts/slideLayout157.xml"/><Relationship Id="rId155" Type="http://schemas.openxmlformats.org/officeDocument/2006/relationships/slideLayout" Target="../slideLayouts/slideLayout162.xml"/><Relationship Id="rId171" Type="http://schemas.openxmlformats.org/officeDocument/2006/relationships/image" Target="../media/image1.png"/><Relationship Id="rId12" Type="http://schemas.openxmlformats.org/officeDocument/2006/relationships/slideLayout" Target="../slideLayouts/slideLayout19.xml"/><Relationship Id="rId17" Type="http://schemas.openxmlformats.org/officeDocument/2006/relationships/slideLayout" Target="../slideLayouts/slideLayout24.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59" Type="http://schemas.openxmlformats.org/officeDocument/2006/relationships/slideLayout" Target="../slideLayouts/slideLayout66.xml"/><Relationship Id="rId103" Type="http://schemas.openxmlformats.org/officeDocument/2006/relationships/slideLayout" Target="../slideLayouts/slideLayout110.xml"/><Relationship Id="rId108" Type="http://schemas.openxmlformats.org/officeDocument/2006/relationships/slideLayout" Target="../slideLayouts/slideLayout115.xml"/><Relationship Id="rId124" Type="http://schemas.openxmlformats.org/officeDocument/2006/relationships/slideLayout" Target="../slideLayouts/slideLayout131.xml"/><Relationship Id="rId129" Type="http://schemas.openxmlformats.org/officeDocument/2006/relationships/slideLayout" Target="../slideLayouts/slideLayout136.xml"/><Relationship Id="rId54" Type="http://schemas.openxmlformats.org/officeDocument/2006/relationships/slideLayout" Target="../slideLayouts/slideLayout61.xml"/><Relationship Id="rId70" Type="http://schemas.openxmlformats.org/officeDocument/2006/relationships/slideLayout" Target="../slideLayouts/slideLayout77.xml"/><Relationship Id="rId75" Type="http://schemas.openxmlformats.org/officeDocument/2006/relationships/slideLayout" Target="../slideLayouts/slideLayout82.xml"/><Relationship Id="rId91" Type="http://schemas.openxmlformats.org/officeDocument/2006/relationships/slideLayout" Target="../slideLayouts/slideLayout98.xml"/><Relationship Id="rId96" Type="http://schemas.openxmlformats.org/officeDocument/2006/relationships/slideLayout" Target="../slideLayouts/slideLayout103.xml"/><Relationship Id="rId140" Type="http://schemas.openxmlformats.org/officeDocument/2006/relationships/slideLayout" Target="../slideLayouts/slideLayout147.xml"/><Relationship Id="rId145" Type="http://schemas.openxmlformats.org/officeDocument/2006/relationships/slideLayout" Target="../slideLayouts/slideLayout152.xml"/><Relationship Id="rId161" Type="http://schemas.openxmlformats.org/officeDocument/2006/relationships/slideLayout" Target="../slideLayouts/slideLayout168.xml"/><Relationship Id="rId166" Type="http://schemas.openxmlformats.org/officeDocument/2006/relationships/slideLayout" Target="../slideLayouts/slideLayout17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49" Type="http://schemas.openxmlformats.org/officeDocument/2006/relationships/slideLayout" Target="../slideLayouts/slideLayout56.xml"/><Relationship Id="rId57" Type="http://schemas.openxmlformats.org/officeDocument/2006/relationships/slideLayout" Target="../slideLayouts/slideLayout64.xml"/><Relationship Id="rId106" Type="http://schemas.openxmlformats.org/officeDocument/2006/relationships/slideLayout" Target="../slideLayouts/slideLayout113.xml"/><Relationship Id="rId114" Type="http://schemas.openxmlformats.org/officeDocument/2006/relationships/slideLayout" Target="../slideLayouts/slideLayout121.xml"/><Relationship Id="rId119" Type="http://schemas.openxmlformats.org/officeDocument/2006/relationships/slideLayout" Target="../slideLayouts/slideLayout126.xml"/><Relationship Id="rId127" Type="http://schemas.openxmlformats.org/officeDocument/2006/relationships/slideLayout" Target="../slideLayouts/slideLayout134.xml"/><Relationship Id="rId10" Type="http://schemas.openxmlformats.org/officeDocument/2006/relationships/slideLayout" Target="../slideLayouts/slideLayout17.xml"/><Relationship Id="rId31" Type="http://schemas.openxmlformats.org/officeDocument/2006/relationships/slideLayout" Target="../slideLayouts/slideLayout38.xml"/><Relationship Id="rId44" Type="http://schemas.openxmlformats.org/officeDocument/2006/relationships/slideLayout" Target="../slideLayouts/slideLayout51.xml"/><Relationship Id="rId52" Type="http://schemas.openxmlformats.org/officeDocument/2006/relationships/slideLayout" Target="../slideLayouts/slideLayout59.xml"/><Relationship Id="rId60" Type="http://schemas.openxmlformats.org/officeDocument/2006/relationships/slideLayout" Target="../slideLayouts/slideLayout67.xml"/><Relationship Id="rId65" Type="http://schemas.openxmlformats.org/officeDocument/2006/relationships/slideLayout" Target="../slideLayouts/slideLayout72.xml"/><Relationship Id="rId73" Type="http://schemas.openxmlformats.org/officeDocument/2006/relationships/slideLayout" Target="../slideLayouts/slideLayout80.xml"/><Relationship Id="rId78" Type="http://schemas.openxmlformats.org/officeDocument/2006/relationships/slideLayout" Target="../slideLayouts/slideLayout85.xml"/><Relationship Id="rId81" Type="http://schemas.openxmlformats.org/officeDocument/2006/relationships/slideLayout" Target="../slideLayouts/slideLayout88.xml"/><Relationship Id="rId86" Type="http://schemas.openxmlformats.org/officeDocument/2006/relationships/slideLayout" Target="../slideLayouts/slideLayout93.xml"/><Relationship Id="rId94" Type="http://schemas.openxmlformats.org/officeDocument/2006/relationships/slideLayout" Target="../slideLayouts/slideLayout101.xml"/><Relationship Id="rId99" Type="http://schemas.openxmlformats.org/officeDocument/2006/relationships/slideLayout" Target="../slideLayouts/slideLayout106.xml"/><Relationship Id="rId101" Type="http://schemas.openxmlformats.org/officeDocument/2006/relationships/slideLayout" Target="../slideLayouts/slideLayout108.xml"/><Relationship Id="rId122" Type="http://schemas.openxmlformats.org/officeDocument/2006/relationships/slideLayout" Target="../slideLayouts/slideLayout129.xml"/><Relationship Id="rId130" Type="http://schemas.openxmlformats.org/officeDocument/2006/relationships/slideLayout" Target="../slideLayouts/slideLayout137.xml"/><Relationship Id="rId135" Type="http://schemas.openxmlformats.org/officeDocument/2006/relationships/slideLayout" Target="../slideLayouts/slideLayout142.xml"/><Relationship Id="rId143" Type="http://schemas.openxmlformats.org/officeDocument/2006/relationships/slideLayout" Target="../slideLayouts/slideLayout150.xml"/><Relationship Id="rId148" Type="http://schemas.openxmlformats.org/officeDocument/2006/relationships/slideLayout" Target="../slideLayouts/slideLayout155.xml"/><Relationship Id="rId151" Type="http://schemas.openxmlformats.org/officeDocument/2006/relationships/slideLayout" Target="../slideLayouts/slideLayout158.xml"/><Relationship Id="rId156" Type="http://schemas.openxmlformats.org/officeDocument/2006/relationships/slideLayout" Target="../slideLayouts/slideLayout163.xml"/><Relationship Id="rId164" Type="http://schemas.openxmlformats.org/officeDocument/2006/relationships/slideLayout" Target="../slideLayouts/slideLayout171.xml"/><Relationship Id="rId169" Type="http://schemas.openxmlformats.org/officeDocument/2006/relationships/slideLayout" Target="../slideLayouts/slideLayout17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72" Type="http://schemas.openxmlformats.org/officeDocument/2006/relationships/image" Target="../media/image4.svg"/><Relationship Id="rId13" Type="http://schemas.openxmlformats.org/officeDocument/2006/relationships/slideLayout" Target="../slideLayouts/slideLayout20.xml"/><Relationship Id="rId18" Type="http://schemas.openxmlformats.org/officeDocument/2006/relationships/slideLayout" Target="../slideLayouts/slideLayout25.xml"/><Relationship Id="rId39" Type="http://schemas.openxmlformats.org/officeDocument/2006/relationships/slideLayout" Target="../slideLayouts/slideLayout46.xml"/><Relationship Id="rId109" Type="http://schemas.openxmlformats.org/officeDocument/2006/relationships/slideLayout" Target="../slideLayouts/slideLayout116.xml"/><Relationship Id="rId34" Type="http://schemas.openxmlformats.org/officeDocument/2006/relationships/slideLayout" Target="../slideLayouts/slideLayout41.xml"/><Relationship Id="rId50" Type="http://schemas.openxmlformats.org/officeDocument/2006/relationships/slideLayout" Target="../slideLayouts/slideLayout57.xml"/><Relationship Id="rId55" Type="http://schemas.openxmlformats.org/officeDocument/2006/relationships/slideLayout" Target="../slideLayouts/slideLayout62.xml"/><Relationship Id="rId76" Type="http://schemas.openxmlformats.org/officeDocument/2006/relationships/slideLayout" Target="../slideLayouts/slideLayout83.xml"/><Relationship Id="rId97" Type="http://schemas.openxmlformats.org/officeDocument/2006/relationships/slideLayout" Target="../slideLayouts/slideLayout104.xml"/><Relationship Id="rId104" Type="http://schemas.openxmlformats.org/officeDocument/2006/relationships/slideLayout" Target="../slideLayouts/slideLayout111.xml"/><Relationship Id="rId120" Type="http://schemas.openxmlformats.org/officeDocument/2006/relationships/slideLayout" Target="../slideLayouts/slideLayout127.xml"/><Relationship Id="rId125" Type="http://schemas.openxmlformats.org/officeDocument/2006/relationships/slideLayout" Target="../slideLayouts/slideLayout132.xml"/><Relationship Id="rId141" Type="http://schemas.openxmlformats.org/officeDocument/2006/relationships/slideLayout" Target="../slideLayouts/slideLayout148.xml"/><Relationship Id="rId146" Type="http://schemas.openxmlformats.org/officeDocument/2006/relationships/slideLayout" Target="../slideLayouts/slideLayout153.xml"/><Relationship Id="rId167" Type="http://schemas.openxmlformats.org/officeDocument/2006/relationships/slideLayout" Target="../slideLayouts/slideLayout174.xml"/><Relationship Id="rId7" Type="http://schemas.openxmlformats.org/officeDocument/2006/relationships/slideLayout" Target="../slideLayouts/slideLayout14.xml"/><Relationship Id="rId71" Type="http://schemas.openxmlformats.org/officeDocument/2006/relationships/slideLayout" Target="../slideLayouts/slideLayout78.xml"/><Relationship Id="rId92" Type="http://schemas.openxmlformats.org/officeDocument/2006/relationships/slideLayout" Target="../slideLayouts/slideLayout99.xml"/><Relationship Id="rId162" Type="http://schemas.openxmlformats.org/officeDocument/2006/relationships/slideLayout" Target="../slideLayouts/slideLayout169.xml"/><Relationship Id="rId2" Type="http://schemas.openxmlformats.org/officeDocument/2006/relationships/slideLayout" Target="../slideLayouts/slideLayout9.xml"/><Relationship Id="rId29" Type="http://schemas.openxmlformats.org/officeDocument/2006/relationships/slideLayout" Target="../slideLayouts/slideLayout36.xml"/><Relationship Id="rId24" Type="http://schemas.openxmlformats.org/officeDocument/2006/relationships/slideLayout" Target="../slideLayouts/slideLayout31.xml"/><Relationship Id="rId40" Type="http://schemas.openxmlformats.org/officeDocument/2006/relationships/slideLayout" Target="../slideLayouts/slideLayout47.xml"/><Relationship Id="rId45" Type="http://schemas.openxmlformats.org/officeDocument/2006/relationships/slideLayout" Target="../slideLayouts/slideLayout52.xml"/><Relationship Id="rId66" Type="http://schemas.openxmlformats.org/officeDocument/2006/relationships/slideLayout" Target="../slideLayouts/slideLayout73.xml"/><Relationship Id="rId87" Type="http://schemas.openxmlformats.org/officeDocument/2006/relationships/slideLayout" Target="../slideLayouts/slideLayout94.xml"/><Relationship Id="rId110" Type="http://schemas.openxmlformats.org/officeDocument/2006/relationships/slideLayout" Target="../slideLayouts/slideLayout117.xml"/><Relationship Id="rId115" Type="http://schemas.openxmlformats.org/officeDocument/2006/relationships/slideLayout" Target="../slideLayouts/slideLayout122.xml"/><Relationship Id="rId131" Type="http://schemas.openxmlformats.org/officeDocument/2006/relationships/slideLayout" Target="../slideLayouts/slideLayout138.xml"/><Relationship Id="rId136" Type="http://schemas.openxmlformats.org/officeDocument/2006/relationships/slideLayout" Target="../slideLayouts/slideLayout143.xml"/><Relationship Id="rId157" Type="http://schemas.openxmlformats.org/officeDocument/2006/relationships/slideLayout" Target="../slideLayouts/slideLayout164.xml"/><Relationship Id="rId61" Type="http://schemas.openxmlformats.org/officeDocument/2006/relationships/slideLayout" Target="../slideLayouts/slideLayout68.xml"/><Relationship Id="rId82" Type="http://schemas.openxmlformats.org/officeDocument/2006/relationships/slideLayout" Target="../slideLayouts/slideLayout89.xml"/><Relationship Id="rId152" Type="http://schemas.openxmlformats.org/officeDocument/2006/relationships/slideLayout" Target="../slideLayouts/slideLayout159.xml"/><Relationship Id="rId173" Type="http://schemas.openxmlformats.org/officeDocument/2006/relationships/image" Target="../media/image5.png"/><Relationship Id="rId19" Type="http://schemas.openxmlformats.org/officeDocument/2006/relationships/slideLayout" Target="../slideLayouts/slideLayout26.xml"/><Relationship Id="rId14" Type="http://schemas.openxmlformats.org/officeDocument/2006/relationships/slideLayout" Target="../slideLayouts/slideLayout21.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56" Type="http://schemas.openxmlformats.org/officeDocument/2006/relationships/slideLayout" Target="../slideLayouts/slideLayout63.xml"/><Relationship Id="rId77" Type="http://schemas.openxmlformats.org/officeDocument/2006/relationships/slideLayout" Target="../slideLayouts/slideLayout84.xml"/><Relationship Id="rId100" Type="http://schemas.openxmlformats.org/officeDocument/2006/relationships/slideLayout" Target="../slideLayouts/slideLayout107.xml"/><Relationship Id="rId105" Type="http://schemas.openxmlformats.org/officeDocument/2006/relationships/slideLayout" Target="../slideLayouts/slideLayout112.xml"/><Relationship Id="rId126" Type="http://schemas.openxmlformats.org/officeDocument/2006/relationships/slideLayout" Target="../slideLayouts/slideLayout133.xml"/><Relationship Id="rId147" Type="http://schemas.openxmlformats.org/officeDocument/2006/relationships/slideLayout" Target="../slideLayouts/slideLayout154.xml"/><Relationship Id="rId168" Type="http://schemas.openxmlformats.org/officeDocument/2006/relationships/slideLayout" Target="../slideLayouts/slideLayout175.xml"/><Relationship Id="rId8" Type="http://schemas.openxmlformats.org/officeDocument/2006/relationships/slideLayout" Target="../slideLayouts/slideLayout15.xml"/><Relationship Id="rId51" Type="http://schemas.openxmlformats.org/officeDocument/2006/relationships/slideLayout" Target="../slideLayouts/slideLayout58.xml"/><Relationship Id="rId72" Type="http://schemas.openxmlformats.org/officeDocument/2006/relationships/slideLayout" Target="../slideLayouts/slideLayout79.xml"/><Relationship Id="rId93" Type="http://schemas.openxmlformats.org/officeDocument/2006/relationships/slideLayout" Target="../slideLayouts/slideLayout100.xml"/><Relationship Id="rId98" Type="http://schemas.openxmlformats.org/officeDocument/2006/relationships/slideLayout" Target="../slideLayouts/slideLayout105.xml"/><Relationship Id="rId121" Type="http://schemas.openxmlformats.org/officeDocument/2006/relationships/slideLayout" Target="../slideLayouts/slideLayout128.xml"/><Relationship Id="rId142" Type="http://schemas.openxmlformats.org/officeDocument/2006/relationships/slideLayout" Target="../slideLayouts/slideLayout149.xml"/><Relationship Id="rId163" Type="http://schemas.openxmlformats.org/officeDocument/2006/relationships/slideLayout" Target="../slideLayouts/slideLayout170.xml"/><Relationship Id="rId3" Type="http://schemas.openxmlformats.org/officeDocument/2006/relationships/slideLayout" Target="../slideLayouts/slideLayout10.xml"/><Relationship Id="rId25" Type="http://schemas.openxmlformats.org/officeDocument/2006/relationships/slideLayout" Target="../slideLayouts/slideLayout32.xml"/><Relationship Id="rId46" Type="http://schemas.openxmlformats.org/officeDocument/2006/relationships/slideLayout" Target="../slideLayouts/slideLayout53.xml"/><Relationship Id="rId67" Type="http://schemas.openxmlformats.org/officeDocument/2006/relationships/slideLayout" Target="../slideLayouts/slideLayout74.xml"/><Relationship Id="rId116" Type="http://schemas.openxmlformats.org/officeDocument/2006/relationships/slideLayout" Target="../slideLayouts/slideLayout123.xml"/><Relationship Id="rId137" Type="http://schemas.openxmlformats.org/officeDocument/2006/relationships/slideLayout" Target="../slideLayouts/slideLayout144.xml"/><Relationship Id="rId158" Type="http://schemas.openxmlformats.org/officeDocument/2006/relationships/slideLayout" Target="../slideLayouts/slideLayout165.xml"/><Relationship Id="rId20" Type="http://schemas.openxmlformats.org/officeDocument/2006/relationships/slideLayout" Target="../slideLayouts/slideLayout27.xml"/><Relationship Id="rId41" Type="http://schemas.openxmlformats.org/officeDocument/2006/relationships/slideLayout" Target="../slideLayouts/slideLayout48.xml"/><Relationship Id="rId62" Type="http://schemas.openxmlformats.org/officeDocument/2006/relationships/slideLayout" Target="../slideLayouts/slideLayout69.xml"/><Relationship Id="rId83" Type="http://schemas.openxmlformats.org/officeDocument/2006/relationships/slideLayout" Target="../slideLayouts/slideLayout90.xml"/><Relationship Id="rId88" Type="http://schemas.openxmlformats.org/officeDocument/2006/relationships/slideLayout" Target="../slideLayouts/slideLayout95.xml"/><Relationship Id="rId111" Type="http://schemas.openxmlformats.org/officeDocument/2006/relationships/slideLayout" Target="../slideLayouts/slideLayout118.xml"/><Relationship Id="rId132" Type="http://schemas.openxmlformats.org/officeDocument/2006/relationships/slideLayout" Target="../slideLayouts/slideLayout139.xml"/><Relationship Id="rId153" Type="http://schemas.openxmlformats.org/officeDocument/2006/relationships/slideLayout" Target="../slideLayouts/slideLayout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369DB8E8-27D4-4B68-B8D4-5E001C83EC2F}"/>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p:nvPicPr>
        <p:blipFill>
          <a:blip r:embed="rId171">
            <a:extLst>
              <a:ext uri="{96DAC541-7B7A-43D3-8B79-37D633B846F1}">
                <asvg:svgBlip xmlns:asvg="http://schemas.microsoft.com/office/drawing/2016/SVG/main" r:embed="rId17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Title Placeholder 1">
            <a:extLst>
              <a:ext uri="{FF2B5EF4-FFF2-40B4-BE49-F238E27FC236}">
                <a16:creationId xmlns:a16="http://schemas.microsoft.com/office/drawing/2014/main" id="{FA26AE09-5FE1-43E3-A913-CA8D5F4E85C1}"/>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6BD369E2-F047-4DCC-9506-5C1A3C49BF1F}"/>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2524223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 id="2147483805" r:id="rId42"/>
    <p:sldLayoutId id="2147483806" r:id="rId43"/>
    <p:sldLayoutId id="2147483807" r:id="rId44"/>
    <p:sldLayoutId id="2147483808" r:id="rId45"/>
    <p:sldLayoutId id="2147483809" r:id="rId46"/>
    <p:sldLayoutId id="2147483810" r:id="rId47"/>
    <p:sldLayoutId id="2147483811" r:id="rId48"/>
    <p:sldLayoutId id="2147483812" r:id="rId49"/>
    <p:sldLayoutId id="2147483813" r:id="rId50"/>
    <p:sldLayoutId id="2147483814" r:id="rId51"/>
    <p:sldLayoutId id="2147483815" r:id="rId52"/>
    <p:sldLayoutId id="2147483816" r:id="rId53"/>
    <p:sldLayoutId id="2147483817" r:id="rId54"/>
    <p:sldLayoutId id="2147483818" r:id="rId55"/>
    <p:sldLayoutId id="2147483819" r:id="rId56"/>
    <p:sldLayoutId id="2147483820" r:id="rId57"/>
    <p:sldLayoutId id="2147483821" r:id="rId58"/>
    <p:sldLayoutId id="2147483822" r:id="rId59"/>
    <p:sldLayoutId id="2147483823" r:id="rId60"/>
    <p:sldLayoutId id="2147483824" r:id="rId61"/>
    <p:sldLayoutId id="2147483825" r:id="rId62"/>
    <p:sldLayoutId id="2147483826" r:id="rId63"/>
    <p:sldLayoutId id="2147483827" r:id="rId64"/>
    <p:sldLayoutId id="2147483828" r:id="rId65"/>
    <p:sldLayoutId id="2147483829" r:id="rId66"/>
    <p:sldLayoutId id="2147483830" r:id="rId67"/>
    <p:sldLayoutId id="2147483831" r:id="rId68"/>
    <p:sldLayoutId id="2147483832" r:id="rId69"/>
    <p:sldLayoutId id="2147483833" r:id="rId70"/>
    <p:sldLayoutId id="2147483834" r:id="rId71"/>
    <p:sldLayoutId id="2147483835" r:id="rId72"/>
    <p:sldLayoutId id="2147483836" r:id="rId73"/>
    <p:sldLayoutId id="2147483837" r:id="rId74"/>
    <p:sldLayoutId id="2147483838" r:id="rId75"/>
    <p:sldLayoutId id="2147483839" r:id="rId76"/>
    <p:sldLayoutId id="2147483840" r:id="rId77"/>
    <p:sldLayoutId id="2147483841" r:id="rId78"/>
    <p:sldLayoutId id="2147483842" r:id="rId79"/>
    <p:sldLayoutId id="2147483843" r:id="rId80"/>
    <p:sldLayoutId id="2147483844" r:id="rId81"/>
    <p:sldLayoutId id="2147483845" r:id="rId82"/>
    <p:sldLayoutId id="2147483846" r:id="rId83"/>
    <p:sldLayoutId id="2147483847" r:id="rId84"/>
    <p:sldLayoutId id="2147483848" r:id="rId85"/>
    <p:sldLayoutId id="2147483849" r:id="rId86"/>
    <p:sldLayoutId id="2147483850" r:id="rId87"/>
    <p:sldLayoutId id="2147483851" r:id="rId88"/>
    <p:sldLayoutId id="2147483852" r:id="rId89"/>
    <p:sldLayoutId id="2147483853" r:id="rId90"/>
    <p:sldLayoutId id="2147483854" r:id="rId91"/>
    <p:sldLayoutId id="2147483855" r:id="rId92"/>
    <p:sldLayoutId id="2147483856" r:id="rId93"/>
    <p:sldLayoutId id="2147483857" r:id="rId94"/>
    <p:sldLayoutId id="2147483858" r:id="rId95"/>
    <p:sldLayoutId id="2147483859" r:id="rId96"/>
    <p:sldLayoutId id="2147483860" r:id="rId97"/>
    <p:sldLayoutId id="2147483861" r:id="rId98"/>
    <p:sldLayoutId id="2147483862" r:id="rId99"/>
    <p:sldLayoutId id="2147483863" r:id="rId100"/>
    <p:sldLayoutId id="2147483864" r:id="rId101"/>
    <p:sldLayoutId id="2147483865" r:id="rId102"/>
    <p:sldLayoutId id="2147483866" r:id="rId103"/>
    <p:sldLayoutId id="2147483867" r:id="rId104"/>
    <p:sldLayoutId id="2147483868" r:id="rId105"/>
    <p:sldLayoutId id="2147483869" r:id="rId106"/>
    <p:sldLayoutId id="2147483870" r:id="rId107"/>
    <p:sldLayoutId id="2147483871" r:id="rId108"/>
    <p:sldLayoutId id="2147483872" r:id="rId109"/>
    <p:sldLayoutId id="2147483873" r:id="rId110"/>
    <p:sldLayoutId id="2147483874" r:id="rId111"/>
    <p:sldLayoutId id="2147483875" r:id="rId112"/>
    <p:sldLayoutId id="2147483876" r:id="rId113"/>
    <p:sldLayoutId id="2147483877" r:id="rId114"/>
    <p:sldLayoutId id="2147483878" r:id="rId115"/>
    <p:sldLayoutId id="2147483879" r:id="rId116"/>
    <p:sldLayoutId id="2147483880" r:id="rId117"/>
    <p:sldLayoutId id="2147483881" r:id="rId118"/>
    <p:sldLayoutId id="2147483882" r:id="rId119"/>
    <p:sldLayoutId id="2147483883" r:id="rId120"/>
    <p:sldLayoutId id="2147483884" r:id="rId121"/>
    <p:sldLayoutId id="2147483885" r:id="rId122"/>
    <p:sldLayoutId id="2147483886" r:id="rId123"/>
    <p:sldLayoutId id="2147483887" r:id="rId124"/>
    <p:sldLayoutId id="2147483888" r:id="rId125"/>
    <p:sldLayoutId id="2147483889" r:id="rId126"/>
    <p:sldLayoutId id="2147483890" r:id="rId127"/>
    <p:sldLayoutId id="2147483891" r:id="rId128"/>
    <p:sldLayoutId id="2147483720" r:id="rId129"/>
    <p:sldLayoutId id="2147483722" r:id="rId130"/>
    <p:sldLayoutId id="2147483723" r:id="rId131"/>
    <p:sldLayoutId id="2147483724" r:id="rId132"/>
    <p:sldLayoutId id="2147483725" r:id="rId133"/>
    <p:sldLayoutId id="2147483726" r:id="rId134"/>
    <p:sldLayoutId id="2147483727" r:id="rId135"/>
    <p:sldLayoutId id="2147483728" r:id="rId136"/>
    <p:sldLayoutId id="2147483729" r:id="rId137"/>
    <p:sldLayoutId id="2147483730" r:id="rId138"/>
    <p:sldLayoutId id="2147483731" r:id="rId139"/>
    <p:sldLayoutId id="2147483733" r:id="rId140"/>
    <p:sldLayoutId id="2147483734" r:id="rId141"/>
    <p:sldLayoutId id="2147483735" r:id="rId142"/>
    <p:sldLayoutId id="2147483736" r:id="rId143"/>
    <p:sldLayoutId id="2147483737" r:id="rId144"/>
    <p:sldLayoutId id="2147483738" r:id="rId145"/>
    <p:sldLayoutId id="2147483739" r:id="rId146"/>
    <p:sldLayoutId id="2147483740" r:id="rId147"/>
    <p:sldLayoutId id="2147483741" r:id="rId148"/>
    <p:sldLayoutId id="2147483742" r:id="rId149"/>
    <p:sldLayoutId id="2147483743" r:id="rId150"/>
    <p:sldLayoutId id="2147483744" r:id="rId151"/>
    <p:sldLayoutId id="2147483745" r:id="rId152"/>
    <p:sldLayoutId id="2147483746" r:id="rId153"/>
    <p:sldLayoutId id="2147483747" r:id="rId154"/>
    <p:sldLayoutId id="2147483748" r:id="rId155"/>
    <p:sldLayoutId id="2147483749" r:id="rId156"/>
    <p:sldLayoutId id="2147483750" r:id="rId157"/>
    <p:sldLayoutId id="2147483751" r:id="rId158"/>
    <p:sldLayoutId id="2147483752" r:id="rId159"/>
    <p:sldLayoutId id="2147483753" r:id="rId160"/>
    <p:sldLayoutId id="2147483754" r:id="rId161"/>
    <p:sldLayoutId id="2147483755" r:id="rId162"/>
    <p:sldLayoutId id="2147483756" r:id="rId163"/>
    <p:sldLayoutId id="2147483757" r:id="rId164"/>
    <p:sldLayoutId id="2147483758" r:id="rId165"/>
    <p:sldLayoutId id="2147483759" r:id="rId166"/>
    <p:sldLayoutId id="2147483760" r:id="rId167"/>
    <p:sldLayoutId id="2147483761" r:id="rId168"/>
    <p:sldLayoutId id="2147483762" r:id="rId16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173"/>
        </a:buBlip>
        <a:defRPr sz="1800" b="1" i="0" kern="1200">
          <a:solidFill>
            <a:schemeClr val="tx1"/>
          </a:solidFill>
          <a:latin typeface="Montserrat" pitchFamily="2" charset="77"/>
          <a:ea typeface="+mn-ea"/>
          <a:cs typeface="+mn-cs"/>
        </a:defRPr>
      </a:lvl1pPr>
      <a:lvl2pPr marL="360000" indent="-180000" algn="l" defTabSz="914400" rtl="0" eaLnBrk="1" latinLnBrk="0" hangingPunct="1">
        <a:lnSpc>
          <a:spcPts val="1400"/>
        </a:lnSpc>
        <a:spcBef>
          <a:spcPts val="0"/>
        </a:spcBef>
        <a:spcAft>
          <a:spcPts val="650"/>
        </a:spcAft>
        <a:buSzPct val="125000"/>
        <a:buFontTx/>
        <a:buBlip>
          <a:blip r:embed="rId173"/>
        </a:buBlip>
        <a:tabLst/>
        <a:defRPr sz="1200" kern="1200">
          <a:solidFill>
            <a:schemeClr val="tx1"/>
          </a:solidFill>
          <a:latin typeface="Montserrat" pitchFamily="2" charset="77"/>
          <a:ea typeface="+mn-ea"/>
          <a:cs typeface="+mn-cs"/>
        </a:defRPr>
      </a:lvl2pPr>
      <a:lvl3pPr marL="540000" indent="-180000" algn="l" defTabSz="914400" rtl="0" eaLnBrk="1" latinLnBrk="0" hangingPunct="1">
        <a:lnSpc>
          <a:spcPts val="1400"/>
        </a:lnSpc>
        <a:spcBef>
          <a:spcPts val="0"/>
        </a:spcBef>
        <a:spcAft>
          <a:spcPts val="650"/>
        </a:spcAft>
        <a:buSzPct val="120000"/>
        <a:buFontTx/>
        <a:buBlip>
          <a:blip r:embed="rId173"/>
        </a:buBlip>
        <a:tabLst/>
        <a:defRPr sz="1000" b="1" i="0" kern="1200">
          <a:solidFill>
            <a:schemeClr val="tx1"/>
          </a:solidFill>
          <a:latin typeface="Montserrat" pitchFamily="2" charset="77"/>
          <a:ea typeface="+mn-ea"/>
          <a:cs typeface="+mn-cs"/>
        </a:defRPr>
      </a:lvl3pPr>
      <a:lvl4pPr marL="720000" indent="-180000" algn="l" defTabSz="914400" rtl="0" eaLnBrk="1" latinLnBrk="0" hangingPunct="1">
        <a:lnSpc>
          <a:spcPts val="1200"/>
        </a:lnSpc>
        <a:spcBef>
          <a:spcPts val="0"/>
        </a:spcBef>
        <a:spcAft>
          <a:spcPts val="650"/>
        </a:spcAft>
        <a:buSzPct val="120000"/>
        <a:buFontTx/>
        <a:buBlip>
          <a:blip r:embed="rId173"/>
        </a:buBlip>
        <a:tabLst/>
        <a:defRPr sz="1000" kern="1200">
          <a:solidFill>
            <a:schemeClr val="tx1"/>
          </a:solidFill>
          <a:latin typeface="Montserrat" pitchFamily="2" charset="77"/>
          <a:ea typeface="+mn-ea"/>
          <a:cs typeface="+mn-cs"/>
        </a:defRPr>
      </a:lvl4pPr>
      <a:lvl5pPr marL="900000" indent="-180000" algn="l" defTabSz="914400" rtl="0" eaLnBrk="1" latinLnBrk="0" hangingPunct="1">
        <a:lnSpc>
          <a:spcPts val="1000"/>
        </a:lnSpc>
        <a:spcBef>
          <a:spcPts val="0"/>
        </a:spcBef>
        <a:spcAft>
          <a:spcPts val="650"/>
        </a:spcAft>
        <a:buSzPct val="125000"/>
        <a:buFontTx/>
        <a:buBlip>
          <a:blip r:embed="rId17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9" orient="horz" pos="238">
          <p15:clr>
            <a:srgbClr val="F26B43"/>
          </p15:clr>
        </p15:guide>
        <p15:guide id="30" orient="horz" pos="4081">
          <p15:clr>
            <a:srgbClr val="F26B43"/>
          </p15:clr>
        </p15:guide>
        <p15:guide id="31" pos="237">
          <p15:clr>
            <a:srgbClr val="F26B43"/>
          </p15:clr>
        </p15:guide>
        <p15:guide id="32" pos="732">
          <p15:clr>
            <a:srgbClr val="F26B43"/>
          </p15:clr>
        </p15:guide>
        <p15:guide id="33" pos="850">
          <p15:clr>
            <a:srgbClr val="F26B43"/>
          </p15:clr>
        </p15:guide>
        <p15:guide id="34" pos="1345">
          <p15:clr>
            <a:srgbClr val="F26B43"/>
          </p15:clr>
        </p15:guide>
        <p15:guide id="35" pos="1460">
          <p15:clr>
            <a:srgbClr val="F26B43"/>
          </p15:clr>
        </p15:guide>
        <p15:guide id="36" pos="1954">
          <p15:clr>
            <a:srgbClr val="F26B43"/>
          </p15:clr>
        </p15:guide>
        <p15:guide id="37" pos="2069">
          <p15:clr>
            <a:srgbClr val="F26B43"/>
          </p15:clr>
        </p15:guide>
        <p15:guide id="38" pos="2564">
          <p15:clr>
            <a:srgbClr val="F26B43"/>
          </p15:clr>
        </p15:guide>
        <p15:guide id="39" pos="2678">
          <p15:clr>
            <a:srgbClr val="F26B43"/>
          </p15:clr>
        </p15:guide>
        <p15:guide id="40" pos="3173">
          <p15:clr>
            <a:srgbClr val="F26B43"/>
          </p15:clr>
        </p15:guide>
        <p15:guide id="41" pos="3288">
          <p15:clr>
            <a:srgbClr val="F26B43"/>
          </p15:clr>
        </p15:guide>
        <p15:guide id="42" pos="3782">
          <p15:clr>
            <a:srgbClr val="F26B43"/>
          </p15:clr>
        </p15:guide>
        <p15:guide id="43" pos="3897">
          <p15:clr>
            <a:srgbClr val="F26B43"/>
          </p15:clr>
        </p15:guide>
        <p15:guide id="44" pos="4392">
          <p15:clr>
            <a:srgbClr val="F26B43"/>
          </p15:clr>
        </p15:guide>
        <p15:guide id="45" pos="4506">
          <p15:clr>
            <a:srgbClr val="F26B43"/>
          </p15:clr>
        </p15:guide>
        <p15:guide id="46" pos="5001">
          <p15:clr>
            <a:srgbClr val="F26B43"/>
          </p15:clr>
        </p15:guide>
        <p15:guide id="47" pos="5115">
          <p15:clr>
            <a:srgbClr val="F26B43"/>
          </p15:clr>
        </p15:guide>
        <p15:guide id="48" pos="5610">
          <p15:clr>
            <a:srgbClr val="F26B43"/>
          </p15:clr>
        </p15:guide>
        <p15:guide id="49" pos="5725">
          <p15:clr>
            <a:srgbClr val="F26B43"/>
          </p15:clr>
        </p15:guide>
        <p15:guide id="50" pos="6220">
          <p15:clr>
            <a:srgbClr val="F26B43"/>
          </p15:clr>
        </p15:guide>
        <p15:guide id="51" pos="6334">
          <p15:clr>
            <a:srgbClr val="F26B43"/>
          </p15:clr>
        </p15:guide>
        <p15:guide id="52" pos="6829">
          <p15:clr>
            <a:srgbClr val="F26B43"/>
          </p15:clr>
        </p15:guide>
        <p15:guide id="53" pos="6943">
          <p15:clr>
            <a:srgbClr val="F26B43"/>
          </p15:clr>
        </p15:guide>
        <p15:guide id="54" pos="7438">
          <p15:clr>
            <a:srgbClr val="F26B43"/>
          </p15:clr>
        </p15:guide>
        <p15:guide id="55" pos="3840">
          <p15:clr>
            <a:srgbClr val="9FCC3B"/>
          </p15:clr>
        </p15:guide>
        <p15:guide id="56"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4785" y="2322726"/>
            <a:ext cx="6596062" cy="2431485"/>
          </a:xfrm>
        </p:spPr>
        <p:txBody>
          <a:bodyPr/>
          <a:lstStyle/>
          <a:p>
            <a:r>
              <a:rPr lang="en-US" dirty="0"/>
              <a:t>The document object model </a:t>
            </a:r>
            <a:endParaRPr lang="en-GB" dirty="0"/>
          </a:p>
        </p:txBody>
      </p:sp>
      <p:sp>
        <p:nvSpPr>
          <p:cNvPr id="2" name="Text Placeholder 1">
            <a:extLst>
              <a:ext uri="{FF2B5EF4-FFF2-40B4-BE49-F238E27FC236}">
                <a16:creationId xmlns:a16="http://schemas.microsoft.com/office/drawing/2014/main" id="{D58260B5-A579-4229-C302-0449FBF0B85A}"/>
              </a:ext>
            </a:extLst>
          </p:cNvPr>
          <p:cNvSpPr>
            <a:spLocks noGrp="1"/>
          </p:cNvSpPr>
          <p:nvPr>
            <p:ph type="body" sz="quarter" idx="10"/>
          </p:nvPr>
        </p:nvSpPr>
        <p:spPr>
          <a:xfrm>
            <a:off x="376237" y="5768975"/>
            <a:ext cx="6604609" cy="709613"/>
          </a:xfrm>
        </p:spPr>
        <p:txBody>
          <a:bodyPr/>
          <a:lstStyle/>
          <a:p>
            <a:pPr marL="0" indent="0">
              <a:buNone/>
            </a:pPr>
            <a:r>
              <a:rPr lang="en-US" dirty="0"/>
              <a:t>JavaScript Fundamentals</a:t>
            </a:r>
            <a:endParaRPr lang="en-GB" dirty="0"/>
          </a:p>
          <a:p>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Elements can be selected by position in relation to other elements</a:t>
            </a:r>
          </a:p>
          <a:p>
            <a:endParaRPr lang="en-GB" dirty="0"/>
          </a:p>
        </p:txBody>
      </p:sp>
      <p:sp>
        <p:nvSpPr>
          <p:cNvPr id="2" name="Title 1"/>
          <p:cNvSpPr>
            <a:spLocks noGrp="1"/>
          </p:cNvSpPr>
          <p:nvPr>
            <p:ph type="title"/>
          </p:nvPr>
        </p:nvSpPr>
        <p:spPr/>
        <p:txBody>
          <a:bodyPr>
            <a:normAutofit/>
          </a:bodyPr>
          <a:lstStyle/>
          <a:p>
            <a:r>
              <a:rPr lang="en-GB" dirty="0"/>
              <a:t>Selecting by position</a:t>
            </a:r>
          </a:p>
        </p:txBody>
      </p:sp>
      <p:graphicFrame>
        <p:nvGraphicFramePr>
          <p:cNvPr id="5" name="Table 4"/>
          <p:cNvGraphicFramePr>
            <a:graphicFrameLocks noGrp="1"/>
          </p:cNvGraphicFramePr>
          <p:nvPr>
            <p:extLst>
              <p:ext uri="{D42A27DB-BD31-4B8C-83A1-F6EECF244321}">
                <p14:modId xmlns:p14="http://schemas.microsoft.com/office/powerpoint/2010/main" val="1783259694"/>
              </p:ext>
            </p:extLst>
          </p:nvPr>
        </p:nvGraphicFramePr>
        <p:xfrm>
          <a:off x="393600" y="1816089"/>
          <a:ext cx="11404800" cy="3733557"/>
        </p:xfrm>
        <a:graphic>
          <a:graphicData uri="http://schemas.openxmlformats.org/drawingml/2006/table">
            <a:tbl>
              <a:tblPr firstRow="1" bandRow="1">
                <a:tableStyleId>{F5AB1C69-6EDB-4FF4-983F-18BD219EF322}</a:tableStyleId>
              </a:tblPr>
              <a:tblGrid>
                <a:gridCol w="2759857">
                  <a:extLst>
                    <a:ext uri="{9D8B030D-6E8A-4147-A177-3AD203B41FA5}">
                      <a16:colId xmlns:a16="http://schemas.microsoft.com/office/drawing/2014/main" val="20000"/>
                    </a:ext>
                  </a:extLst>
                </a:gridCol>
                <a:gridCol w="8644943">
                  <a:extLst>
                    <a:ext uri="{9D8B030D-6E8A-4147-A177-3AD203B41FA5}">
                      <a16:colId xmlns:a16="http://schemas.microsoft.com/office/drawing/2014/main" val="20001"/>
                    </a:ext>
                  </a:extLst>
                </a:gridCol>
              </a:tblGrid>
              <a:tr h="350439">
                <a:tc>
                  <a:txBody>
                    <a:bodyPr/>
                    <a:lstStyle/>
                    <a:p>
                      <a:r>
                        <a:rPr lang="en-GB" sz="1800" dirty="0">
                          <a:latin typeface="Montserrat" panose="00000500000000000000" pitchFamily="2" charset="0"/>
                        </a:rPr>
                        <a:t>Selector</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sz="1800" dirty="0">
                          <a:latin typeface="Montserrat" panose="00000500000000000000" pitchFamily="2" charset="0"/>
                        </a:rPr>
                        <a:t>Description</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:first-of-type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match of an element on a page. li a:first-of-type returns the first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:last-of-type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match of the page. li a:last-of-type returns the last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:first-child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child element. </a:t>
                      </a:r>
                      <a:r>
                        <a:rPr lang="en-GB" sz="1600" u="none" strike="noStrike" kern="1200" baseline="0" dirty="0" err="1">
                          <a:latin typeface="Montserrat" panose="00000500000000000000" pitchFamily="2" charset="0"/>
                        </a:rPr>
                        <a:t>li:first-child</a:t>
                      </a:r>
                      <a:r>
                        <a:rPr lang="en-GB" sz="1600" u="none" strike="noStrike" kern="1200" baseline="0" dirty="0">
                          <a:latin typeface="Montserrat" panose="00000500000000000000" pitchFamily="2" charset="0"/>
                        </a:rPr>
                        <a:t> returns the first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:last-child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child element. </a:t>
                      </a:r>
                      <a:r>
                        <a:rPr lang="en-GB" sz="1600" u="none" strike="noStrike" kern="1200" baseline="0" dirty="0" err="1">
                          <a:latin typeface="Montserrat" panose="00000500000000000000" pitchFamily="2" charset="0"/>
                        </a:rPr>
                        <a:t>li:last-child</a:t>
                      </a:r>
                      <a:r>
                        <a:rPr lang="en-GB" sz="1600" u="none" strike="noStrike" kern="1200" baseline="0" dirty="0">
                          <a:latin typeface="Montserrat" panose="00000500000000000000" pitchFamily="2" charset="0"/>
                        </a:rPr>
                        <a:t> returns the last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:only-child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Returns all elements that have no siblings.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:nth-child(n)</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nth child element.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(2) returns the second list item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6"/>
                  </a:ext>
                </a:extLst>
              </a:tr>
              <a:tr h="350439">
                <a:tc>
                  <a:txBody>
                    <a:bodyPr/>
                    <a:lstStyle/>
                    <a:p>
                      <a:r>
                        <a:rPr lang="en-GB" sz="1600" b="1" i="0" dirty="0">
                          <a:latin typeface="Montserrat" panose="00000500000000000000" pitchFamily="2" charset="0"/>
                          <a:cs typeface="Courier New" panose="02070309020205020404" pitchFamily="49" charset="0"/>
                        </a:rPr>
                        <a:t>:nth-child(</a:t>
                      </a:r>
                      <a:r>
                        <a:rPr lang="en-GB" sz="1600" b="1" i="0" dirty="0" err="1">
                          <a:latin typeface="Montserrat" panose="00000500000000000000" pitchFamily="2" charset="0"/>
                          <a:cs typeface="Courier New" panose="02070309020205020404" pitchFamily="49" charset="0"/>
                        </a:rPr>
                        <a:t>even|odd</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Even or odd children.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(even) returns the even children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678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t>The DOM can have new objects added to it using JavaScript</a:t>
            </a:r>
          </a:p>
          <a:p>
            <a:endParaRPr lang="en-US" dirty="0"/>
          </a:p>
          <a:p>
            <a:r>
              <a:rPr lang="en-US" dirty="0"/>
              <a:t>This creates the </a:t>
            </a:r>
            <a:r>
              <a:rPr lang="en-US" b="1" dirty="0">
                <a:latin typeface="Courier New" panose="02070309020205020404" pitchFamily="49" charset="0"/>
                <a:cs typeface="Courier New" panose="02070309020205020404" pitchFamily="49" charset="0"/>
              </a:rPr>
              <a:t>&lt;p&gt;</a:t>
            </a:r>
            <a:r>
              <a:rPr lang="en-US" dirty="0"/>
              <a:t> part of the html but not its text</a:t>
            </a:r>
          </a:p>
          <a:p>
            <a:pPr lvl="1"/>
            <a:r>
              <a:rPr lang="en-US" dirty="0"/>
              <a:t>The text node is part of DOM as well as the markup</a:t>
            </a:r>
          </a:p>
          <a:p>
            <a:pPr lvl="1"/>
            <a:endParaRPr lang="en-US" dirty="0"/>
          </a:p>
          <a:p>
            <a:endParaRPr lang="en-US" dirty="0"/>
          </a:p>
          <a:p>
            <a:r>
              <a:rPr lang="en-US" dirty="0"/>
              <a:t>Then you must append the text node to the element </a:t>
            </a:r>
          </a:p>
          <a:p>
            <a:pPr lvl="1"/>
            <a:r>
              <a:rPr lang="en-US" dirty="0"/>
              <a:t>Then the element to the DOM tree</a:t>
            </a:r>
          </a:p>
          <a:p>
            <a:pPr lvl="1"/>
            <a:endParaRPr lang="en-GB" dirty="0"/>
          </a:p>
          <a:p>
            <a:endParaRPr lang="en-GB" dirty="0"/>
          </a:p>
        </p:txBody>
      </p:sp>
      <p:sp>
        <p:nvSpPr>
          <p:cNvPr id="8" name="Title 7"/>
          <p:cNvSpPr>
            <a:spLocks noGrp="1"/>
          </p:cNvSpPr>
          <p:nvPr>
            <p:ph type="title"/>
          </p:nvPr>
        </p:nvSpPr>
        <p:spPr>
          <a:xfrm>
            <a:off x="1097580" y="381600"/>
            <a:ext cx="11094420" cy="626400"/>
          </a:xfrm>
        </p:spPr>
        <p:txBody>
          <a:bodyPr>
            <a:normAutofit/>
          </a:bodyPr>
          <a:lstStyle/>
          <a:p>
            <a:r>
              <a:rPr lang="en-US" dirty="0"/>
              <a:t>Creating new content – DOM programming</a:t>
            </a:r>
            <a:endParaRPr lang="en-GB" dirty="0"/>
          </a:p>
        </p:txBody>
      </p:sp>
      <p:sp>
        <p:nvSpPr>
          <p:cNvPr id="9" name="Rectangle 8">
            <a:extLst>
              <a:ext uri="{FF2B5EF4-FFF2-40B4-BE49-F238E27FC236}">
                <a16:creationId xmlns:a16="http://schemas.microsoft.com/office/drawing/2014/main" id="{F4C51F44-9DBF-4D81-B688-52B84FFE96D3}"/>
              </a:ext>
            </a:extLst>
          </p:cNvPr>
          <p:cNvSpPr/>
          <p:nvPr/>
        </p:nvSpPr>
        <p:spPr>
          <a:xfrm>
            <a:off x="393600" y="1568877"/>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el = </a:t>
            </a:r>
            <a:r>
              <a:rPr lang="en-GB" sz="1800" b="1" dirty="0" err="1">
                <a:latin typeface="Courier New" panose="02070309020205020404" pitchFamily="49" charset="0"/>
                <a:cs typeface="Courier New" panose="02070309020205020404" pitchFamily="49" charset="0"/>
              </a:rPr>
              <a:t>document.createElement</a:t>
            </a:r>
            <a:r>
              <a:rPr lang="en-GB" sz="1800" b="1" dirty="0">
                <a:latin typeface="Courier New" panose="02070309020205020404" pitchFamily="49" charset="0"/>
                <a:cs typeface="Courier New" panose="02070309020205020404" pitchFamily="49" charset="0"/>
              </a:rPr>
              <a:t>('p');</a:t>
            </a:r>
          </a:p>
        </p:txBody>
      </p:sp>
      <p:sp>
        <p:nvSpPr>
          <p:cNvPr id="10" name="Rectangle 9">
            <a:extLst>
              <a:ext uri="{FF2B5EF4-FFF2-40B4-BE49-F238E27FC236}">
                <a16:creationId xmlns:a16="http://schemas.microsoft.com/office/drawing/2014/main" id="{6B102E61-E461-4F02-B12C-1B4183A3F103}"/>
              </a:ext>
            </a:extLst>
          </p:cNvPr>
          <p:cNvSpPr/>
          <p:nvPr/>
        </p:nvSpPr>
        <p:spPr>
          <a:xfrm>
            <a:off x="414000" y="2867290"/>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text = </a:t>
            </a:r>
            <a:r>
              <a:rPr lang="en-GB" sz="1800" b="1" dirty="0" err="1">
                <a:latin typeface="Courier New" panose="02070309020205020404" pitchFamily="49" charset="0"/>
                <a:cs typeface="Courier New" panose="02070309020205020404" pitchFamily="49" charset="0"/>
              </a:rPr>
              <a:t>document.createTextNode</a:t>
            </a:r>
            <a:r>
              <a:rPr lang="en-GB" sz="1800" b="1" dirty="0">
                <a:latin typeface="Courier New" panose="02070309020205020404" pitchFamily="49" charset="0"/>
                <a:cs typeface="Courier New" panose="02070309020205020404" pitchFamily="49" charset="0"/>
              </a:rPr>
              <a:t> ('stuff');</a:t>
            </a:r>
          </a:p>
        </p:txBody>
      </p:sp>
      <p:sp>
        <p:nvSpPr>
          <p:cNvPr id="11" name="Rectangle 10">
            <a:extLst>
              <a:ext uri="{FF2B5EF4-FFF2-40B4-BE49-F238E27FC236}">
                <a16:creationId xmlns:a16="http://schemas.microsoft.com/office/drawing/2014/main" id="{C1940153-C2C1-498D-9C7B-5AD32A88CEF4}"/>
              </a:ext>
            </a:extLst>
          </p:cNvPr>
          <p:cNvSpPr/>
          <p:nvPr/>
        </p:nvSpPr>
        <p:spPr>
          <a:xfrm>
            <a:off x="414000" y="4531656"/>
            <a:ext cx="114048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el.appendChild</a:t>
            </a:r>
            <a:r>
              <a:rPr lang="en-GB" sz="1800" b="1" dirty="0">
                <a:latin typeface="Courier New" panose="02070309020205020404" pitchFamily="49" charset="0"/>
                <a:cs typeface="Courier New" panose="02070309020205020404" pitchFamily="49" charset="0"/>
              </a:rPr>
              <a:t>(text);</a:t>
            </a:r>
          </a:p>
          <a:p>
            <a:r>
              <a:rPr lang="en-GB" sz="1800" b="1" dirty="0" err="1">
                <a:latin typeface="Courier New" panose="02070309020205020404" pitchFamily="49" charset="0"/>
                <a:cs typeface="Courier New" panose="02070309020205020404" pitchFamily="49" charset="0"/>
              </a:rPr>
              <a:t>document.querySelector</a:t>
            </a:r>
            <a:r>
              <a:rPr lang="en-GB" sz="1800" b="1" dirty="0">
                <a:latin typeface="Courier New" panose="02070309020205020404" pitchFamily="49" charset="0"/>
                <a:cs typeface="Courier New" panose="02070309020205020404" pitchFamily="49" charset="0"/>
              </a:rPr>
              <a:t>('#id').</a:t>
            </a:r>
            <a:r>
              <a:rPr lang="en-GB" sz="1800" b="1" dirty="0" err="1">
                <a:latin typeface="Courier New" panose="02070309020205020404" pitchFamily="49" charset="0"/>
                <a:cs typeface="Courier New" panose="02070309020205020404" pitchFamily="49" charset="0"/>
              </a:rPr>
              <a:t>appendChild</a:t>
            </a:r>
            <a:r>
              <a:rPr lang="en-GB" sz="1800" b="1" dirty="0">
                <a:latin typeface="Courier New" panose="02070309020205020404" pitchFamily="49" charset="0"/>
                <a:cs typeface="Courier New" panose="02070309020205020404" pitchFamily="49" charset="0"/>
              </a:rPr>
              <a:t>(el);</a:t>
            </a:r>
          </a:p>
        </p:txBody>
      </p:sp>
    </p:spTree>
    <p:extLst>
      <p:ext uri="{BB962C8B-B14F-4D97-AF65-F5344CB8AC3E}">
        <p14:creationId xmlns:p14="http://schemas.microsoft.com/office/powerpoint/2010/main" val="212542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660124"/>
            <a:ext cx="11404800" cy="4816276"/>
          </a:xfrm>
        </p:spPr>
        <p:txBody>
          <a:bodyPr/>
          <a:lstStyle/>
          <a:p>
            <a:r>
              <a:rPr lang="en-US" dirty="0"/>
              <a:t>In the olden days, IE broke the DOM programming standard</a:t>
            </a:r>
          </a:p>
          <a:p>
            <a:pPr lvl="1"/>
            <a:r>
              <a:rPr lang="en-US" dirty="0"/>
              <a:t>All browsers now support </a:t>
            </a:r>
            <a:r>
              <a:rPr lang="en-US" b="1" dirty="0" err="1">
                <a:latin typeface="Courier New" panose="02070309020205020404" pitchFamily="49" charset="0"/>
                <a:cs typeface="Courier New" panose="02070309020205020404" pitchFamily="49" charset="0"/>
              </a:rPr>
              <a:t>innerHTML</a:t>
            </a:r>
            <a:r>
              <a:rPr lang="en-US" dirty="0"/>
              <a:t> and </a:t>
            </a:r>
            <a:r>
              <a:rPr lang="en-US" b="1" dirty="0" err="1">
                <a:latin typeface="Courier New" panose="02070309020205020404" pitchFamily="49" charset="0"/>
                <a:cs typeface="Courier New" panose="02070309020205020404" pitchFamily="49" charset="0"/>
              </a:rPr>
              <a:t>innerText</a:t>
            </a:r>
            <a:r>
              <a:rPr lang="en-US" dirty="0"/>
              <a:t> (prefer </a:t>
            </a:r>
            <a:r>
              <a:rPr lang="en-US" b="1" dirty="0" err="1">
                <a:latin typeface="Courier New" panose="02070309020205020404" pitchFamily="49" charset="0"/>
                <a:cs typeface="Courier New" panose="02070309020205020404" pitchFamily="49" charset="0"/>
              </a:rPr>
              <a:t>textContent</a:t>
            </a:r>
            <a:r>
              <a:rPr lang="en-US" dirty="0"/>
              <a:t> over </a:t>
            </a:r>
            <a:r>
              <a:rPr lang="en-US" b="1" dirty="0" err="1">
                <a:latin typeface="Courier New" panose="02070309020205020404" pitchFamily="49" charset="0"/>
                <a:cs typeface="Courier New" panose="02070309020205020404" pitchFamily="49" charset="0"/>
              </a:rPr>
              <a:t>innerText</a:t>
            </a:r>
            <a:r>
              <a:rPr lang="en-US" dirty="0"/>
              <a:t>)</a:t>
            </a:r>
          </a:p>
          <a:p>
            <a:r>
              <a:rPr lang="en-US" dirty="0"/>
              <a:t>These functions allow us to add to the DOM in a quick and dirty way</a:t>
            </a:r>
          </a:p>
          <a:p>
            <a:pPr lvl="1"/>
            <a:r>
              <a:rPr lang="en-US" dirty="0"/>
              <a:t>The entire JavaScript string is parsed into a HTML element</a:t>
            </a:r>
          </a:p>
          <a:p>
            <a:pPr lvl="1"/>
            <a:r>
              <a:rPr lang="en-US" dirty="0"/>
              <a:t>Beware that older browsers can face injection attacks!</a:t>
            </a:r>
          </a:p>
          <a:p>
            <a:endParaRPr lang="en-GB" dirty="0"/>
          </a:p>
        </p:txBody>
      </p:sp>
      <p:sp>
        <p:nvSpPr>
          <p:cNvPr id="6" name="Title 5"/>
          <p:cNvSpPr>
            <a:spLocks noGrp="1"/>
          </p:cNvSpPr>
          <p:nvPr>
            <p:ph type="title"/>
          </p:nvPr>
        </p:nvSpPr>
        <p:spPr>
          <a:xfrm>
            <a:off x="1097580" y="381599"/>
            <a:ext cx="10721219" cy="1154237"/>
          </a:xfrm>
        </p:spPr>
        <p:txBody>
          <a:bodyPr>
            <a:noAutofit/>
          </a:bodyPr>
          <a:lstStyle/>
          <a:p>
            <a:r>
              <a:rPr lang="en-US" dirty="0"/>
              <a:t>Creating new content – </a:t>
            </a:r>
            <a:r>
              <a:rPr lang="en-US" dirty="0" err="1"/>
              <a:t>innerHTML</a:t>
            </a:r>
            <a:r>
              <a:rPr lang="en-US" dirty="0"/>
              <a:t> and </a:t>
            </a:r>
            <a:r>
              <a:rPr lang="en-US" dirty="0" err="1"/>
              <a:t>textContent</a:t>
            </a:r>
            <a:endParaRPr lang="en-GB" dirty="0"/>
          </a:p>
        </p:txBody>
      </p:sp>
      <p:sp>
        <p:nvSpPr>
          <p:cNvPr id="7" name="Rectangle 6">
            <a:extLst>
              <a:ext uri="{FF2B5EF4-FFF2-40B4-BE49-F238E27FC236}">
                <a16:creationId xmlns:a16="http://schemas.microsoft.com/office/drawing/2014/main" id="{F1B92ED3-6B0C-4D26-8A63-2D7CE9165F06}"/>
              </a:ext>
            </a:extLst>
          </p:cNvPr>
          <p:cNvSpPr/>
          <p:nvPr/>
        </p:nvSpPr>
        <p:spPr>
          <a:xfrm>
            <a:off x="393600" y="3649884"/>
            <a:ext cx="11404800" cy="646331"/>
          </a:xfrm>
          <a:prstGeom prst="rect">
            <a:avLst/>
          </a:prstGeom>
          <a:solidFill>
            <a:schemeClr val="bg1">
              <a:lumMod val="95000"/>
            </a:schemeClr>
          </a:solidFill>
          <a:ln>
            <a:noFill/>
          </a:ln>
        </p:spPr>
        <p:txBody>
          <a:bodyPr wrap="square">
            <a:spAutoFit/>
          </a:bodyPr>
          <a:lstStyle/>
          <a:p>
            <a:r>
              <a:rPr lang="pt-BR" sz="1800" b="1" dirty="0" err="1">
                <a:latin typeface="Courier New" panose="02070309020205020404" pitchFamily="49" charset="0"/>
                <a:cs typeface="Courier New" panose="02070309020205020404" pitchFamily="49" charset="0"/>
              </a:rPr>
              <a:t>let</a:t>
            </a:r>
            <a:r>
              <a:rPr lang="pt-BR" sz="1800" b="1" dirty="0">
                <a:latin typeface="Courier New" panose="02070309020205020404" pitchFamily="49" charset="0"/>
                <a:cs typeface="Courier New" panose="02070309020205020404" pitchFamily="49" charset="0"/>
              </a:rPr>
              <a:t> </a:t>
            </a:r>
            <a:r>
              <a:rPr lang="pt-BR" sz="1800" b="1" dirty="0" err="1">
                <a:latin typeface="Courier New" panose="02070309020205020404" pitchFamily="49" charset="0"/>
                <a:cs typeface="Courier New" panose="02070309020205020404" pitchFamily="49" charset="0"/>
              </a:rPr>
              <a:t>el</a:t>
            </a:r>
            <a:r>
              <a:rPr lang="pt-BR" sz="1800" b="1" dirty="0">
                <a:latin typeface="Courier New" panose="02070309020205020404" pitchFamily="49" charset="0"/>
                <a:cs typeface="Courier New" panose="02070309020205020404" pitchFamily="49" charset="0"/>
              </a:rPr>
              <a:t> = </a:t>
            </a:r>
            <a:r>
              <a:rPr lang="pt-BR" sz="1800" b="1" dirty="0" err="1">
                <a:latin typeface="Courier New" panose="02070309020205020404" pitchFamily="49" charset="0"/>
                <a:cs typeface="Courier New" panose="02070309020205020404" pitchFamily="49" charset="0"/>
              </a:rPr>
              <a:t>document.querySelector</a:t>
            </a:r>
            <a:r>
              <a:rPr lang="pt-BR" sz="1800" b="1" dirty="0">
                <a:latin typeface="Courier New" panose="02070309020205020404" pitchFamily="49" charset="0"/>
                <a:cs typeface="Courier New" panose="02070309020205020404" pitchFamily="49" charset="0"/>
              </a:rPr>
              <a:t>('#id');</a:t>
            </a:r>
          </a:p>
          <a:p>
            <a:r>
              <a:rPr lang="pt-BR" sz="1800" b="1" dirty="0" err="1">
                <a:latin typeface="Courier New" panose="02070309020205020404" pitchFamily="49" charset="0"/>
                <a:cs typeface="Courier New" panose="02070309020205020404" pitchFamily="49" charset="0"/>
              </a:rPr>
              <a:t>el.innerHTML</a:t>
            </a:r>
            <a:r>
              <a:rPr lang="pt-BR" sz="1800" b="1" dirty="0">
                <a:latin typeface="Courier New" panose="02070309020205020404" pitchFamily="49" charset="0"/>
                <a:cs typeface="Courier New" panose="02070309020205020404" pitchFamily="49" charset="0"/>
              </a:rPr>
              <a:t> = "&lt;em&gt;cool&lt;/em&gt;";</a:t>
            </a:r>
          </a:p>
        </p:txBody>
      </p:sp>
    </p:spTree>
    <p:extLst>
      <p:ext uri="{BB962C8B-B14F-4D97-AF65-F5344CB8AC3E}">
        <p14:creationId xmlns:p14="http://schemas.microsoft.com/office/powerpoint/2010/main" val="170376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err="1"/>
              <a:t>QuickLab</a:t>
            </a:r>
            <a:r>
              <a:rPr lang="en-GB" dirty="0"/>
              <a:t> 9</a:t>
            </a:r>
          </a:p>
        </p:txBody>
      </p:sp>
      <p:sp>
        <p:nvSpPr>
          <p:cNvPr id="3" name="Text Placeholder 2"/>
          <p:cNvSpPr>
            <a:spLocks noGrp="1"/>
          </p:cNvSpPr>
          <p:nvPr>
            <p:ph type="body" sz="quarter" idx="10"/>
          </p:nvPr>
        </p:nvSpPr>
        <p:spPr/>
        <p:txBody>
          <a:bodyPr/>
          <a:lstStyle/>
          <a:p>
            <a:pPr>
              <a:buFont typeface="Arial" panose="020B0604020202020204" pitchFamily="34" charset="0"/>
              <a:buChar char="•"/>
            </a:pPr>
            <a:r>
              <a:rPr lang="en-GB" dirty="0"/>
              <a:t>Creating new content using the DOM</a:t>
            </a:r>
          </a:p>
        </p:txBody>
      </p:sp>
    </p:spTree>
    <p:extLst>
      <p:ext uri="{BB962C8B-B14F-4D97-AF65-F5344CB8AC3E}">
        <p14:creationId xmlns:p14="http://schemas.microsoft.com/office/powerpoint/2010/main" val="147693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40C3C-3ED9-8E01-8022-03D19D4C2CBE}"/>
              </a:ext>
            </a:extLst>
          </p:cNvPr>
          <p:cNvSpPr>
            <a:spLocks noGrp="1"/>
          </p:cNvSpPr>
          <p:nvPr>
            <p:ph type="body" sz="quarter" idx="10"/>
          </p:nvPr>
        </p:nvSpPr>
        <p:spPr>
          <a:xfrm>
            <a:off x="384785" y="1349985"/>
            <a:ext cx="3443732" cy="2751999"/>
          </a:xfrm>
        </p:spPr>
        <p:txBody>
          <a:bodyPr/>
          <a:lstStyle/>
          <a:p>
            <a:r>
              <a:rPr lang="en-GB" dirty="0"/>
              <a:t>REVIEW</a:t>
            </a:r>
          </a:p>
        </p:txBody>
      </p:sp>
      <p:sp>
        <p:nvSpPr>
          <p:cNvPr id="7" name="Text Placeholder 6">
            <a:extLst>
              <a:ext uri="{FF2B5EF4-FFF2-40B4-BE49-F238E27FC236}">
                <a16:creationId xmlns:a16="http://schemas.microsoft.com/office/drawing/2014/main" id="{598198FD-14F7-881D-A4B5-2FE895EDF549}"/>
              </a:ext>
            </a:extLst>
          </p:cNvPr>
          <p:cNvSpPr>
            <a:spLocks noGrp="1"/>
          </p:cNvSpPr>
          <p:nvPr>
            <p:ph type="body" sz="quarter" idx="15"/>
          </p:nvPr>
        </p:nvSpPr>
        <p:spPr>
          <a:xfrm>
            <a:off x="5037137" y="1349986"/>
            <a:ext cx="6770688" cy="5119407"/>
          </a:xfrm>
        </p:spPr>
        <p:txBody>
          <a:bodyPr/>
          <a:lstStyle/>
          <a:p>
            <a:pPr>
              <a:spcBef>
                <a:spcPts val="1200"/>
              </a:spcBef>
            </a:pPr>
            <a:r>
              <a:rPr lang="en-US" dirty="0"/>
              <a:t>What is the DOM?</a:t>
            </a:r>
          </a:p>
          <a:p>
            <a:pPr marL="285750" indent="-285750">
              <a:buFont typeface="Arial" panose="020B0604020202020204" pitchFamily="34" charset="0"/>
              <a:buChar char="•"/>
            </a:pPr>
            <a:r>
              <a:rPr lang="en-US" dirty="0"/>
              <a:t>The DOM and HTML tree</a:t>
            </a:r>
          </a:p>
          <a:p>
            <a:pPr>
              <a:spcBef>
                <a:spcPts val="1200"/>
              </a:spcBef>
            </a:pPr>
            <a:r>
              <a:rPr lang="en-US" dirty="0"/>
              <a:t>Selecting elements</a:t>
            </a:r>
          </a:p>
          <a:p>
            <a:pPr marL="285750" indent="-285750">
              <a:buFont typeface="Arial" panose="020B0604020202020204" pitchFamily="34" charset="0"/>
              <a:buChar char="•"/>
            </a:pPr>
            <a:r>
              <a:rPr lang="en-US" dirty="0"/>
              <a:t>Basic Selectors</a:t>
            </a:r>
          </a:p>
          <a:p>
            <a:pPr marL="285750" indent="-285750">
              <a:buFont typeface="Arial" panose="020B0604020202020204" pitchFamily="34" charset="0"/>
              <a:buChar char="•"/>
            </a:pPr>
            <a:r>
              <a:rPr lang="en-US" dirty="0"/>
              <a:t>CSS Selector patterns</a:t>
            </a:r>
          </a:p>
          <a:p>
            <a:pPr>
              <a:spcBef>
                <a:spcPts val="1200"/>
              </a:spcBef>
            </a:pPr>
            <a:r>
              <a:rPr lang="en-US" dirty="0"/>
              <a:t>Arrays of selected objects</a:t>
            </a:r>
          </a:p>
          <a:p>
            <a:pPr>
              <a:spcBef>
                <a:spcPts val="1200"/>
              </a:spcBef>
            </a:pPr>
            <a:r>
              <a:rPr lang="en-US" dirty="0"/>
              <a:t>Creating </a:t>
            </a:r>
            <a:r>
              <a:rPr lang="en-US"/>
              <a:t>new elements</a:t>
            </a:r>
            <a:endParaRPr lang="en-US" dirty="0"/>
          </a:p>
        </p:txBody>
      </p:sp>
      <p:sp>
        <p:nvSpPr>
          <p:cNvPr id="4" name="Text Placeholder 2">
            <a:extLst>
              <a:ext uri="{FF2B5EF4-FFF2-40B4-BE49-F238E27FC236}">
                <a16:creationId xmlns:a16="http://schemas.microsoft.com/office/drawing/2014/main" id="{91C58A3E-B0C2-4442-B94E-FDBF87C41773}"/>
              </a:ext>
            </a:extLst>
          </p:cNvPr>
          <p:cNvSpPr txBox="1">
            <a:spLocks/>
          </p:cNvSpPr>
          <p:nvPr/>
        </p:nvSpPr>
        <p:spPr>
          <a:xfrm>
            <a:off x="4835171" y="1155600"/>
            <a:ext cx="5930239" cy="45468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cap="none" dirty="0"/>
              <a:t>Introduction</a:t>
            </a:r>
          </a:p>
        </p:txBody>
      </p:sp>
      <p:sp>
        <p:nvSpPr>
          <p:cNvPr id="5" name="Text Placeholder 4"/>
          <p:cNvSpPr>
            <a:spLocks noGrp="1"/>
          </p:cNvSpPr>
          <p:nvPr>
            <p:ph type="body" sz="quarter" idx="15"/>
          </p:nvPr>
        </p:nvSpPr>
        <p:spPr/>
        <p:txBody>
          <a:bodyPr/>
          <a:lstStyle/>
          <a:p>
            <a:pPr>
              <a:lnSpc>
                <a:spcPct val="150000"/>
              </a:lnSpc>
            </a:pPr>
            <a:r>
              <a:rPr lang="en-US" dirty="0"/>
              <a:t>What is the DOM?</a:t>
            </a:r>
          </a:p>
          <a:p>
            <a:pPr marL="285750" indent="-285750">
              <a:lnSpc>
                <a:spcPct val="150000"/>
              </a:lnSpc>
              <a:buFont typeface="Arial" panose="020B0604020202020204" pitchFamily="34" charset="0"/>
              <a:buChar char="•"/>
            </a:pPr>
            <a:r>
              <a:rPr lang="en-US" dirty="0"/>
              <a:t>The DOM and HTML tree</a:t>
            </a:r>
          </a:p>
          <a:p>
            <a:pPr>
              <a:lnSpc>
                <a:spcPct val="150000"/>
              </a:lnSpc>
            </a:pPr>
            <a:r>
              <a:rPr lang="en-US" dirty="0"/>
              <a:t>Selecting elements</a:t>
            </a:r>
          </a:p>
          <a:p>
            <a:pPr marL="285750" indent="-285750">
              <a:lnSpc>
                <a:spcPct val="150000"/>
              </a:lnSpc>
              <a:buFont typeface="Arial" panose="020B0604020202020204" pitchFamily="34" charset="0"/>
              <a:buChar char="•"/>
            </a:pPr>
            <a:r>
              <a:rPr lang="en-US" dirty="0"/>
              <a:t>Basic Selectors</a:t>
            </a:r>
          </a:p>
          <a:p>
            <a:pPr marL="285750" indent="-285750">
              <a:lnSpc>
                <a:spcPct val="150000"/>
              </a:lnSpc>
              <a:buFont typeface="Arial" panose="020B0604020202020204" pitchFamily="34" charset="0"/>
              <a:buChar char="•"/>
            </a:pPr>
            <a:r>
              <a:rPr lang="en-US" dirty="0"/>
              <a:t>CSS Selector patterns</a:t>
            </a:r>
          </a:p>
          <a:p>
            <a:pPr>
              <a:lnSpc>
                <a:spcPct val="150000"/>
              </a:lnSpc>
            </a:pPr>
            <a:r>
              <a:rPr lang="en-US" dirty="0"/>
              <a:t>Arrays of selected objects</a:t>
            </a:r>
          </a:p>
          <a:p>
            <a:pPr>
              <a:lnSpc>
                <a:spcPct val="150000"/>
              </a:lnSpc>
            </a:pPr>
            <a:r>
              <a:rPr lang="en-US" dirty="0"/>
              <a:t>Creating new elements</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216241"/>
            <a:ext cx="11404800" cy="5260159"/>
          </a:xfrm>
        </p:spPr>
        <p:txBody>
          <a:bodyPr/>
          <a:lstStyle/>
          <a:p>
            <a:r>
              <a:rPr lang="en-GB" dirty="0"/>
              <a:t>HTML documents have a hierarchical structure that form the DOM</a:t>
            </a:r>
          </a:p>
          <a:p>
            <a:pPr lvl="1"/>
            <a:r>
              <a:rPr lang="en-GB" dirty="0"/>
              <a:t>Every element, except &lt;html&gt; is contained within another</a:t>
            </a:r>
          </a:p>
          <a:p>
            <a:pPr lvl="1"/>
            <a:r>
              <a:rPr lang="en-GB" dirty="0"/>
              <a:t>Creating a parent/child relationship</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457200" lvl="1" indent="0">
              <a:buNone/>
            </a:pPr>
            <a:endParaRPr lang="en-GB" dirty="0"/>
          </a:p>
          <a:p>
            <a:r>
              <a:rPr lang="en-GB" dirty="0"/>
              <a:t>A DOM tree contains two types of elements</a:t>
            </a:r>
          </a:p>
          <a:p>
            <a:pPr lvl="1"/>
            <a:r>
              <a:rPr lang="en-GB" dirty="0"/>
              <a:t>Nodes.</a:t>
            </a:r>
          </a:p>
          <a:p>
            <a:pPr lvl="1"/>
            <a:r>
              <a:rPr lang="en-GB" dirty="0"/>
              <a:t>Text.</a:t>
            </a:r>
          </a:p>
          <a:p>
            <a:pPr lvl="1"/>
            <a:endParaRPr lang="en-GB" dirty="0"/>
          </a:p>
        </p:txBody>
      </p:sp>
      <p:sp>
        <p:nvSpPr>
          <p:cNvPr id="3" name="Title 2"/>
          <p:cNvSpPr>
            <a:spLocks noGrp="1"/>
          </p:cNvSpPr>
          <p:nvPr>
            <p:ph type="title"/>
          </p:nvPr>
        </p:nvSpPr>
        <p:spPr>
          <a:xfrm>
            <a:off x="1097580" y="381600"/>
            <a:ext cx="10721219" cy="626400"/>
          </a:xfrm>
        </p:spPr>
        <p:txBody>
          <a:bodyPr>
            <a:normAutofit/>
          </a:bodyPr>
          <a:lstStyle/>
          <a:p>
            <a:r>
              <a:rPr lang="en-GB" dirty="0"/>
              <a:t>What is the Document Object Model?</a:t>
            </a:r>
          </a:p>
        </p:txBody>
      </p:sp>
      <p:graphicFrame>
        <p:nvGraphicFramePr>
          <p:cNvPr id="4" name="Diagram 3"/>
          <p:cNvGraphicFramePr/>
          <p:nvPr>
            <p:extLst>
              <p:ext uri="{D42A27DB-BD31-4B8C-83A1-F6EECF244321}">
                <p14:modId xmlns:p14="http://schemas.microsoft.com/office/powerpoint/2010/main" val="3554553824"/>
              </p:ext>
            </p:extLst>
          </p:nvPr>
        </p:nvGraphicFramePr>
        <p:xfrm>
          <a:off x="3409950" y="1942939"/>
          <a:ext cx="6096000" cy="2717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496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GB" dirty="0"/>
              <a:t>Consider the following HTML</a:t>
            </a:r>
          </a:p>
          <a:p>
            <a:endParaRPr lang="en-GB" dirty="0"/>
          </a:p>
          <a:p>
            <a:endParaRPr lang="en-GB" dirty="0"/>
          </a:p>
          <a:p>
            <a:r>
              <a:rPr lang="en-GB" dirty="0"/>
              <a:t>The tag has a type of &lt;</a:t>
            </a:r>
            <a:r>
              <a:rPr lang="en-GB" dirty="0" err="1"/>
              <a:t>img</a:t>
            </a:r>
            <a:r>
              <a:rPr lang="en-GB" dirty="0"/>
              <a:t>&gt; and four attributes</a:t>
            </a:r>
          </a:p>
          <a:p>
            <a:pPr lvl="1"/>
            <a:r>
              <a:rPr lang="en-GB" b="1" dirty="0">
                <a:latin typeface="Courier New" panose="02070309020205020404" pitchFamily="49" charset="0"/>
                <a:cs typeface="Courier New" panose="02070309020205020404" pitchFamily="49" charset="0"/>
              </a:rPr>
              <a:t>id</a:t>
            </a:r>
          </a:p>
          <a:p>
            <a:pPr lvl="1"/>
            <a:r>
              <a:rPr lang="en-GB" b="1" dirty="0" err="1">
                <a:latin typeface="Courier New" panose="02070309020205020404" pitchFamily="49" charset="0"/>
                <a:cs typeface="Courier New" panose="02070309020205020404" pitchFamily="49" charset="0"/>
              </a:rPr>
              <a:t>src</a:t>
            </a:r>
            <a:endParaRPr lang="en-GB" b="1" dirty="0">
              <a:latin typeface="Courier New" panose="02070309020205020404" pitchFamily="49" charset="0"/>
              <a:cs typeface="Courier New" panose="02070309020205020404" pitchFamily="49" charset="0"/>
            </a:endParaRPr>
          </a:p>
          <a:p>
            <a:pPr lvl="1"/>
            <a:r>
              <a:rPr lang="en-GB" b="1" dirty="0">
                <a:latin typeface="Courier New" panose="02070309020205020404" pitchFamily="49" charset="0"/>
                <a:cs typeface="Courier New" panose="02070309020205020404" pitchFamily="49" charset="0"/>
              </a:rPr>
              <a:t>alt</a:t>
            </a:r>
          </a:p>
          <a:p>
            <a:pPr lvl="1"/>
            <a:r>
              <a:rPr lang="en-GB" b="1" dirty="0">
                <a:latin typeface="Courier New" panose="02070309020205020404" pitchFamily="49" charset="0"/>
                <a:cs typeface="Courier New" panose="02070309020205020404" pitchFamily="49" charset="0"/>
              </a:rPr>
              <a:t>title</a:t>
            </a:r>
          </a:p>
          <a:p>
            <a:r>
              <a:rPr lang="en-GB" dirty="0"/>
              <a:t>The element is read and interpreted by the browser into a DOM</a:t>
            </a:r>
          </a:p>
          <a:p>
            <a:pPr lvl="1"/>
            <a:r>
              <a:rPr lang="en-GB" dirty="0"/>
              <a:t>Each element becomes a </a:t>
            </a:r>
            <a:r>
              <a:rPr lang="en-GB" dirty="0" err="1"/>
              <a:t>NodeList</a:t>
            </a:r>
            <a:r>
              <a:rPr lang="en-GB" dirty="0"/>
              <a:t> object</a:t>
            </a:r>
          </a:p>
          <a:p>
            <a:pPr lvl="1"/>
            <a:r>
              <a:rPr lang="en-GB" dirty="0"/>
              <a:t>Assigned a property based on the html attribute</a:t>
            </a:r>
          </a:p>
          <a:p>
            <a:endParaRPr lang="en-GB" dirty="0"/>
          </a:p>
        </p:txBody>
      </p:sp>
      <p:sp>
        <p:nvSpPr>
          <p:cNvPr id="2" name="Title 1"/>
          <p:cNvSpPr>
            <a:spLocks noGrp="1"/>
          </p:cNvSpPr>
          <p:nvPr>
            <p:ph type="title"/>
          </p:nvPr>
        </p:nvSpPr>
        <p:spPr/>
        <p:txBody>
          <a:bodyPr>
            <a:normAutofit/>
          </a:bodyPr>
          <a:lstStyle/>
          <a:p>
            <a:r>
              <a:rPr lang="en-GB"/>
              <a:t>HTML markup to DOM object (1)</a:t>
            </a:r>
            <a:endParaRPr lang="en-GB" dirty="0"/>
          </a:p>
        </p:txBody>
      </p:sp>
      <p:sp>
        <p:nvSpPr>
          <p:cNvPr id="6" name="Rectangle 5">
            <a:extLst>
              <a:ext uri="{FF2B5EF4-FFF2-40B4-BE49-F238E27FC236}">
                <a16:creationId xmlns:a16="http://schemas.microsoft.com/office/drawing/2014/main" id="{59537739-0EA8-45EB-A547-02822DFAD526}"/>
              </a:ext>
            </a:extLst>
          </p:cNvPr>
          <p:cNvSpPr/>
          <p:nvPr/>
        </p:nvSpPr>
        <p:spPr>
          <a:xfrm>
            <a:off x="393600" y="1779317"/>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&lt;</a:t>
            </a:r>
            <a:r>
              <a:rPr lang="en-GB" sz="1800" b="1" dirty="0" err="1">
                <a:latin typeface="Courier New" panose="02070309020205020404" pitchFamily="49" charset="0"/>
                <a:cs typeface="Courier New" panose="02070309020205020404" pitchFamily="49" charset="0"/>
              </a:rPr>
              <a:t>img</a:t>
            </a:r>
            <a:r>
              <a:rPr lang="en-GB" sz="1800" b="1" dirty="0">
                <a:latin typeface="Courier New" panose="02070309020205020404" pitchFamily="49" charset="0"/>
                <a:cs typeface="Courier New" panose="02070309020205020404" pitchFamily="49" charset="0"/>
              </a:rPr>
              <a:t> id="</a:t>
            </a:r>
            <a:r>
              <a:rPr lang="en-GB" sz="1800" b="1" dirty="0" err="1">
                <a:latin typeface="Courier New" panose="02070309020205020404" pitchFamily="49" charset="0"/>
                <a:cs typeface="Courier New" panose="02070309020205020404" pitchFamily="49" charset="0"/>
              </a:rPr>
              <a:t>myImage</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a:t>
            </a:r>
            <a:r>
              <a:rPr lang="en-GB" sz="1800" b="1" dirty="0">
                <a:latin typeface="Courier New" panose="02070309020205020404" pitchFamily="49" charset="0"/>
                <a:cs typeface="Courier New" panose="02070309020205020404" pitchFamily="49" charset="0"/>
              </a:rPr>
              <a:t>="image.gif" alt="An image" title="This is an image"/&gt;</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546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pPr>
              <a:lnSpc>
                <a:spcPct val="100000"/>
              </a:lnSpc>
            </a:pPr>
            <a:r>
              <a:rPr lang="en-GB" dirty="0"/>
              <a:t>HTML is translated into DOM elements, including the attributes of the tag and the properties created from them.</a:t>
            </a:r>
          </a:p>
        </p:txBody>
      </p:sp>
      <p:sp>
        <p:nvSpPr>
          <p:cNvPr id="2" name="Title 1"/>
          <p:cNvSpPr>
            <a:spLocks noGrp="1"/>
          </p:cNvSpPr>
          <p:nvPr>
            <p:ph type="title"/>
          </p:nvPr>
        </p:nvSpPr>
        <p:spPr/>
        <p:txBody>
          <a:bodyPr>
            <a:normAutofit/>
          </a:bodyPr>
          <a:lstStyle/>
          <a:p>
            <a:r>
              <a:rPr lang="en-GB" dirty="0"/>
              <a:t>HTML </a:t>
            </a:r>
            <a:r>
              <a:rPr lang="en-GB" dirty="0" err="1"/>
              <a:t>markup</a:t>
            </a:r>
            <a:r>
              <a:rPr lang="en-GB" dirty="0"/>
              <a:t> to DOM object (2)</a:t>
            </a:r>
          </a:p>
        </p:txBody>
      </p:sp>
      <p:graphicFrame>
        <p:nvGraphicFramePr>
          <p:cNvPr id="5" name="Diagram 4"/>
          <p:cNvGraphicFramePr/>
          <p:nvPr>
            <p:extLst>
              <p:ext uri="{D42A27DB-BD31-4B8C-83A1-F6EECF244321}">
                <p14:modId xmlns:p14="http://schemas.microsoft.com/office/powerpoint/2010/main" val="1348642526"/>
              </p:ext>
            </p:extLst>
          </p:nvPr>
        </p:nvGraphicFramePr>
        <p:xfrm>
          <a:off x="1669502" y="2522331"/>
          <a:ext cx="8592098" cy="4298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396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HTML DOM elements can be selected via JavaScript </a:t>
            </a:r>
          </a:p>
          <a:p>
            <a:pPr lvl="1"/>
            <a:r>
              <a:rPr lang="en-GB" dirty="0"/>
              <a:t>Single elements can be selected in the following ways:</a:t>
            </a:r>
          </a:p>
          <a:p>
            <a:pPr lvl="1"/>
            <a:endParaRPr lang="en-GB" dirty="0"/>
          </a:p>
          <a:p>
            <a:pPr lvl="1"/>
            <a:endParaRPr lang="en-GB" dirty="0"/>
          </a:p>
          <a:p>
            <a:pPr lvl="1"/>
            <a:endParaRPr lang="en-GB" dirty="0"/>
          </a:p>
          <a:p>
            <a:pPr lvl="1"/>
            <a:endParaRPr lang="en-GB" dirty="0"/>
          </a:p>
          <a:p>
            <a:pPr lvl="1"/>
            <a:r>
              <a:rPr lang="en-GB" dirty="0"/>
              <a:t>Multiple elements can be selected using the following approaches:</a:t>
            </a:r>
          </a:p>
          <a:p>
            <a:endParaRPr lang="en-GB" dirty="0"/>
          </a:p>
        </p:txBody>
      </p:sp>
      <p:sp>
        <p:nvSpPr>
          <p:cNvPr id="2" name="Title 1"/>
          <p:cNvSpPr>
            <a:spLocks noGrp="1"/>
          </p:cNvSpPr>
          <p:nvPr>
            <p:ph type="title"/>
          </p:nvPr>
        </p:nvSpPr>
        <p:spPr/>
        <p:txBody>
          <a:bodyPr>
            <a:normAutofit/>
          </a:bodyPr>
          <a:lstStyle/>
          <a:p>
            <a:r>
              <a:rPr lang="en-GB" dirty="0"/>
              <a:t>Selecting elements</a:t>
            </a:r>
          </a:p>
        </p:txBody>
      </p:sp>
      <p:sp>
        <p:nvSpPr>
          <p:cNvPr id="10" name="Rectangle 9">
            <a:extLst>
              <a:ext uri="{FF2B5EF4-FFF2-40B4-BE49-F238E27FC236}">
                <a16:creationId xmlns:a16="http://schemas.microsoft.com/office/drawing/2014/main" id="{45C924A8-09BE-4A8F-9D18-A609A8B586D3}"/>
              </a:ext>
            </a:extLst>
          </p:cNvPr>
          <p:cNvSpPr/>
          <p:nvPr/>
        </p:nvSpPr>
        <p:spPr>
          <a:xfrm>
            <a:off x="393600" y="1904430"/>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x = </a:t>
            </a:r>
            <a:r>
              <a:rPr lang="en-GB" sz="1800" b="1" dirty="0" err="1">
                <a:latin typeface="Courier New" panose="02070309020205020404" pitchFamily="49" charset="0"/>
                <a:cs typeface="Courier New" panose="02070309020205020404" pitchFamily="49" charset="0"/>
              </a:rPr>
              <a:t>document.getElementById</a:t>
            </a:r>
            <a:r>
              <a:rPr lang="en-GB" sz="1800" b="1" dirty="0">
                <a:latin typeface="Courier New" panose="02070309020205020404" pitchFamily="49" charset="0"/>
                <a:cs typeface="Courier New" panose="02070309020205020404" pitchFamily="49" charset="0"/>
              </a:rPr>
              <a:t>('id');</a:t>
            </a:r>
          </a:p>
        </p:txBody>
      </p:sp>
      <p:sp>
        <p:nvSpPr>
          <p:cNvPr id="11" name="Rectangle 10">
            <a:extLst>
              <a:ext uri="{FF2B5EF4-FFF2-40B4-BE49-F238E27FC236}">
                <a16:creationId xmlns:a16="http://schemas.microsoft.com/office/drawing/2014/main" id="{3DFFE50C-0F08-4B6F-8DFB-C45F085E25E1}"/>
              </a:ext>
            </a:extLst>
          </p:cNvPr>
          <p:cNvSpPr/>
          <p:nvPr/>
        </p:nvSpPr>
        <p:spPr>
          <a:xfrm>
            <a:off x="393600" y="2448983"/>
            <a:ext cx="11404800" cy="369332"/>
          </a:xfrm>
          <a:prstGeom prst="rect">
            <a:avLst/>
          </a:prstGeom>
          <a:solidFill>
            <a:schemeClr val="bg1">
              <a:lumMod val="95000"/>
            </a:schemeClr>
          </a:solidFill>
          <a:ln>
            <a:noFill/>
          </a:ln>
        </p:spPr>
        <p:txBody>
          <a:bodyPr wrap="square">
            <a:spAutoFit/>
          </a:bodyPr>
          <a:lstStyle/>
          <a:p>
            <a:r>
              <a:rPr lang="es-ES" sz="1800" b="1" dirty="0" err="1">
                <a:latin typeface="Courier New" panose="02070309020205020404" pitchFamily="49" charset="0"/>
                <a:cs typeface="Courier New" panose="02070309020205020404" pitchFamily="49" charset="0"/>
              </a:rPr>
              <a:t>let</a:t>
            </a:r>
            <a:r>
              <a:rPr lang="es-ES" sz="1800" b="1" dirty="0">
                <a:latin typeface="Courier New" panose="02070309020205020404" pitchFamily="49" charset="0"/>
                <a:cs typeface="Courier New" panose="02070309020205020404" pitchFamily="49" charset="0"/>
              </a:rPr>
              <a:t> y = </a:t>
            </a:r>
            <a:r>
              <a:rPr lang="es-ES" sz="1800" b="1" dirty="0" err="1">
                <a:latin typeface="Courier New" panose="02070309020205020404" pitchFamily="49" charset="0"/>
                <a:cs typeface="Courier New" panose="02070309020205020404" pitchFamily="49" charset="0"/>
              </a:rPr>
              <a:t>document.querySelector</a:t>
            </a:r>
            <a:r>
              <a:rPr lang="es-ES" sz="1800" b="1" dirty="0">
                <a:latin typeface="Courier New" panose="02070309020205020404" pitchFamily="49" charset="0"/>
                <a:cs typeface="Courier New" panose="02070309020205020404" pitchFamily="49" charset="0"/>
              </a:rPr>
              <a:t>('#id');</a:t>
            </a:r>
          </a:p>
        </p:txBody>
      </p:sp>
      <p:sp>
        <p:nvSpPr>
          <p:cNvPr id="12" name="Rectangle 11">
            <a:extLst>
              <a:ext uri="{FF2B5EF4-FFF2-40B4-BE49-F238E27FC236}">
                <a16:creationId xmlns:a16="http://schemas.microsoft.com/office/drawing/2014/main" id="{BAE83693-C175-4C3E-86F0-0055064FBE73}"/>
              </a:ext>
            </a:extLst>
          </p:cNvPr>
          <p:cNvSpPr/>
          <p:nvPr/>
        </p:nvSpPr>
        <p:spPr>
          <a:xfrm>
            <a:off x="393600" y="3677879"/>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allP</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document.getElementsByTagName</a:t>
            </a:r>
            <a:r>
              <a:rPr lang="en-GB" sz="1800" b="1" dirty="0">
                <a:latin typeface="Courier New" panose="02070309020205020404" pitchFamily="49" charset="0"/>
                <a:cs typeface="Courier New" panose="02070309020205020404" pitchFamily="49" charset="0"/>
              </a:rPr>
              <a:t>('p');</a:t>
            </a:r>
          </a:p>
        </p:txBody>
      </p:sp>
      <p:sp>
        <p:nvSpPr>
          <p:cNvPr id="13" name="Rectangle 12">
            <a:extLst>
              <a:ext uri="{FF2B5EF4-FFF2-40B4-BE49-F238E27FC236}">
                <a16:creationId xmlns:a16="http://schemas.microsoft.com/office/drawing/2014/main" id="{39BF2F9C-BEF9-484F-AB38-51E5B35A1709}"/>
              </a:ext>
            </a:extLst>
          </p:cNvPr>
          <p:cNvSpPr/>
          <p:nvPr/>
        </p:nvSpPr>
        <p:spPr>
          <a:xfrm>
            <a:off x="393600" y="4282833"/>
            <a:ext cx="11404801"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allA</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('div &gt; a');</a:t>
            </a:r>
          </a:p>
        </p:txBody>
      </p:sp>
    </p:spTree>
    <p:extLst>
      <p:ext uri="{BB962C8B-B14F-4D97-AF65-F5344CB8AC3E}">
        <p14:creationId xmlns:p14="http://schemas.microsoft.com/office/powerpoint/2010/main" val="187743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CSS Selectors allow us to obtain almost any DOM element</a:t>
            </a:r>
          </a:p>
          <a:p>
            <a:endParaRPr lang="en-GB" dirty="0"/>
          </a:p>
        </p:txBody>
      </p:sp>
      <p:sp>
        <p:nvSpPr>
          <p:cNvPr id="2" name="Title 1"/>
          <p:cNvSpPr>
            <a:spLocks noGrp="1"/>
          </p:cNvSpPr>
          <p:nvPr>
            <p:ph type="title"/>
          </p:nvPr>
        </p:nvSpPr>
        <p:spPr/>
        <p:txBody>
          <a:bodyPr>
            <a:normAutofit/>
          </a:bodyPr>
          <a:lstStyle/>
          <a:p>
            <a:r>
              <a:rPr lang="en-GB" dirty="0"/>
              <a:t>Basic Selectors</a:t>
            </a:r>
          </a:p>
        </p:txBody>
      </p:sp>
      <p:graphicFrame>
        <p:nvGraphicFramePr>
          <p:cNvPr id="5" name="Table 4"/>
          <p:cNvGraphicFramePr>
            <a:graphicFrameLocks noGrp="1"/>
          </p:cNvGraphicFramePr>
          <p:nvPr>
            <p:extLst>
              <p:ext uri="{D42A27DB-BD31-4B8C-83A1-F6EECF244321}">
                <p14:modId xmlns:p14="http://schemas.microsoft.com/office/powerpoint/2010/main" val="2769758596"/>
              </p:ext>
            </p:extLst>
          </p:nvPr>
        </p:nvGraphicFramePr>
        <p:xfrm>
          <a:off x="393600" y="1847766"/>
          <a:ext cx="11404799" cy="3997107"/>
        </p:xfrm>
        <a:graphic>
          <a:graphicData uri="http://schemas.openxmlformats.org/drawingml/2006/table">
            <a:tbl>
              <a:tblPr firstRow="1" bandRow="1">
                <a:tableStyleId>{F5AB1C69-6EDB-4FF4-983F-18BD219EF322}</a:tableStyleId>
              </a:tblPr>
              <a:tblGrid>
                <a:gridCol w="5295085">
                  <a:extLst>
                    <a:ext uri="{9D8B030D-6E8A-4147-A177-3AD203B41FA5}">
                      <a16:colId xmlns:a16="http://schemas.microsoft.com/office/drawing/2014/main" val="20000"/>
                    </a:ext>
                  </a:extLst>
                </a:gridCol>
                <a:gridCol w="6109714">
                  <a:extLst>
                    <a:ext uri="{9D8B030D-6E8A-4147-A177-3AD203B41FA5}">
                      <a16:colId xmlns:a16="http://schemas.microsoft.com/office/drawing/2014/main" val="20001"/>
                    </a:ext>
                  </a:extLst>
                </a:gridCol>
              </a:tblGrid>
              <a:tr h="383703">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Definition</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561029">
                <a:tc>
                  <a:txBody>
                    <a:bodyPr/>
                    <a:lstStyle/>
                    <a:p>
                      <a:r>
                        <a:rPr lang="en-GB" sz="1600" b="1" i="0" dirty="0">
                          <a:latin typeface="Montserrat" panose="00000500000000000000" pitchFamily="2" charset="0"/>
                          <a:cs typeface="Courier New" panose="02070309020205020404" pitchFamily="49" charset="0"/>
                        </a:rPr>
                        <a:t>'a'</a:t>
                      </a: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all link (&lt;a&gt;)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586684">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specialID</a:t>
                      </a:r>
                      <a:endParaRPr lang="en-GB" sz="1600" b="1" i="0" dirty="0">
                        <a:latin typeface="Montserrat" panose="00000500000000000000" pitchFamily="2" charset="0"/>
                        <a:cs typeface="Courier New" panose="02070309020205020404" pitchFamily="49" charset="0"/>
                      </a:endParaRP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an id of </a:t>
                      </a:r>
                      <a:r>
                        <a:rPr lang="en-GB" sz="1600" dirty="0" err="1">
                          <a:latin typeface="Montserrat" panose="00000500000000000000" pitchFamily="2" charset="0"/>
                        </a:rPr>
                        <a:t>specialID</a:t>
                      </a:r>
                      <a:r>
                        <a:rPr lang="en-GB" sz="1600" dirty="0">
                          <a:latin typeface="Montserrat" panose="00000500000000000000" pitchFamily="2" charset="0"/>
                        </a:rPr>
                        <a:t>.</a:t>
                      </a:r>
                    </a:p>
                  </a:txBody>
                  <a:tcPr>
                    <a:solidFill>
                      <a:schemeClr val="bg1">
                        <a:lumMod val="95000"/>
                      </a:schemeClr>
                    </a:solidFill>
                  </a:tcPr>
                </a:tc>
                <a:extLst>
                  <a:ext uri="{0D108BD9-81ED-4DB2-BD59-A6C34878D82A}">
                    <a16:rowId xmlns:a16="http://schemas.microsoft.com/office/drawing/2014/main" val="10002"/>
                  </a:ext>
                </a:extLst>
              </a:tr>
              <a:tr h="482600">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the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819771">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a#specialID.specialClass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an id of </a:t>
                      </a:r>
                      <a:r>
                        <a:rPr lang="en-GB" sz="1600" dirty="0" err="1">
                          <a:latin typeface="Montserrat" panose="00000500000000000000" pitchFamily="2" charset="0"/>
                        </a:rPr>
                        <a:t>specialID</a:t>
                      </a:r>
                      <a:r>
                        <a:rPr lang="en-GB" sz="1600" dirty="0">
                          <a:latin typeface="Montserrat" panose="00000500000000000000" pitchFamily="2" charset="0"/>
                        </a:rPr>
                        <a:t> and a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819771">
                <a:tc>
                  <a:txBody>
                    <a:bodyPr/>
                    <a:lstStyle/>
                    <a:p>
                      <a:r>
                        <a:rPr lang="en-GB" sz="1600" b="1" i="0" dirty="0">
                          <a:latin typeface="Montserrat" panose="00000500000000000000" pitchFamily="2" charset="0"/>
                          <a:cs typeface="Courier New" panose="02070309020205020404" pitchFamily="49" charset="0"/>
                        </a:rPr>
                        <a:t>'p </a:t>
                      </a:r>
                      <a:r>
                        <a:rPr lang="en-GB" sz="1600" b="1" i="0" dirty="0" err="1">
                          <a:latin typeface="Montserrat" panose="00000500000000000000" pitchFamily="2" charset="0"/>
                          <a:cs typeface="Courier New" panose="02070309020205020404" pitchFamily="49" charset="0"/>
                        </a:rPr>
                        <a:t>a.specialClass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 class of </a:t>
                      </a:r>
                      <a:r>
                        <a:rPr lang="en-GB" sz="1600" dirty="0" err="1">
                          <a:latin typeface="Montserrat" panose="00000500000000000000" pitchFamily="2" charset="0"/>
                        </a:rPr>
                        <a:t>specialClass</a:t>
                      </a:r>
                      <a:r>
                        <a:rPr lang="en-GB" sz="1600" dirty="0">
                          <a:latin typeface="Montserrat" panose="00000500000000000000" pitchFamily="2" charset="0"/>
                        </a:rPr>
                        <a:t> declared within &lt;p&gt;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836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These selectors are part of the CSS specification</a:t>
            </a:r>
          </a:p>
          <a:p>
            <a:r>
              <a:rPr lang="en-GB" dirty="0"/>
              <a:t>Only exceptionally old browsers won’t support them (pre-IE8)</a:t>
            </a:r>
          </a:p>
        </p:txBody>
      </p:sp>
      <p:sp>
        <p:nvSpPr>
          <p:cNvPr id="2" name="Title 1"/>
          <p:cNvSpPr>
            <a:spLocks noGrp="1"/>
          </p:cNvSpPr>
          <p:nvPr>
            <p:ph type="title"/>
          </p:nvPr>
        </p:nvSpPr>
        <p:spPr>
          <a:xfrm>
            <a:off x="1097580" y="381600"/>
            <a:ext cx="11094420" cy="626400"/>
          </a:xfrm>
        </p:spPr>
        <p:txBody>
          <a:bodyPr>
            <a:normAutofit/>
          </a:bodyPr>
          <a:lstStyle/>
          <a:p>
            <a:r>
              <a:rPr lang="en-GB" dirty="0"/>
              <a:t>Child, container, and attribute selectors (1)</a:t>
            </a:r>
          </a:p>
        </p:txBody>
      </p:sp>
      <p:graphicFrame>
        <p:nvGraphicFramePr>
          <p:cNvPr id="5" name="Table 4"/>
          <p:cNvGraphicFramePr>
            <a:graphicFrameLocks noGrp="1"/>
          </p:cNvGraphicFramePr>
          <p:nvPr>
            <p:extLst>
              <p:ext uri="{D42A27DB-BD31-4B8C-83A1-F6EECF244321}">
                <p14:modId xmlns:p14="http://schemas.microsoft.com/office/powerpoint/2010/main" val="2671171258"/>
              </p:ext>
            </p:extLst>
          </p:nvPr>
        </p:nvGraphicFramePr>
        <p:xfrm>
          <a:off x="393600" y="2496985"/>
          <a:ext cx="11404800" cy="2468394"/>
        </p:xfrm>
        <a:graphic>
          <a:graphicData uri="http://schemas.openxmlformats.org/drawingml/2006/table">
            <a:tbl>
              <a:tblPr firstRow="1" bandRow="1">
                <a:tableStyleId>{F5AB1C69-6EDB-4FF4-983F-18BD219EF322}</a:tableStyleId>
              </a:tblPr>
              <a:tblGrid>
                <a:gridCol w="1495711">
                  <a:extLst>
                    <a:ext uri="{9D8B030D-6E8A-4147-A177-3AD203B41FA5}">
                      <a16:colId xmlns:a16="http://schemas.microsoft.com/office/drawing/2014/main" val="20000"/>
                    </a:ext>
                  </a:extLst>
                </a:gridCol>
                <a:gridCol w="9909089">
                  <a:extLst>
                    <a:ext uri="{9D8B030D-6E8A-4147-A177-3AD203B41FA5}">
                      <a16:colId xmlns:a16="http://schemas.microsoft.com/office/drawing/2014/main" val="20001"/>
                    </a:ext>
                  </a:extLst>
                </a:gridCol>
              </a:tblGrid>
              <a:tr h="149736">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solidFill>
                          <a:schemeClr val="tx1"/>
                        </a:solidFill>
                        <a:latin typeface="Montserrat" panose="00000500000000000000" pitchFamily="2" charset="0"/>
                        <a:cs typeface="Arial"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any element</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 with tag name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E 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descendants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E&gt;F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direct children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immediately preceded by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preceded by any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37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Use attribute selectors with care as they can be expensive</a:t>
            </a:r>
          </a:p>
          <a:p>
            <a:pPr lvl="1"/>
            <a:r>
              <a:rPr lang="en-GB" dirty="0"/>
              <a:t>A complex search pattern</a:t>
            </a:r>
          </a:p>
          <a:p>
            <a:r>
              <a:rPr lang="en-GB" dirty="0"/>
              <a:t>^= operator finds attributes starting with a value</a:t>
            </a:r>
          </a:p>
          <a:p>
            <a:endParaRPr lang="en-GB" dirty="0"/>
          </a:p>
          <a:p>
            <a:r>
              <a:rPr lang="en-GB" dirty="0"/>
              <a:t>$= operator finds attributes ending with a value</a:t>
            </a:r>
          </a:p>
          <a:p>
            <a:endParaRPr lang="en-GB" dirty="0"/>
          </a:p>
          <a:p>
            <a:r>
              <a:rPr lang="en-GB" dirty="0"/>
              <a:t>*= operator finds attributes containing the value</a:t>
            </a:r>
          </a:p>
        </p:txBody>
      </p:sp>
      <p:sp>
        <p:nvSpPr>
          <p:cNvPr id="2" name="Title 1"/>
          <p:cNvSpPr>
            <a:spLocks noGrp="1"/>
          </p:cNvSpPr>
          <p:nvPr>
            <p:ph type="title"/>
          </p:nvPr>
        </p:nvSpPr>
        <p:spPr/>
        <p:txBody>
          <a:bodyPr>
            <a:normAutofit/>
          </a:bodyPr>
          <a:lstStyle/>
          <a:p>
            <a:r>
              <a:rPr lang="en-GB" dirty="0"/>
              <a:t>Attribute selectors example</a:t>
            </a:r>
          </a:p>
        </p:txBody>
      </p:sp>
      <p:sp>
        <p:nvSpPr>
          <p:cNvPr id="9" name="Rectangle 8">
            <a:extLst>
              <a:ext uri="{FF2B5EF4-FFF2-40B4-BE49-F238E27FC236}">
                <a16:creationId xmlns:a16="http://schemas.microsoft.com/office/drawing/2014/main" id="{C76AEF65-32CF-4ABE-ADA9-D8ADE6323560}"/>
              </a:ext>
            </a:extLst>
          </p:cNvPr>
          <p:cNvSpPr/>
          <p:nvPr/>
        </p:nvSpPr>
        <p:spPr>
          <a:xfrm>
            <a:off x="373200" y="3265768"/>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$=".doc"]');</a:t>
            </a:r>
          </a:p>
        </p:txBody>
      </p:sp>
      <p:sp>
        <p:nvSpPr>
          <p:cNvPr id="10" name="Rectangle 9">
            <a:extLst>
              <a:ext uri="{FF2B5EF4-FFF2-40B4-BE49-F238E27FC236}">
                <a16:creationId xmlns:a16="http://schemas.microsoft.com/office/drawing/2014/main" id="{E56853EA-C260-4F88-B16B-F3EF46259402}"/>
              </a:ext>
            </a:extLst>
          </p:cNvPr>
          <p:cNvSpPr/>
          <p:nvPr/>
        </p:nvSpPr>
        <p:spPr>
          <a:xfrm>
            <a:off x="373200" y="2342479"/>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^="http"]');</a:t>
            </a:r>
          </a:p>
        </p:txBody>
      </p:sp>
      <p:sp>
        <p:nvSpPr>
          <p:cNvPr id="11" name="Rectangle 10">
            <a:extLst>
              <a:ext uri="{FF2B5EF4-FFF2-40B4-BE49-F238E27FC236}">
                <a16:creationId xmlns:a16="http://schemas.microsoft.com/office/drawing/2014/main" id="{31274A1C-5250-4084-90EF-55E94C597952}"/>
              </a:ext>
            </a:extLst>
          </p:cNvPr>
          <p:cNvSpPr/>
          <p:nvPr/>
        </p:nvSpPr>
        <p:spPr>
          <a:xfrm>
            <a:off x="367383" y="4189057"/>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265759327"/>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QA Basic">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Basic" id="{A10D7A89-79AD-4AA9-951C-98FCA5A8A4E2}" vid="{719DDB28-87AF-4252-ADBD-3709B6E81C5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11</SequenceNumber>
  </documentManagement>
</p:properties>
</file>

<file path=customXml/itemProps1.xml><?xml version="1.0" encoding="utf-8"?>
<ds:datastoreItem xmlns:ds="http://schemas.openxmlformats.org/officeDocument/2006/customXml" ds:itemID="{772339FD-8189-46FD-A750-40AFFDB22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83D365-71D6-49EF-B63B-8B94DFFB5F55}">
  <ds:schemaRefs>
    <ds:schemaRef ds:uri="http://schemas.microsoft.com/sharepoint/v3/contenttype/forms"/>
  </ds:schemaRefs>
</ds:datastoreItem>
</file>

<file path=customXml/itemProps3.xml><?xml version="1.0" encoding="utf-8"?>
<ds:datastoreItem xmlns:ds="http://schemas.openxmlformats.org/officeDocument/2006/customXml" ds:itemID="{8925B3F5-9BB3-4321-94D7-A1C08CAE8A07}">
  <ds:schemaRefs>
    <ds:schemaRef ds:uri="http://purl.org/dc/elements/1.1/"/>
    <ds:schemaRef ds:uri="http://schemas.microsoft.com/office/2006/metadata/properties"/>
    <ds:schemaRef ds:uri="http://schemas.microsoft.com/office/2006/documentManagement/types"/>
    <ds:schemaRef ds:uri="483CF5B1-8FC4-4C12-AA4F-F55928B4A17C"/>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130</TotalTime>
  <Words>2182</Words>
  <Application>Microsoft Office PowerPoint</Application>
  <PresentationFormat>Widescreen</PresentationFormat>
  <Paragraphs>246</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Krana Fat B</vt:lpstr>
      <vt:lpstr>Montserrat</vt:lpstr>
      <vt:lpstr>Montserrat Black</vt:lpstr>
      <vt:lpstr>Segoe UI</vt:lpstr>
      <vt:lpstr>Segoe UI Light</vt:lpstr>
      <vt:lpstr>PPM Courseware Slides</vt:lpstr>
      <vt:lpstr>QA Basic</vt:lpstr>
      <vt:lpstr>The document object model </vt:lpstr>
      <vt:lpstr>PowerPoint Presentation</vt:lpstr>
      <vt:lpstr>What is the Document Object Model?</vt:lpstr>
      <vt:lpstr>HTML markup to DOM object (1)</vt:lpstr>
      <vt:lpstr>HTML markup to DOM object (2)</vt:lpstr>
      <vt:lpstr>Selecting elements</vt:lpstr>
      <vt:lpstr>Basic Selectors</vt:lpstr>
      <vt:lpstr>Child, container, and attribute selectors (1)</vt:lpstr>
      <vt:lpstr>Attribute selectors example</vt:lpstr>
      <vt:lpstr>Selecting by position</vt:lpstr>
      <vt:lpstr>Creating new content – DOM programming</vt:lpstr>
      <vt:lpstr>Creating new content – innerHTML and textContent</vt:lpstr>
      <vt:lpstr>QuickLab 9</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Document Object Model</dc:title>
  <dc:creator>Ed Wright</dc:creator>
  <cp:lastModifiedBy>Hanson, Leah</cp:lastModifiedBy>
  <cp:revision>15</cp:revision>
  <dcterms:created xsi:type="dcterms:W3CDTF">2018-11-02T10:39:11Z</dcterms:created>
  <dcterms:modified xsi:type="dcterms:W3CDTF">2023-10-23T11:31:53Z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