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4"/>
    <p:sldMasterId id="2147483764" r:id="rId5"/>
  </p:sldMasterIdLst>
  <p:notesMasterIdLst>
    <p:notesMasterId r:id="rId16"/>
  </p:notesMasterIdLst>
  <p:handoutMasterIdLst>
    <p:handoutMasterId r:id="rId17"/>
  </p:handoutMasterIdLst>
  <p:sldIdLst>
    <p:sldId id="462" r:id="rId6"/>
    <p:sldId id="614" r:id="rId7"/>
    <p:sldId id="273" r:id="rId8"/>
    <p:sldId id="270" r:id="rId9"/>
    <p:sldId id="271" r:id="rId10"/>
    <p:sldId id="274" r:id="rId11"/>
    <p:sldId id="272" r:id="rId12"/>
    <p:sldId id="275" r:id="rId13"/>
    <p:sldId id="277" r:id="rId14"/>
    <p:sldId id="280" r:id="rId15"/>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555454"/>
    <a:srgbClr val="000000"/>
    <a:srgbClr val="B9CDE5"/>
    <a:srgbClr val="00519C"/>
    <a:srgbClr val="004F9F"/>
    <a:srgbClr val="0070C0"/>
    <a:srgbClr val="0070AB"/>
    <a:srgbClr val="FF70C0"/>
    <a:srgbClr val="005A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71" autoAdjust="0"/>
    <p:restoredTop sz="91960" autoAdjust="0"/>
  </p:normalViewPr>
  <p:slideViewPr>
    <p:cSldViewPr snapToGrid="0">
      <p:cViewPr varScale="1">
        <p:scale>
          <a:sx n="79" d="100"/>
          <a:sy n="79" d="100"/>
        </p:scale>
        <p:origin x="926" y="67"/>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79" d="100"/>
          <a:sy n="79" d="100"/>
        </p:scale>
        <p:origin x="3960" y="102"/>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Montserra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2613327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23261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Montserra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2613099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a:t>
            </a:r>
            <a:r>
              <a:rPr lang="en-GB" baseline="0" dirty="0"/>
              <a:t> style property of a HTML element allows us to apply an inline CSS style. The style object is an associative array of key properties and applied styles. As we will see in the next few slides, we can use JavaScript to manipulate the CSS style. Most CSS JavaScript programming occurs using this object and ensures the JavaScript manipulation will always take precedence over any CSS classes or IDs applied to the DOM object.</a:t>
            </a:r>
            <a:endParaRPr lang="en-GB" dirty="0"/>
          </a:p>
          <a:p>
            <a:endParaRPr lang="en-GB" dirty="0"/>
          </a:p>
          <a:p>
            <a:r>
              <a:rPr lang="en-GB" dirty="0"/>
              <a:t>At execution, the CSS style or JavaScript is examined as a set of parameters and applied to the appropriate style keys. Via HTML rendering, any issues will fail silently. In our own JavaScript code, this is not the case and we should check for the property if we believe it may not be present for any reason.</a:t>
            </a:r>
          </a:p>
        </p:txBody>
      </p:sp>
    </p:spTree>
    <p:extLst>
      <p:ext uri="{BB962C8B-B14F-4D97-AF65-F5344CB8AC3E}">
        <p14:creationId xmlns:p14="http://schemas.microsoft.com/office/powerpoint/2010/main" val="493102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en-GB" dirty="0"/>
          </a:p>
        </p:txBody>
      </p:sp>
      <p:grpSp>
        <p:nvGrpSpPr>
          <p:cNvPr id="5" name="Group 4"/>
          <p:cNvGrpSpPr/>
          <p:nvPr/>
        </p:nvGrpSpPr>
        <p:grpSpPr>
          <a:xfrm>
            <a:off x="320132" y="4909982"/>
            <a:ext cx="6217734" cy="1240201"/>
            <a:chOff x="260648" y="5724128"/>
            <a:chExt cx="5950783" cy="1202304"/>
          </a:xfrm>
        </p:grpSpPr>
        <p:sp>
          <p:nvSpPr>
            <p:cNvPr id="6" name="TextBox 5"/>
            <p:cNvSpPr txBox="1"/>
            <p:nvPr/>
          </p:nvSpPr>
          <p:spPr>
            <a:xfrm>
              <a:off x="511197" y="5910769"/>
              <a:ext cx="5700234" cy="1015663"/>
            </a:xfrm>
            <a:prstGeom prst="rect">
              <a:avLst/>
            </a:prstGeom>
            <a:solidFill>
              <a:schemeClr val="bg1">
                <a:lumMod val="85000"/>
              </a:schemeClr>
            </a:solidFill>
          </p:spPr>
          <p:txBody>
            <a:bodyPr wrap="square" rtlCol="0">
              <a:spAutoFit/>
            </a:bodyPr>
            <a:lstStyle/>
            <a:p>
              <a:pPr lvl="1" algn="just"/>
              <a:r>
                <a:rPr lang="en-GB" sz="1200" b="1" dirty="0">
                  <a:latin typeface="Arial" pitchFamily="34" charset="0"/>
                  <a:cs typeface="Arial" pitchFamily="34" charset="0"/>
                </a:rPr>
                <a:t>CSS properties of multiple elements</a:t>
              </a:r>
            </a:p>
            <a:p>
              <a:pPr lvl="1" algn="just"/>
              <a:endParaRPr lang="en-GB" sz="1200" b="1" dirty="0">
                <a:latin typeface="Arial" pitchFamily="34" charset="0"/>
                <a:cs typeface="Arial" pitchFamily="34" charset="0"/>
              </a:endParaRPr>
            </a:p>
            <a:p>
              <a:pPr lvl="1" algn="just"/>
              <a:r>
                <a:rPr lang="en-GB" sz="1200" dirty="0">
                  <a:latin typeface="Arial" pitchFamily="34" charset="0"/>
                  <a:cs typeface="Arial" pitchFamily="34" charset="0"/>
                </a:rPr>
                <a:t>You can ask for a CSS property after selecting multiple elements, but this is almost always a bad idea: a function can only return a single result, so you’ll still only obtain the property for the first matched element.</a:t>
              </a:r>
              <a:endParaRPr lang="en-GB" sz="1200" dirty="0">
                <a:latin typeface="Book Antiqua"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0648" y="5724128"/>
              <a:ext cx="676992" cy="6769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sp>
        <p:nvSpPr>
          <p:cNvPr id="9" name="Slide Image Placeholder 8"/>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622704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570998" y="4014663"/>
            <a:ext cx="5642948" cy="4017468"/>
          </a:xfrm>
        </p:spPr>
        <p:txBody>
          <a:bodyPr>
            <a:normAutofit/>
          </a:bodyPr>
          <a:lstStyle/>
          <a:p>
            <a:r>
              <a:rPr lang="en-GB" dirty="0"/>
              <a:t>The advantage of using the style object is its authority in the hierarchy of CSS application – even if a CSS class is applied, this will override those rules. Each style rule must be applied as a separate function call, which can end up being very weighty in code. </a:t>
            </a:r>
          </a:p>
        </p:txBody>
      </p:sp>
      <p:sp>
        <p:nvSpPr>
          <p:cNvPr id="9" name="Slide Image Placeholder 8"/>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097388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solidFill>
            <a:schemeClr val="bg1"/>
          </a:solidFill>
        </p:spPr>
        <p:txBody>
          <a:bodyPr/>
          <a:lstStyle/>
          <a:p>
            <a:r>
              <a:rPr lang="en-GB" dirty="0"/>
              <a:t>In all probability, we will be using CSS classes and in that situation, as outlined above. CSS classes apply to the DOM object, but we will not see it in the style property of the object. </a:t>
            </a:r>
          </a:p>
        </p:txBody>
      </p:sp>
      <p:sp>
        <p:nvSpPr>
          <p:cNvPr id="5" name="TextBox 4"/>
          <p:cNvSpPr txBox="1"/>
          <p:nvPr/>
        </p:nvSpPr>
        <p:spPr>
          <a:xfrm>
            <a:off x="975962" y="4968834"/>
            <a:ext cx="5297107" cy="1238163"/>
          </a:xfrm>
          <a:prstGeom prst="rect">
            <a:avLst/>
          </a:prstGeom>
          <a:solidFill>
            <a:schemeClr val="bg2">
              <a:lumMod val="40000"/>
              <a:lumOff val="60000"/>
            </a:schemeClr>
          </a:solidFill>
        </p:spPr>
        <p:txBody>
          <a:bodyPr wrap="square" lIns="94814" tIns="47407" rIns="94814" bIns="47407" rtlCol="0">
            <a:spAutoFit/>
          </a:bodyPr>
          <a:lstStyle/>
          <a:p>
            <a:pPr lvl="1"/>
            <a:r>
              <a:rPr lang="en-GB" sz="1200" dirty="0"/>
              <a:t>Trying to retrieve the a CSS style property via JavaScript will only work when that style property has previously been set via JavaScript or when that style property was defined inline by using the style attribute in HTML. Now this doesn't do you much good if you haven't first set said CSS property in JavaScript and you still want to retrieve it via JavaScript.</a:t>
            </a:r>
          </a:p>
        </p:txBody>
      </p:sp>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351" y="4827462"/>
            <a:ext cx="608303" cy="6058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13900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dirty="0"/>
              <a:t> </a:t>
            </a:r>
            <a:r>
              <a:rPr lang="en-GB" b="1" dirty="0" err="1"/>
              <a:t>getComputedStyle</a:t>
            </a:r>
            <a:r>
              <a:rPr lang="en-GB" b="1" dirty="0"/>
              <a:t>() </a:t>
            </a:r>
            <a:r>
              <a:rPr lang="en-GB" dirty="0"/>
              <a:t>gives the final used values of all the CSS properties of an element, where the returned style is a </a:t>
            </a:r>
            <a:r>
              <a:rPr lang="en-GB" b="1" dirty="0" err="1"/>
              <a:t>CSSStyleDeclaration</a:t>
            </a:r>
            <a:r>
              <a:rPr lang="en-GB" dirty="0"/>
              <a:t> object.</a:t>
            </a:r>
          </a:p>
          <a:p>
            <a:r>
              <a:rPr lang="en-GB" dirty="0"/>
              <a:t>The returned object is of the same type as that of the object returned from the element's style property; however, the two objects have different purposes. The object returned from </a:t>
            </a:r>
            <a:r>
              <a:rPr lang="en-GB" b="1" dirty="0" err="1"/>
              <a:t>getComputedStyle</a:t>
            </a:r>
            <a:r>
              <a:rPr lang="en-GB" dirty="0"/>
              <a:t> is read-only and can be used to inspect the element's style (including those set by a &lt;style&gt; element or an external </a:t>
            </a:r>
            <a:r>
              <a:rPr lang="en-GB" dirty="0" err="1"/>
              <a:t>stylesheet</a:t>
            </a:r>
            <a:r>
              <a:rPr lang="en-GB" dirty="0"/>
              <a:t>). The style object should be used to set styles on a specific element.</a:t>
            </a:r>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408812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All</a:t>
            </a:r>
            <a:r>
              <a:rPr lang="en-GB" baseline="0" dirty="0"/>
              <a:t> elements can have attributes added or changed via JavaScript. The </a:t>
            </a:r>
            <a:r>
              <a:rPr lang="en-GB" baseline="0" dirty="0" err="1"/>
              <a:t>setAttribute</a:t>
            </a:r>
            <a:r>
              <a:rPr lang="en-GB" baseline="0" dirty="0"/>
              <a:t> method takes an attribute value and sets it to the new value. Any CSS class that is currently loaded into the page can be referenced in this way.</a:t>
            </a:r>
          </a:p>
          <a:p>
            <a:endParaRPr lang="en-GB" baseline="0" dirty="0"/>
          </a:p>
          <a:p>
            <a:r>
              <a:rPr lang="en-GB" baseline="0" dirty="0"/>
              <a:t>There is an alternative approach that can be used if you want to apply multiple classes. The DOM element holds all applied classes in the </a:t>
            </a:r>
            <a:r>
              <a:rPr lang="en-GB" baseline="0" dirty="0" err="1"/>
              <a:t>className</a:t>
            </a:r>
            <a:r>
              <a:rPr lang="en-GB" baseline="0" dirty="0"/>
              <a:t> property. It is simply a string value that we can append to.</a:t>
            </a:r>
            <a:endParaRPr lang="en-GB" dirty="0"/>
          </a:p>
        </p:txBody>
      </p:sp>
    </p:spTree>
    <p:extLst>
      <p:ext uri="{BB962C8B-B14F-4D97-AF65-F5344CB8AC3E}">
        <p14:creationId xmlns:p14="http://schemas.microsoft.com/office/powerpoint/2010/main" val="3214892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608377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9.svg"/><Relationship Id="rId4" Type="http://schemas.openxmlformats.org/officeDocument/2006/relationships/image" Target="../media/image8.svg"/></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3.png"/><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4.png"/><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9.svg"/><Relationship Id="rId4" Type="http://schemas.openxmlformats.org/officeDocument/2006/relationships/image" Target="../media/image11.png"/></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Master" Target="../slideMasters/slideMaster2.xml"/><Relationship Id="rId5" Type="http://schemas.openxmlformats.org/officeDocument/2006/relationships/image" Target="../media/image9.svg"/><Relationship Id="rId4" Type="http://schemas.openxmlformats.org/officeDocument/2006/relationships/image" Target="../media/image8.svg"/></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5.jpeg"/><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6.jpeg"/><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7.jpeg"/><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8.jpeg"/><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2.xml"/><Relationship Id="rId4" Type="http://schemas.openxmlformats.org/officeDocument/2006/relationships/image" Target="../media/image17.svg"/></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0.jpeg"/><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jpeg"/><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3.jpeg"/><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4.png"/><Relationship Id="rId1" Type="http://schemas.openxmlformats.org/officeDocument/2006/relationships/slideMaster" Target="../slideMasters/slideMaster2.xml"/><Relationship Id="rId5" Type="http://schemas.openxmlformats.org/officeDocument/2006/relationships/image" Target="../media/image25.svg"/><Relationship Id="rId4" Type="http://schemas.openxmlformats.org/officeDocument/2006/relationships/image" Target="../media/image16.png"/></Relationships>
</file>

<file path=ppt/slideLayouts/_rels/slideLayout17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Master" Target="../slideMasters/slideMaster2.xml"/></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5.png"/><Relationship Id="rId1" Type="http://schemas.openxmlformats.org/officeDocument/2006/relationships/slideMaster" Target="../slideMasters/slideMaster2.xml"/><Relationship Id="rId4" Type="http://schemas.openxmlformats.org/officeDocument/2006/relationships/image" Target="../media/image28.svg"/></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4.png"/><Relationship Id="rId1" Type="http://schemas.openxmlformats.org/officeDocument/2006/relationships/slideMaster" Target="../slideMasters/slideMaster2.xml"/><Relationship Id="rId4" Type="http://schemas.openxmlformats.org/officeDocument/2006/relationships/image" Target="../media/image25.sv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6.png"/><Relationship Id="rId1" Type="http://schemas.openxmlformats.org/officeDocument/2006/relationships/slideMaster" Target="../slideMasters/slideMaster2.xml"/><Relationship Id="rId4" Type="http://schemas.openxmlformats.org/officeDocument/2006/relationships/image" Target="../media/image25.sv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9.svg"/><Relationship Id="rId4" Type="http://schemas.openxmlformats.org/officeDocument/2006/relationships/image" Target="../media/image8.svg"/></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15542" y="5734420"/>
            <a:ext cx="748759" cy="52710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Slide - White / Oran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pic>
        <p:nvPicPr>
          <p:cNvPr id="6" name="Picture 5">
            <a:extLst>
              <a:ext uri="{FF2B5EF4-FFF2-40B4-BE49-F238E27FC236}">
                <a16:creationId xmlns:a16="http://schemas.microsoft.com/office/drawing/2014/main" id="{434B4769-E967-4343-B7AD-2AABBA02E09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7" name="Graphic 29">
            <a:extLst>
              <a:ext uri="{FF2B5EF4-FFF2-40B4-BE49-F238E27FC236}">
                <a16:creationId xmlns:a16="http://schemas.microsoft.com/office/drawing/2014/main" id="{BA9B3B0E-E664-463E-AEF5-6FF8BD38FD75}"/>
              </a:ext>
            </a:extLst>
          </p:cNvPr>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80900" y="302477"/>
            <a:ext cx="2643023" cy="1610367"/>
          </a:xfrm>
          <a:prstGeom prst="rect">
            <a:avLst/>
          </a:prstGeom>
        </p:spPr>
      </p:pic>
    </p:spTree>
    <p:extLst>
      <p:ext uri="{BB962C8B-B14F-4D97-AF65-F5344CB8AC3E}">
        <p14:creationId xmlns:p14="http://schemas.microsoft.com/office/powerpoint/2010/main" val="2838310793"/>
      </p:ext>
    </p:extLst>
  </p:cSld>
  <p:clrMapOvr>
    <a:masterClrMapping/>
  </p:clrMapOvr>
  <p:hf hdr="0" dt="0"/>
  <p:extLst>
    <p:ext uri="{DCECCB84-F9BA-43D5-87BE-67443E8EF086}">
      <p15:sldGuideLst xmlns:p15="http://schemas.microsoft.com/office/powerpoint/2012/main">
        <p15:guide id="4" pos="3840">
          <p15:clr>
            <a:srgbClr val="FBAE40"/>
          </p15:clr>
        </p15:guide>
        <p15:guide id="5" orient="horz" pos="1457">
          <p15:clr>
            <a:srgbClr val="FBAE40"/>
          </p15:clr>
        </p15:guide>
        <p15:guide id="6" orient="horz" pos="3634">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p:cSld name="1_Overview or quotes 05">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DF3D0604-3EEB-7547-A86F-8B3EFC40A3EC}"/>
              </a:ext>
            </a:extLst>
          </p:cNvPr>
          <p:cNvSpPr/>
          <p:nvPr/>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62D94233-C7E7-4738-A0C4-B99795516696}"/>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8AB7AED6-4DFA-4DBB-B3DC-591078FB0DD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69E3DC87-BE48-4B96-B86C-00DB8A66CF41}"/>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134782733"/>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p:cSld name="1_Overview or quotes 06">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grpSp>
        <p:nvGrpSpPr>
          <p:cNvPr id="18" name="Group 17">
            <a:extLst>
              <a:ext uri="{FF2B5EF4-FFF2-40B4-BE49-F238E27FC236}">
                <a16:creationId xmlns:a16="http://schemas.microsoft.com/office/drawing/2014/main" id="{6583914F-58FB-B34E-8161-C66E669476AF}"/>
              </a:ext>
            </a:extLst>
          </p:cNvPr>
          <p:cNvGrpSpPr/>
          <p:nvPr/>
        </p:nvGrpSpPr>
        <p:grpSpPr>
          <a:xfrm>
            <a:off x="-562704" y="4391077"/>
            <a:ext cx="5338709" cy="2177830"/>
            <a:chOff x="-2229" y="2361812"/>
            <a:chExt cx="11067619" cy="4514835"/>
          </a:xfrm>
          <a:solidFill>
            <a:schemeClr val="accent4"/>
          </a:solidFill>
        </p:grpSpPr>
        <p:sp>
          <p:nvSpPr>
            <p:cNvPr id="19" name="Freeform 18">
              <a:extLst>
                <a:ext uri="{FF2B5EF4-FFF2-40B4-BE49-F238E27FC236}">
                  <a16:creationId xmlns:a16="http://schemas.microsoft.com/office/drawing/2014/main" id="{E1FD4820-850C-3047-9711-AD5DD789A3DD}"/>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A4413C9C-C76C-B642-B162-F8DBD3B14B9D}"/>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3" name="Graphic 31">
            <a:extLst>
              <a:ext uri="{FF2B5EF4-FFF2-40B4-BE49-F238E27FC236}">
                <a16:creationId xmlns:a16="http://schemas.microsoft.com/office/drawing/2014/main" id="{F0A764D6-0F7D-EB44-A897-7F9C735CB5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1" name="Text Placeholder 2">
            <a:extLst>
              <a:ext uri="{FF2B5EF4-FFF2-40B4-BE49-F238E27FC236}">
                <a16:creationId xmlns:a16="http://schemas.microsoft.com/office/drawing/2014/main" id="{BE8967D6-25B5-4098-82D9-0802D221932F}"/>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0" name="Slide Number Placeholder 5">
            <a:extLst>
              <a:ext uri="{FF2B5EF4-FFF2-40B4-BE49-F238E27FC236}">
                <a16:creationId xmlns:a16="http://schemas.microsoft.com/office/drawing/2014/main" id="{68F9D1C8-5795-4F0C-8DB2-F0876929446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Text Placeholder 2">
            <a:extLst>
              <a:ext uri="{FF2B5EF4-FFF2-40B4-BE49-F238E27FC236}">
                <a16:creationId xmlns:a16="http://schemas.microsoft.com/office/drawing/2014/main" id="{D5393A2A-51FC-43E8-88C3-4A77760C4527}"/>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1856105165"/>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p:cSld name="1_Overview or quotes 07">
    <p:spTree>
      <p:nvGrpSpPr>
        <p:cNvPr id="1" name=""/>
        <p:cNvGrpSpPr/>
        <p:nvPr/>
      </p:nvGrpSpPr>
      <p:grpSpPr>
        <a:xfrm>
          <a:off x="0" y="0"/>
          <a:ext cx="0" cy="0"/>
          <a:chOff x="0" y="0"/>
          <a:chExt cx="0" cy="0"/>
        </a:xfrm>
      </p:grpSpPr>
      <p:sp>
        <p:nvSpPr>
          <p:cNvPr id="6" name="Rectangle 5"/>
          <p:cNvSpPr/>
          <p:nvPr/>
        </p:nvSpPr>
        <p:spPr>
          <a:xfrm>
            <a:off x="0"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8857B351-2725-8440-AA09-147EA78EACC8}"/>
              </a:ext>
            </a:extLst>
          </p:cNvPr>
          <p:cNvSpPr/>
          <p:nvPr/>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497A7600-9EBB-4083-BCDD-6A176587090D}"/>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7A4F5004-F0DD-4BC5-9E39-C91C6C0C954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BE24FC32-9812-4DB8-8622-1007B7A817B0}"/>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732573622"/>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p:cSld name="Text Slide - With side bar B1">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7F0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2277"/>
          <a:stretch/>
        </p:blipFill>
        <p:spPr>
          <a:xfrm>
            <a:off x="0" y="4485899"/>
            <a:ext cx="4401082" cy="1874860"/>
          </a:xfrm>
          <a:prstGeom prst="rect">
            <a:avLst/>
          </a:prstGeom>
        </p:spPr>
      </p:pic>
      <p:sp>
        <p:nvSpPr>
          <p:cNvPr id="8" name="Text Placeholder 2"/>
          <p:cNvSpPr>
            <a:spLocks noGrp="1"/>
          </p:cNvSpPr>
          <p:nvPr>
            <p:ph type="body" sz="quarter" idx="10" hasCustomPrompt="1"/>
          </p:nvPr>
        </p:nvSpPr>
        <p:spPr>
          <a:xfrm>
            <a:off x="384784" y="1349984"/>
            <a:ext cx="3443732" cy="2751998"/>
          </a:xfrm>
          <a:prstGeom prst="rect">
            <a:avLst/>
          </a:prstGeom>
        </p:spPr>
        <p:txBody>
          <a:bodyPr/>
          <a:lstStyle>
            <a:lvl1pPr marL="0" indent="0">
              <a:lnSpc>
                <a:spcPct val="90000"/>
              </a:lnSpc>
              <a:spcAft>
                <a:spcPts val="0"/>
              </a:spcAft>
              <a:buFont typeface="Arial" panose="020B0604020202020204" pitchFamily="34" charset="0"/>
              <a:buNone/>
              <a:defRPr sz="3600" cap="all"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pic>
        <p:nvPicPr>
          <p:cNvPr id="7"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9" name="Slide Number Placeholder 5">
            <a:extLst>
              <a:ext uri="{FF2B5EF4-FFF2-40B4-BE49-F238E27FC236}">
                <a16:creationId xmlns:a16="http://schemas.microsoft.com/office/drawing/2014/main" id="{23D6ABAC-98C2-4A0D-8B8C-8A597A57D62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FFD0FE0C-257E-4211-9CAC-9BA769FC94D1}"/>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27664837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p:cSld name="1_Text Slide - With side bar B2">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7F0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531" y="4614727"/>
            <a:ext cx="4244154" cy="1944001"/>
          </a:xfrm>
          <a:prstGeom prst="rect">
            <a:avLst/>
          </a:prstGeom>
        </p:spPr>
      </p:pic>
      <p:sp>
        <p:nvSpPr>
          <p:cNvPr id="8" name="Text Placeholder 2"/>
          <p:cNvSpPr>
            <a:spLocks noGrp="1"/>
          </p:cNvSpPr>
          <p:nvPr>
            <p:ph type="body" sz="quarter" idx="10" hasCustomPrompt="1"/>
          </p:nvPr>
        </p:nvSpPr>
        <p:spPr>
          <a:xfrm>
            <a:off x="384784" y="1349984"/>
            <a:ext cx="3443732" cy="2751998"/>
          </a:xfrm>
          <a:prstGeom prst="rect">
            <a:avLst/>
          </a:prstGeom>
        </p:spPr>
        <p:txBody>
          <a:bodyPr/>
          <a:lstStyle>
            <a:lvl1pPr marL="0" indent="0">
              <a:lnSpc>
                <a:spcPct val="90000"/>
              </a:lnSpc>
              <a:spcAft>
                <a:spcPts val="0"/>
              </a:spcAft>
              <a:buFont typeface="Arial" panose="020B0604020202020204" pitchFamily="34" charset="0"/>
              <a:buNone/>
              <a:defRPr sz="3600" cap="all"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7" name="Slide Number Placeholder 5">
            <a:extLst>
              <a:ext uri="{FF2B5EF4-FFF2-40B4-BE49-F238E27FC236}">
                <a16:creationId xmlns:a16="http://schemas.microsoft.com/office/drawing/2014/main" id="{ADB9D501-C2FE-4F4E-B0F6-FE58A17AB6F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FA961E50-B6CC-47F7-8DF6-C0AE1ADFAB7A}"/>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2976636958"/>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p:cSld name="3_Overview or quotes 01">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21" name="Freeform 20">
            <a:extLst>
              <a:ext uri="{FF2B5EF4-FFF2-40B4-BE49-F238E27FC236}">
                <a16:creationId xmlns:a16="http://schemas.microsoft.com/office/drawing/2014/main" id="{61FA821A-0A50-424D-A225-45CEE1614094}"/>
              </a:ext>
            </a:extLst>
          </p:cNvPr>
          <p:cNvSpPr/>
          <p:nvPr/>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3F427447-CE66-4582-B744-A32983AD3D9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AF92F08D-E18C-48DE-85CF-0EEBD344D781}"/>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586299366"/>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p:cSld name="3_Overview or quotes 02">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8" name="Rectangle 17">
            <a:extLst>
              <a:ext uri="{FF2B5EF4-FFF2-40B4-BE49-F238E27FC236}">
                <a16:creationId xmlns:a16="http://schemas.microsoft.com/office/drawing/2014/main" id="{2337B3A4-A397-5342-874C-2D7CDECCB652}"/>
              </a:ext>
            </a:extLst>
          </p:cNvPr>
          <p:cNvSpPr/>
          <p:nvPr/>
        </p:nvSpPr>
        <p:spPr>
          <a:xfrm>
            <a:off x="-1" y="5361887"/>
            <a:ext cx="738525" cy="2988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9" name="Text Placeholder 2">
            <a:extLst>
              <a:ext uri="{FF2B5EF4-FFF2-40B4-BE49-F238E27FC236}">
                <a16:creationId xmlns:a16="http://schemas.microsoft.com/office/drawing/2014/main" id="{80A7D019-BBAC-4645-9DB8-682AF9377C73}"/>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8" name="Slide Number Placeholder 5">
            <a:extLst>
              <a:ext uri="{FF2B5EF4-FFF2-40B4-BE49-F238E27FC236}">
                <a16:creationId xmlns:a16="http://schemas.microsoft.com/office/drawing/2014/main" id="{3A6C8B8C-BDD5-43B9-8C27-354C810E1C4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177315548"/>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p:cSld name="3_Overview or quotes 03">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36DE376F-0276-8A49-B76E-60C033C37B7D}"/>
              </a:ext>
            </a:extLst>
          </p:cNvPr>
          <p:cNvSpPr/>
          <p:nvPr/>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2">
            <a:extLst>
              <a:ext uri="{FF2B5EF4-FFF2-40B4-BE49-F238E27FC236}">
                <a16:creationId xmlns:a16="http://schemas.microsoft.com/office/drawing/2014/main" id="{6AE6F906-CC5F-42C7-9475-87635D73613A}"/>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421F0A2D-AF77-453A-A628-E5249AE85BC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8022B908-BA31-4E35-AAA8-AA6869D9D896}"/>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1802342869"/>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p:cSld name="3_Overview or quotes 04">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9" name="Freeform 8">
            <a:extLst>
              <a:ext uri="{FF2B5EF4-FFF2-40B4-BE49-F238E27FC236}">
                <a16:creationId xmlns:a16="http://schemas.microsoft.com/office/drawing/2014/main" id="{35B5D0DF-4895-DB4F-85D9-C3FFDE55B8C8}"/>
              </a:ext>
            </a:extLst>
          </p:cNvPr>
          <p:cNvSpPr/>
          <p:nvPr/>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E791B42B-198C-425F-B793-3ED8FA182C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3DAB8CF2-F221-497D-8A4A-9E369C2BEE1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7E3635FE-6F90-4286-8EBE-FEE651E560F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1714140498"/>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3_Overview or quotes 05">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DF3D0604-3EEB-7547-A86F-8B3EFC40A3EC}"/>
              </a:ext>
            </a:extLst>
          </p:cNvPr>
          <p:cNvSpPr/>
          <p:nvPr/>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62D94233-C7E7-4738-A0C4-B99795516696}"/>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ED3A38F4-26AB-473F-A76C-F9BCE73BE57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C4EF76EF-23E8-4453-97F1-6B565EFFD6B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1357461600"/>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Slide - White /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9746"/>
            <a:ext cx="6604609" cy="685800"/>
          </a:xfrm>
        </p:spPr>
        <p:txBody>
          <a:bodyPr/>
          <a:lstStyle>
            <a:lvl1pPr>
              <a:defRPr baseline="0"/>
            </a:lvl1pPr>
          </a:lstStyle>
          <a:p>
            <a:pPr lvl="0"/>
            <a:r>
              <a:rPr lang="en-US" dirty="0"/>
              <a:t>Subtitle here</a:t>
            </a:r>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t="15407" r="12445"/>
          <a:stretch/>
        </p:blipFill>
        <p:spPr>
          <a:xfrm>
            <a:off x="7097178" y="0"/>
            <a:ext cx="5106217" cy="5637467"/>
          </a:xfrm>
          <a:prstGeom prst="rect">
            <a:avLst/>
          </a:prstGeom>
        </p:spPr>
      </p:pic>
      <p:pic>
        <p:nvPicPr>
          <p:cNvPr id="6" name="Graphic 29">
            <a:extLst>
              <a:ext uri="{FF2B5EF4-FFF2-40B4-BE49-F238E27FC236}">
                <a16:creationId xmlns:a16="http://schemas.microsoft.com/office/drawing/2014/main" id="{5A2BE738-4E14-401D-AC02-D6D2615C7D29}"/>
              </a:ext>
            </a:extLst>
          </p:cNvPr>
          <p:cNvPicPr>
            <a:picLocks noChangeAspect="1"/>
          </p:cNvPicPr>
          <p:nvPr/>
        </p:nvPicPr>
        <p:blipFill>
          <a:blip r:embed="rId2">
            <a:extLst>
              <a:ext uri="{96DAC541-7B7A-43D3-8B79-37D633B846F1}">
                <asvg:svgBlip xmlns:asvg="http://schemas.microsoft.com/office/drawing/2016/SVG/main" r:embed="rId5"/>
              </a:ext>
            </a:extLst>
          </a:blip>
          <a:stretch>
            <a:fillRect/>
          </a:stretch>
        </p:blipFill>
        <p:spPr>
          <a:xfrm>
            <a:off x="80900" y="302477"/>
            <a:ext cx="2643023" cy="1610367"/>
          </a:xfrm>
          <a:prstGeom prst="rect">
            <a:avLst/>
          </a:prstGeom>
        </p:spPr>
      </p:pic>
      <p:pic>
        <p:nvPicPr>
          <p:cNvPr id="8" name="Picture 7">
            <a:extLst>
              <a:ext uri="{FF2B5EF4-FFF2-40B4-BE49-F238E27FC236}">
                <a16:creationId xmlns:a16="http://schemas.microsoft.com/office/drawing/2014/main" id="{D6AF1C3A-EC8E-41FD-B878-66397547E90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5407" r="12445"/>
          <a:stretch/>
        </p:blipFill>
        <p:spPr>
          <a:xfrm>
            <a:off x="7097178" y="0"/>
            <a:ext cx="5106217" cy="5637467"/>
          </a:xfrm>
          <a:prstGeom prst="rect">
            <a:avLst/>
          </a:prstGeom>
        </p:spPr>
      </p:pic>
    </p:spTree>
    <p:extLst>
      <p:ext uri="{BB962C8B-B14F-4D97-AF65-F5344CB8AC3E}">
        <p14:creationId xmlns:p14="http://schemas.microsoft.com/office/powerpoint/2010/main" val="2520716716"/>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p:cSld name="3_Overview or quotes 06">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grpSp>
        <p:nvGrpSpPr>
          <p:cNvPr id="18" name="Group 17">
            <a:extLst>
              <a:ext uri="{FF2B5EF4-FFF2-40B4-BE49-F238E27FC236}">
                <a16:creationId xmlns:a16="http://schemas.microsoft.com/office/drawing/2014/main" id="{6583914F-58FB-B34E-8161-C66E669476AF}"/>
              </a:ext>
            </a:extLst>
          </p:cNvPr>
          <p:cNvGrpSpPr/>
          <p:nvPr/>
        </p:nvGrpSpPr>
        <p:grpSpPr>
          <a:xfrm>
            <a:off x="-562704" y="4391077"/>
            <a:ext cx="5338709" cy="2177830"/>
            <a:chOff x="-2229" y="2361812"/>
            <a:chExt cx="11067619" cy="4514835"/>
          </a:xfrm>
          <a:solidFill>
            <a:srgbClr val="004050"/>
          </a:solidFill>
        </p:grpSpPr>
        <p:sp>
          <p:nvSpPr>
            <p:cNvPr id="19" name="Freeform 18">
              <a:extLst>
                <a:ext uri="{FF2B5EF4-FFF2-40B4-BE49-F238E27FC236}">
                  <a16:creationId xmlns:a16="http://schemas.microsoft.com/office/drawing/2014/main" id="{E1FD4820-850C-3047-9711-AD5DD789A3DD}"/>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A4413C9C-C76C-B642-B162-F8DBD3B14B9D}"/>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3" name="Graphic 31">
            <a:extLst>
              <a:ext uri="{FF2B5EF4-FFF2-40B4-BE49-F238E27FC236}">
                <a16:creationId xmlns:a16="http://schemas.microsoft.com/office/drawing/2014/main" id="{F0A764D6-0F7D-EB44-A897-7F9C735CB5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1" name="Text Placeholder 2">
            <a:extLst>
              <a:ext uri="{FF2B5EF4-FFF2-40B4-BE49-F238E27FC236}">
                <a16:creationId xmlns:a16="http://schemas.microsoft.com/office/drawing/2014/main" id="{BE8967D6-25B5-4098-82D9-0802D221932F}"/>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0" name="Slide Number Placeholder 5">
            <a:extLst>
              <a:ext uri="{FF2B5EF4-FFF2-40B4-BE49-F238E27FC236}">
                <a16:creationId xmlns:a16="http://schemas.microsoft.com/office/drawing/2014/main" id="{53D750DE-56D0-4BC9-AA2A-42BE390D295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Text Placeholder 2">
            <a:extLst>
              <a:ext uri="{FF2B5EF4-FFF2-40B4-BE49-F238E27FC236}">
                <a16:creationId xmlns:a16="http://schemas.microsoft.com/office/drawing/2014/main" id="{5680B404-A54E-4E7E-8BBE-C0FAF5A135C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85732118"/>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p:cSld name="3_Overview or quotes 07">
    <p:spTree>
      <p:nvGrpSpPr>
        <p:cNvPr id="1" name=""/>
        <p:cNvGrpSpPr/>
        <p:nvPr/>
      </p:nvGrpSpPr>
      <p:grpSpPr>
        <a:xfrm>
          <a:off x="0" y="0"/>
          <a:ext cx="0" cy="0"/>
          <a:chOff x="0" y="0"/>
          <a:chExt cx="0" cy="0"/>
        </a:xfrm>
      </p:grpSpPr>
      <p:sp>
        <p:nvSpPr>
          <p:cNvPr id="6" name="Rectangle 5"/>
          <p:cNvSpPr/>
          <p:nvPr/>
        </p:nvSpPr>
        <p:spPr>
          <a:xfrm>
            <a:off x="0"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8857B351-2725-8440-AA09-147EA78EACC8}"/>
              </a:ext>
            </a:extLst>
          </p:cNvPr>
          <p:cNvSpPr/>
          <p:nvPr/>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497A7600-9EBB-4083-BCDD-6A176587090D}"/>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3C313C4C-13AF-45F6-A71B-8AA193623E66}"/>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7FD30B99-C964-41A2-983E-292CAEE023B0}"/>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2436260204"/>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pic>
        <p:nvPicPr>
          <p:cNvPr id="3" name="Graphic 31">
            <a:extLst>
              <a:ext uri="{FF2B5EF4-FFF2-40B4-BE49-F238E27FC236}">
                <a16:creationId xmlns:a16="http://schemas.microsoft.com/office/drawing/2014/main" id="{BF07CB53-EE82-464E-99DB-433208E1C2C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358923188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cSld name="9_Title Slide">
    <p:spTree>
      <p:nvGrpSpPr>
        <p:cNvPr id="1" name=""/>
        <p:cNvGrpSpPr/>
        <p:nvPr/>
      </p:nvGrpSpPr>
      <p:grpSpPr>
        <a:xfrm>
          <a:off x="0" y="0"/>
          <a:ext cx="0" cy="0"/>
          <a:chOff x="0" y="0"/>
          <a:chExt cx="0" cy="0"/>
        </a:xfrm>
      </p:grpSpPr>
      <p:pic>
        <p:nvPicPr>
          <p:cNvPr id="13"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3431044308"/>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p:cSld name="1_Title Slide - White / Teal">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1195162689"/>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p:cSld name="1_Title Slide - White / Oran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1573337114"/>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1_Title Slide - White /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9746"/>
            <a:ext cx="6604609" cy="685800"/>
          </a:xfrm>
        </p:spPr>
        <p:txBody>
          <a:bodyPr/>
          <a:lstStyle>
            <a:lvl1pPr>
              <a:defRPr baseline="0"/>
            </a:lvl1pPr>
          </a:lstStyle>
          <a:p>
            <a:pPr lvl="0"/>
            <a:r>
              <a:rPr lang="en-US" dirty="0"/>
              <a:t>Subtitle here</a:t>
            </a:r>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t="15407" r="12445"/>
          <a:stretch/>
        </p:blipFill>
        <p:spPr>
          <a:xfrm>
            <a:off x="7097178" y="0"/>
            <a:ext cx="5106217" cy="5637467"/>
          </a:xfrm>
          <a:prstGeom prst="rect">
            <a:avLst/>
          </a:prstGeom>
        </p:spPr>
      </p:pic>
    </p:spTree>
    <p:extLst>
      <p:ext uri="{BB962C8B-B14F-4D97-AF65-F5344CB8AC3E}">
        <p14:creationId xmlns:p14="http://schemas.microsoft.com/office/powerpoint/2010/main" val="2048047290"/>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1_Title Slide - White / Re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695117"/>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2726601967"/>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1_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id="{EBBB6D40-B4C9-8B4A-B2A6-126F64906376}"/>
              </a:ext>
            </a:extLst>
          </p:cNvPr>
          <p:cNvSpPr>
            <a:spLocks noGrp="1"/>
          </p:cNvSpPr>
          <p:nvPr>
            <p:ph type="ctrTitle"/>
          </p:nvPr>
        </p:nvSpPr>
        <p:spPr>
          <a:xfrm>
            <a:off x="384784" y="3433680"/>
            <a:ext cx="707527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spTree>
    <p:extLst>
      <p:ext uri="{BB962C8B-B14F-4D97-AF65-F5344CB8AC3E}">
        <p14:creationId xmlns:p14="http://schemas.microsoft.com/office/powerpoint/2010/main" val="3934504845"/>
      </p:ext>
    </p:extLst>
  </p:cSld>
  <p:clrMapOvr>
    <a:masterClrMapping/>
  </p:clrMapOvr>
  <p:hf hdr="0" dt="0"/>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p:cSld name="5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59613" y="1556247"/>
            <a:ext cx="6814270" cy="2277604"/>
          </a:xfrm>
        </p:spPr>
        <p:txBody>
          <a:bodyPr anchor="b" anchorCtr="0">
            <a:noAutofit/>
          </a:bodyPr>
          <a:lstStyle>
            <a:lvl1pPr algn="l">
              <a:lnSpc>
                <a:spcPct val="90000"/>
              </a:lnSpc>
              <a:defRPr sz="54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6116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 White / Re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695117"/>
          </a:xfrm>
        </p:spPr>
        <p:txBody>
          <a:bodyPr/>
          <a:lstStyle>
            <a:lvl1pPr>
              <a:defRPr baseline="0"/>
            </a:lvl1pPr>
          </a:lstStyle>
          <a:p>
            <a:pPr lvl="0"/>
            <a:r>
              <a:rPr lang="en-US" dirty="0"/>
              <a:t>Subtitle here</a:t>
            </a:r>
          </a:p>
        </p:txBody>
      </p:sp>
      <p:pic>
        <p:nvPicPr>
          <p:cNvPr id="6" name="Picture 5">
            <a:extLst>
              <a:ext uri="{FF2B5EF4-FFF2-40B4-BE49-F238E27FC236}">
                <a16:creationId xmlns:a16="http://schemas.microsoft.com/office/drawing/2014/main" id="{F9EAB840-4A00-4163-9FAC-4B9BCE3D821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pic>
        <p:nvPicPr>
          <p:cNvPr id="7" name="Graphic 29">
            <a:extLst>
              <a:ext uri="{FF2B5EF4-FFF2-40B4-BE49-F238E27FC236}">
                <a16:creationId xmlns:a16="http://schemas.microsoft.com/office/drawing/2014/main" id="{E703CDB9-0177-406D-9A6E-B6D8D72024C1}"/>
              </a:ext>
            </a:extLst>
          </p:cNvPr>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80900" y="302477"/>
            <a:ext cx="2643023" cy="1610367"/>
          </a:xfrm>
          <a:prstGeom prst="rect">
            <a:avLst/>
          </a:prstGeom>
        </p:spPr>
      </p:pic>
    </p:spTree>
    <p:extLst>
      <p:ext uri="{BB962C8B-B14F-4D97-AF65-F5344CB8AC3E}">
        <p14:creationId xmlns:p14="http://schemas.microsoft.com/office/powerpoint/2010/main" val="4157391286"/>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p:cSld name="1_02 Section Divider">
    <p:bg>
      <p:bgPr>
        <a:solidFill>
          <a:schemeClr val="accent6"/>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3" name="Title 1">
            <a:extLst>
              <a:ext uri="{FF2B5EF4-FFF2-40B4-BE49-F238E27FC236}">
                <a16:creationId xmlns:a16="http://schemas.microsoft.com/office/drawing/2014/main" id="{EBBB6D40-B4C9-8B4A-B2A6-126F64906376}"/>
              </a:ext>
            </a:extLst>
          </p:cNvPr>
          <p:cNvSpPr>
            <a:spLocks noGrp="1"/>
          </p:cNvSpPr>
          <p:nvPr>
            <p:ph type="ctrTitle"/>
          </p:nvPr>
        </p:nvSpPr>
        <p:spPr>
          <a:xfrm>
            <a:off x="376238" y="1897166"/>
            <a:ext cx="7011390"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 y="1897166"/>
            <a:ext cx="11479292" cy="4960834"/>
          </a:xfrm>
          <a:prstGeom prst="rect">
            <a:avLst/>
          </a:prstGeom>
        </p:spPr>
      </p:pic>
    </p:spTree>
    <p:extLst>
      <p:ext uri="{BB962C8B-B14F-4D97-AF65-F5344CB8AC3E}">
        <p14:creationId xmlns:p14="http://schemas.microsoft.com/office/powerpoint/2010/main" val="2469679614"/>
      </p:ext>
    </p:extLst>
  </p:cSld>
  <p:clrMapOvr>
    <a:masterClrMapping/>
  </p:clrMapOvr>
  <p:hf hdr="0" dt="0"/>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1_03 Section Divider">
    <p:bg>
      <p:bgPr>
        <a:solidFill>
          <a:schemeClr val="accent3"/>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2453"/>
          <a:stretch/>
        </p:blipFill>
        <p:spPr>
          <a:xfrm>
            <a:off x="-1" y="2138695"/>
            <a:ext cx="11137643" cy="4973375"/>
          </a:xfrm>
          <a:prstGeom prst="rect">
            <a:avLst/>
          </a:prstGeom>
        </p:spPr>
      </p:pic>
      <p:sp>
        <p:nvSpPr>
          <p:cNvPr id="5" name="Title 1">
            <a:extLst>
              <a:ext uri="{FF2B5EF4-FFF2-40B4-BE49-F238E27FC236}">
                <a16:creationId xmlns:a16="http://schemas.microsoft.com/office/drawing/2014/main" id="{EBBB6D40-B4C9-8B4A-B2A6-126F64906376}"/>
              </a:ext>
            </a:extLst>
          </p:cNvPr>
          <p:cNvSpPr>
            <a:spLocks noGrp="1"/>
          </p:cNvSpPr>
          <p:nvPr>
            <p:ph type="ctrTitle"/>
          </p:nvPr>
        </p:nvSpPr>
        <p:spPr>
          <a:xfrm>
            <a:off x="387037" y="1169540"/>
            <a:ext cx="6783308"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spTree>
    <p:extLst>
      <p:ext uri="{BB962C8B-B14F-4D97-AF65-F5344CB8AC3E}">
        <p14:creationId xmlns:p14="http://schemas.microsoft.com/office/powerpoint/2010/main" val="1380588388"/>
      </p:ext>
    </p:extLst>
  </p:cSld>
  <p:clrMapOvr>
    <a:masterClrMapping/>
  </p:clrMapOvr>
  <p:hf hdr="0" dt="0"/>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p:cSld name="1_04 Section Divider">
    <p:bg>
      <p:bgPr>
        <a:solidFill>
          <a:schemeClr val="accent4"/>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5" name="Title 1">
            <a:extLst>
              <a:ext uri="{FF2B5EF4-FFF2-40B4-BE49-F238E27FC236}">
                <a16:creationId xmlns:a16="http://schemas.microsoft.com/office/drawing/2014/main" id="{EBBB6D40-B4C9-8B4A-B2A6-126F64906376}"/>
              </a:ext>
            </a:extLst>
          </p:cNvPr>
          <p:cNvSpPr>
            <a:spLocks noGrp="1"/>
          </p:cNvSpPr>
          <p:nvPr>
            <p:ph type="ctrTitle"/>
          </p:nvPr>
        </p:nvSpPr>
        <p:spPr>
          <a:xfrm>
            <a:off x="387037" y="1169540"/>
            <a:ext cx="700059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pic>
        <p:nvPicPr>
          <p:cNvPr id="7" name="Picture 6"/>
          <p:cNvPicPr>
            <a:picLocks noChangeAspect="1"/>
          </p:cNvPicPr>
          <p:nvPr/>
        </p:nvPicPr>
        <p:blipFill rotWithShape="1">
          <a:blip r:embed="rId3" cstate="print">
            <a:biLevel thresh="25000"/>
            <a:extLst>
              <a:ext uri="{28A0092B-C50C-407E-A947-70E740481C1C}">
                <a14:useLocalDpi xmlns:a14="http://schemas.microsoft.com/office/drawing/2010/main" val="0"/>
              </a:ext>
            </a:extLst>
          </a:blip>
          <a:srcRect l="2277"/>
          <a:stretch/>
        </p:blipFill>
        <p:spPr>
          <a:xfrm>
            <a:off x="0" y="2294314"/>
            <a:ext cx="9545652" cy="4066446"/>
          </a:xfrm>
          <a:prstGeom prst="rect">
            <a:avLst/>
          </a:prstGeom>
        </p:spPr>
      </p:pic>
    </p:spTree>
    <p:extLst>
      <p:ext uri="{BB962C8B-B14F-4D97-AF65-F5344CB8AC3E}">
        <p14:creationId xmlns:p14="http://schemas.microsoft.com/office/powerpoint/2010/main" val="767332781"/>
      </p:ext>
    </p:extLst>
  </p:cSld>
  <p:clrMapOvr>
    <a:masterClrMapping/>
  </p:clrMapOvr>
  <p:hf hdr="0" dt="0"/>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cSld name="4_02 Section Divider">
    <p:bg>
      <p:bgPr>
        <a:solidFill>
          <a:srgbClr val="004050"/>
        </a:solidFill>
        <a:effectLst/>
      </p:bgPr>
    </p:bg>
    <p:spTree>
      <p:nvGrpSpPr>
        <p:cNvPr id="1" name=""/>
        <p:cNvGrpSpPr/>
        <p:nvPr/>
      </p:nvGrpSpPr>
      <p:grpSpPr>
        <a:xfrm>
          <a:off x="0" y="0"/>
          <a:ext cx="0" cy="0"/>
          <a:chOff x="0" y="0"/>
          <a:chExt cx="0" cy="0"/>
        </a:xfrm>
      </p:grpSpPr>
      <p:sp>
        <p:nvSpPr>
          <p:cNvPr id="3" name="Rectangle 2"/>
          <p:cNvSpPr/>
          <p:nvPr/>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Freeform 4">
            <a:extLst>
              <a:ext uri="{FF2B5EF4-FFF2-40B4-BE49-F238E27FC236}">
                <a16:creationId xmlns:a16="http://schemas.microsoft.com/office/drawing/2014/main" id="{A0DD6AED-2202-DD48-A2D6-60CCC5F07320}"/>
              </a:ext>
            </a:extLst>
          </p:cNvPr>
          <p:cNvSpPr/>
          <p:nvPr/>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004050"/>
          </a:solidFill>
          <a:ln w="6350" cap="flat">
            <a:noFill/>
            <a:prstDash val="solid"/>
            <a:miter/>
          </a:ln>
        </p:spPr>
        <p:txBody>
          <a:bodyPr rtlCol="0" anchor="ctr"/>
          <a:lstStyle/>
          <a:p>
            <a:endParaRPr lang="en-GB" dirty="0"/>
          </a:p>
        </p:txBody>
      </p:sp>
      <p:sp>
        <p:nvSpPr>
          <p:cNvPr id="4" name="Rectangle 3"/>
          <p:cNvSpPr/>
          <p:nvPr/>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7071966" cy="2353439"/>
          </a:xfrm>
        </p:spPr>
        <p:txBody>
          <a:bodyPr anchor="b" anchorCtr="0">
            <a:noAutofit/>
          </a:bodyPr>
          <a:lstStyle>
            <a:lvl1pPr algn="l">
              <a:lnSpc>
                <a:spcPts val="6000"/>
              </a:lnSpc>
              <a:defRPr sz="5400" spc="60" baseline="0">
                <a:solidFill>
                  <a:srgbClr val="004050"/>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4076776476"/>
      </p:ext>
    </p:extLst>
  </p:cSld>
  <p:clrMapOvr>
    <a:masterClrMapping/>
  </p:clrMapOvr>
  <p:hf hdr="0" dt="0"/>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p:cSld name="5_Activity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079559219"/>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p:cSld name="6_Activity 1">
    <p:bg>
      <p:bgPr>
        <a:solidFill>
          <a:srgbClr val="F362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1081164123"/>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p:cSld name="7_Activity 1">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Tree>
    <p:extLst>
      <p:ext uri="{BB962C8B-B14F-4D97-AF65-F5344CB8AC3E}">
        <p14:creationId xmlns:p14="http://schemas.microsoft.com/office/powerpoint/2010/main" val="4056022934"/>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p:cSld name="8_Activity 1">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1133811259"/>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p:cSld name="9_Activity 1">
    <p:bg>
      <p:bgPr>
        <a:solidFill>
          <a:srgbClr val="20D3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tx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tx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1779693054"/>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cSld name="4_Overview or quotes 04">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9" name="Freeform 8">
            <a:extLst>
              <a:ext uri="{FF2B5EF4-FFF2-40B4-BE49-F238E27FC236}">
                <a16:creationId xmlns:a16="http://schemas.microsoft.com/office/drawing/2014/main" id="{35B5D0DF-4895-DB4F-85D9-C3FFDE55B8C8}"/>
              </a:ext>
            </a:extLst>
          </p:cNvPr>
          <p:cNvSpPr/>
          <p:nvPr/>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defPPr>
              <a:defRPr lang="en-US"/>
            </a:defPPr>
            <a:lvl1pPr marL="0" algn="r" defTabSz="914377" rtl="0" eaLnBrk="1" latinLnBrk="0" hangingPunct="1">
              <a:defRPr sz="1000" b="1" i="0" kern="1200">
                <a:solidFill>
                  <a:schemeClr val="bg1">
                    <a:lumMod val="50000"/>
                  </a:schemeClr>
                </a:solidFill>
                <a:latin typeface="Montserrat"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E791B42B-198C-425F-B793-3ED8FA182C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Tree>
    <p:extLst>
      <p:ext uri="{BB962C8B-B14F-4D97-AF65-F5344CB8AC3E}">
        <p14:creationId xmlns:p14="http://schemas.microsoft.com/office/powerpoint/2010/main" val="346048847"/>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Header - Re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9" y="493"/>
            <a:ext cx="12192649" cy="685750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952" y="377825"/>
            <a:ext cx="2133602" cy="1365505"/>
          </a:xfrm>
          <a:prstGeom prst="rect">
            <a:avLst/>
          </a:prstGeom>
        </p:spPr>
      </p:pic>
      <p:sp>
        <p:nvSpPr>
          <p:cNvPr id="10" name="Title 1">
            <a:extLst>
              <a:ext uri="{FF2B5EF4-FFF2-40B4-BE49-F238E27FC236}">
                <a16:creationId xmlns:a16="http://schemas.microsoft.com/office/drawing/2014/main" id="{2B541408-9F20-4E79-B69D-8A8151C2DD05}"/>
              </a:ext>
            </a:extLst>
          </p:cNvPr>
          <p:cNvSpPr>
            <a:spLocks noGrp="1"/>
          </p:cNvSpPr>
          <p:nvPr>
            <p:ph type="ctrTitle"/>
          </p:nvPr>
        </p:nvSpPr>
        <p:spPr>
          <a:xfrm>
            <a:off x="548369" y="2265730"/>
            <a:ext cx="5627171" cy="2211677"/>
          </a:xfrm>
        </p:spPr>
        <p:txBody>
          <a:bodyPr anchor="t" anchorCtr="0">
            <a:noAutofit/>
          </a:bodyPr>
          <a:lstStyle>
            <a:lvl1pPr algn="l">
              <a:lnSpc>
                <a:spcPct val="80000"/>
              </a:lnSpc>
              <a:defRPr sz="5600" cap="all" baseline="0">
                <a:solidFill>
                  <a:schemeClr val="bg1"/>
                </a:solidFill>
              </a:defRPr>
            </a:lvl1pPr>
          </a:lstStyle>
          <a:p>
            <a:r>
              <a:rPr lang="en-US" noProof="0"/>
              <a:t>Click to edit Master title style</a:t>
            </a:r>
            <a:endParaRPr lang="en-GB" noProof="0" dirty="0"/>
          </a:p>
        </p:txBody>
      </p:sp>
    </p:spTree>
    <p:extLst>
      <p:ext uri="{BB962C8B-B14F-4D97-AF65-F5344CB8AC3E}">
        <p14:creationId xmlns:p14="http://schemas.microsoft.com/office/powerpoint/2010/main" val="2645935967"/>
      </p:ext>
    </p:extLst>
  </p:cSld>
  <p:clrMapOvr>
    <a:masterClrMapping/>
  </p:clrMapOvr>
  <p:hf hdr="0" dt="0"/>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cSld name="4_Overview or quotes 03">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Freeform 10">
            <a:extLst>
              <a:ext uri="{FF2B5EF4-FFF2-40B4-BE49-F238E27FC236}">
                <a16:creationId xmlns:a16="http://schemas.microsoft.com/office/drawing/2014/main" id="{36DE376F-0276-8A49-B76E-60C033C37B7D}"/>
              </a:ext>
            </a:extLst>
          </p:cNvPr>
          <p:cNvSpPr/>
          <p:nvPr/>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862176722"/>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cSld name="4_Overview or quotes 01">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1" name="Rectangle 10"/>
          <p:cNvSpPr/>
          <p:nvPr/>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a16="http://schemas.microsoft.com/office/drawing/2014/main" id="{61FA821A-0A50-424D-A225-45CEE1614094}"/>
              </a:ext>
            </a:extLst>
          </p:cNvPr>
          <p:cNvSpPr/>
          <p:nvPr/>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465838752"/>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cSld name="4_Overview or quotes 05">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3" name="Freeform 12">
            <a:extLst>
              <a:ext uri="{FF2B5EF4-FFF2-40B4-BE49-F238E27FC236}">
                <a16:creationId xmlns:a16="http://schemas.microsoft.com/office/drawing/2014/main" id="{DF3D0604-3EEB-7547-A86F-8B3EFC40A3EC}"/>
              </a:ext>
            </a:extLst>
          </p:cNvPr>
          <p:cNvSpPr/>
          <p:nvPr/>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1508825381"/>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cSld name="Section Divider_04">
    <p:bg>
      <p:bgPr>
        <a:solidFill>
          <a:schemeClr val="tx1"/>
        </a:solidFill>
        <a:effectLst/>
      </p:bgPr>
    </p:bg>
    <p:spTree>
      <p:nvGrpSpPr>
        <p:cNvPr id="1" name=""/>
        <p:cNvGrpSpPr/>
        <p:nvPr/>
      </p:nvGrpSpPr>
      <p:grpSpPr>
        <a:xfrm>
          <a:off x="0" y="0"/>
          <a:ext cx="0" cy="0"/>
          <a:chOff x="0" y="0"/>
          <a:chExt cx="0" cy="0"/>
        </a:xfrm>
      </p:grpSpPr>
      <p:sp>
        <p:nvSpPr>
          <p:cNvPr id="8" name="Rectangle 7"/>
          <p:cNvSpPr/>
          <p:nvPr/>
        </p:nvSpPr>
        <p:spPr>
          <a:xfrm>
            <a:off x="0" y="0"/>
            <a:ext cx="12192609"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0" name="Rectangle 9"/>
          <p:cNvSpPr/>
          <p:nvPr/>
        </p:nvSpPr>
        <p:spPr>
          <a:xfrm>
            <a:off x="758190" y="769620"/>
            <a:ext cx="379608" cy="11049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3"/>
            <a:ext cx="5619141" cy="1905822"/>
          </a:xfrm>
        </p:spPr>
        <p:txBody>
          <a:bodyPr anchor="t" anchorCtr="0">
            <a:noAutofit/>
          </a:bodyPr>
          <a:lstStyle>
            <a:lvl1pPr algn="l">
              <a:lnSpc>
                <a:spcPts val="6000"/>
              </a:lnSpc>
              <a:defRPr sz="4000">
                <a:solidFill>
                  <a:srgbClr val="004050"/>
                </a:solidFill>
                <a:latin typeface="Montserrat Black" panose="00000A00000000000000" pitchFamily="2" charset="0"/>
              </a:defRPr>
            </a:lvl1pPr>
          </a:lstStyle>
          <a:p>
            <a:r>
              <a:rPr lang="en-US" noProof="0" dirty="0"/>
              <a:t>CLICK TO EDIT TITLE</a:t>
            </a:r>
            <a:endParaRPr lang="en-GB" noProof="0" dirty="0"/>
          </a:p>
        </p:txBody>
      </p:sp>
      <p:sp>
        <p:nvSpPr>
          <p:cNvPr id="7" name="Rectangle 6"/>
          <p:cNvSpPr/>
          <p:nvPr/>
        </p:nvSpPr>
        <p:spPr>
          <a:xfrm>
            <a:off x="758190" y="769620"/>
            <a:ext cx="379608" cy="11049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5D4E77AD-4E3B-4C4C-B2E4-D1513A99EF68}"/>
              </a:ext>
            </a:extLst>
          </p:cNvPr>
          <p:cNvSpPr/>
          <p:nvPr/>
        </p:nvSpPr>
        <p:spPr>
          <a:xfrm>
            <a:off x="3892131" y="0"/>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 name="Rectangle 1"/>
          <p:cNvSpPr/>
          <p:nvPr/>
        </p:nvSpPr>
        <p:spPr>
          <a:xfrm>
            <a:off x="1" y="1562470"/>
            <a:ext cx="8120062" cy="5796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8" y="377825"/>
            <a:ext cx="738525" cy="522000"/>
          </a:xfrm>
          <a:prstGeom prst="rect">
            <a:avLst/>
          </a:prstGeom>
        </p:spPr>
      </p:pic>
    </p:spTree>
    <p:extLst>
      <p:ext uri="{BB962C8B-B14F-4D97-AF65-F5344CB8AC3E}">
        <p14:creationId xmlns:p14="http://schemas.microsoft.com/office/powerpoint/2010/main" val="3278422413"/>
      </p:ext>
    </p:extLst>
  </p:cSld>
  <p:clrMapOvr>
    <a:masterClrMapping/>
  </p:clrMapOvr>
  <p:hf hdr="0" dt="0"/>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250438440"/>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216241"/>
            <a:ext cx="11404800" cy="5260159"/>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ontserrat" panose="00000500000000000000" pitchFamily="2" charset="0"/>
              </a:defRPr>
            </a:lvl1pPr>
            <a:lvl2pPr marL="742950" indent="-28575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2pPr>
            <a:lvl3pPr marL="1143000" indent="-22860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3pPr>
            <a:lvl4pPr marL="1600200" indent="-22860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4pPr>
            <a:lvl5pPr marL="2057400" indent="-22860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1044314" y="381600"/>
            <a:ext cx="10774485" cy="626400"/>
          </a:xfrm>
          <a:prstGeom prst="rect">
            <a:avLst/>
          </a:prstGeom>
        </p:spPr>
        <p:txBody>
          <a:bodyPr vert="horz" wrap="square" lIns="91440" tIns="45720" rIns="91440" bIns="45720" rtlCol="0" anchor="b" anchorCtr="0">
            <a:normAutofit/>
          </a:bodyPr>
          <a:lstStyle>
            <a:lvl1pPr>
              <a:defRPr baseline="0">
                <a:solidFill>
                  <a:srgbClr val="004050"/>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4441003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398265358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43283370"/>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71348770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50428901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 1ARROW">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9709"/>
          <a:stretch/>
        </p:blipFill>
        <p:spPr>
          <a:xfrm>
            <a:off x="6590289" y="11113"/>
            <a:ext cx="5601711" cy="6860864"/>
          </a:xfrm>
          <a:prstGeom prst="rect">
            <a:avLst/>
          </a:prstGeom>
        </p:spPr>
      </p:pic>
      <p:sp>
        <p:nvSpPr>
          <p:cNvPr id="5" name="Text Placeholder 2"/>
          <p:cNvSpPr>
            <a:spLocks noGrp="1"/>
          </p:cNvSpPr>
          <p:nvPr>
            <p:ph type="body" sz="quarter" idx="12" hasCustomPrompt="1"/>
          </p:nvPr>
        </p:nvSpPr>
        <p:spPr>
          <a:xfrm>
            <a:off x="1357921" y="1240172"/>
            <a:ext cx="9483118" cy="520262"/>
          </a:xfrm>
        </p:spPr>
        <p:txBody>
          <a:bodyPr/>
          <a:lstStyle>
            <a:lvl1pPr marL="0" indent="0">
              <a:lnSpc>
                <a:spcPct val="90000"/>
              </a:lnSpc>
              <a:spcAft>
                <a:spcPts val="0"/>
              </a:spcAft>
              <a:buFont typeface="Arial" panose="020B0604020202020204" pitchFamily="34" charset="0"/>
              <a:buNone/>
              <a:defRPr sz="40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Page title to sit here</a:t>
            </a:r>
          </a:p>
        </p:txBody>
      </p:sp>
      <p:sp>
        <p:nvSpPr>
          <p:cNvPr id="6" name="Text Placeholder 7"/>
          <p:cNvSpPr>
            <a:spLocks noGrp="1"/>
          </p:cNvSpPr>
          <p:nvPr>
            <p:ph type="body" sz="quarter" idx="11"/>
          </p:nvPr>
        </p:nvSpPr>
        <p:spPr>
          <a:xfrm>
            <a:off x="1357921" y="2102264"/>
            <a:ext cx="9483117" cy="4376323"/>
          </a:xfrm>
        </p:spPr>
        <p:txBody>
          <a:bodyPr/>
          <a:lstStyle>
            <a:lvl1pPr marL="0" indent="0">
              <a:buFont typeface="Arial" panose="020B0604020202020204" pitchFamily="34" charset="0"/>
              <a:buNone/>
              <a:defRPr/>
            </a:lvl1pPr>
            <a:lvl2pPr marL="171450" indent="-171450">
              <a:buFont typeface="Arial" panose="020B0604020202020204"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a:xfrm>
            <a:off x="269737" y="314036"/>
            <a:ext cx="1004881" cy="6592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Graphic 31">
            <a:extLst>
              <a:ext uri="{FF2B5EF4-FFF2-40B4-BE49-F238E27FC236}">
                <a16:creationId xmlns:a16="http://schemas.microsoft.com/office/drawing/2014/main" id="{1AABA4C8-3AF1-D94B-A8D4-5A6363015C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
        <p:nvSpPr>
          <p:cNvPr id="9" name="Slide Number Placeholder 5">
            <a:extLst>
              <a:ext uri="{FF2B5EF4-FFF2-40B4-BE49-F238E27FC236}">
                <a16:creationId xmlns:a16="http://schemas.microsoft.com/office/drawing/2014/main" id="{8A975D01-89DD-456F-80CA-73FF7FB9E1B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1297745518"/>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388634213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1894481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4116940704"/>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preserve="1" userDrawn="1">
  <p:cSld name="5_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tx1">
              <a:lumMod val="50000"/>
              <a:lumOff val="50000"/>
            </a:schemeClr>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accent1">
                    <a:lumMod val="50000"/>
                    <a:lumOff val="50000"/>
                  </a:schemeClr>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03857561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43755032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2643102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preserve="1" userDrawn="1">
  <p:cSld name="10_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068201034"/>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2931560"/>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userDrawn="1">
  <p:cSld name="8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54076607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2252133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id="{EBBB6D40-B4C9-8B4A-B2A6-126F64906376}"/>
              </a:ext>
            </a:extLst>
          </p:cNvPr>
          <p:cNvSpPr>
            <a:spLocks noGrp="1"/>
          </p:cNvSpPr>
          <p:nvPr>
            <p:ph type="ctrTitle"/>
          </p:nvPr>
        </p:nvSpPr>
        <p:spPr>
          <a:xfrm>
            <a:off x="384784" y="3089654"/>
            <a:ext cx="707527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sp>
        <p:nvSpPr>
          <p:cNvPr id="5" name="object 3">
            <a:extLst>
              <a:ext uri="{FF2B5EF4-FFF2-40B4-BE49-F238E27FC236}">
                <a16:creationId xmlns:a16="http://schemas.microsoft.com/office/drawing/2014/main" id="{F3A16562-8D75-480B-8CD7-989EF9B23C0E}"/>
              </a:ext>
            </a:extLst>
          </p:cNvPr>
          <p:cNvSpPr/>
          <p:nvPr/>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pic>
        <p:nvPicPr>
          <p:cNvPr id="6" name="Graphic 31">
            <a:extLst>
              <a:ext uri="{FF2B5EF4-FFF2-40B4-BE49-F238E27FC236}">
                <a16:creationId xmlns:a16="http://schemas.microsoft.com/office/drawing/2014/main" id="{DF6011AA-A9E8-4ABB-8D78-20679FF1E06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Tree>
    <p:extLst>
      <p:ext uri="{BB962C8B-B14F-4D97-AF65-F5344CB8AC3E}">
        <p14:creationId xmlns:p14="http://schemas.microsoft.com/office/powerpoint/2010/main" val="3472797690"/>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401422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userDrawn="1">
  <p:cSld name="1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12436315"/>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userDrawn="1">
  <p:cSld name="6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282759447"/>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71540873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420279442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8699428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preserve="1" userDrawn="1">
  <p:cSld name="1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237291648"/>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userDrawn="1">
  <p:cSld name="5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26475195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17054301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27880101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4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59613" y="1556247"/>
            <a:ext cx="6814270" cy="2277604"/>
          </a:xfrm>
        </p:spPr>
        <p:txBody>
          <a:bodyPr anchor="b" anchorCtr="0">
            <a:noAutofit/>
          </a:bodyPr>
          <a:lstStyle>
            <a:lvl1pPr algn="l">
              <a:lnSpc>
                <a:spcPct val="90000"/>
              </a:lnSpc>
              <a:defRPr sz="54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7" name="Graphic 31">
            <a:extLst>
              <a:ext uri="{FF2B5EF4-FFF2-40B4-BE49-F238E27FC236}">
                <a16:creationId xmlns:a16="http://schemas.microsoft.com/office/drawing/2014/main" id="{5548F746-665E-408B-B0D4-EA7E82C51C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grpSp>
        <p:nvGrpSpPr>
          <p:cNvPr id="8" name="Group 7">
            <a:extLst>
              <a:ext uri="{FF2B5EF4-FFF2-40B4-BE49-F238E27FC236}">
                <a16:creationId xmlns:a16="http://schemas.microsoft.com/office/drawing/2014/main" id="{07EBFB20-5C89-4A3F-B91D-8C7C4B619F14}"/>
              </a:ext>
            </a:extLst>
          </p:cNvPr>
          <p:cNvGrpSpPr/>
          <p:nvPr/>
        </p:nvGrpSpPr>
        <p:grpSpPr>
          <a:xfrm>
            <a:off x="-2229" y="2361812"/>
            <a:ext cx="11067619" cy="4502135"/>
            <a:chOff x="-2229" y="2361812"/>
            <a:chExt cx="11067619" cy="4502135"/>
          </a:xfrm>
          <a:solidFill>
            <a:srgbClr val="004050"/>
          </a:solidFill>
        </p:grpSpPr>
        <p:sp>
          <p:nvSpPr>
            <p:cNvPr id="9" name="Freeform 27">
              <a:extLst>
                <a:ext uri="{FF2B5EF4-FFF2-40B4-BE49-F238E27FC236}">
                  <a16:creationId xmlns:a16="http://schemas.microsoft.com/office/drawing/2014/main" id="{DE840B1E-C8B3-48B3-9D95-4B4CA7C0A36C}"/>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0" name="Freeform 28">
              <a:extLst>
                <a:ext uri="{FF2B5EF4-FFF2-40B4-BE49-F238E27FC236}">
                  <a16:creationId xmlns:a16="http://schemas.microsoft.com/office/drawing/2014/main" id="{4FCDED9D-A858-4AD2-BF8E-D59C9076FDD9}"/>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1" name="Freeform 29">
              <a:extLst>
                <a:ext uri="{FF2B5EF4-FFF2-40B4-BE49-F238E27FC236}">
                  <a16:creationId xmlns:a16="http://schemas.microsoft.com/office/drawing/2014/main" id="{761FAD76-FCB4-4090-A10A-B433F68CF934}"/>
                </a:ext>
              </a:extLst>
            </p:cNvPr>
            <p:cNvSpPr/>
            <p:nvPr/>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256447339"/>
      </p:ext>
    </p:extLst>
  </p:cSld>
  <p:clrMapOvr>
    <a:masterClrMapping/>
  </p:clrMapOvr>
  <p:hf hdr="0" dt="0"/>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631994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preserve="1" userDrawn="1">
  <p:cSld name="1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1477179177"/>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464998605"/>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guide id="3" orient="horz" pos="2160">
          <p15:clr>
            <a:srgbClr val="FBAE40"/>
          </p15:clr>
        </p15:guide>
        <p15:guide id="4" orient="horz" pos="2260">
          <p15:clr>
            <a:srgbClr val="FBAE40"/>
          </p15:clr>
        </p15:guide>
        <p15:guide id="5" pos="3940">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211645900"/>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98056941"/>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90852946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42706828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59871443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3810886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935817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02 Section Divider">
    <p:bg>
      <p:bgPr>
        <a:solidFill>
          <a:schemeClr val="accent6"/>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3" name="Title 1">
            <a:extLst>
              <a:ext uri="{FF2B5EF4-FFF2-40B4-BE49-F238E27FC236}">
                <a16:creationId xmlns:a16="http://schemas.microsoft.com/office/drawing/2014/main" id="{EBBB6D40-B4C9-8B4A-B2A6-126F64906376}"/>
              </a:ext>
            </a:extLst>
          </p:cNvPr>
          <p:cNvSpPr>
            <a:spLocks noGrp="1"/>
          </p:cNvSpPr>
          <p:nvPr>
            <p:ph type="ctrTitle"/>
          </p:nvPr>
        </p:nvSpPr>
        <p:spPr>
          <a:xfrm>
            <a:off x="376238" y="1897166"/>
            <a:ext cx="7011390"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 y="1897166"/>
            <a:ext cx="11479292" cy="4960834"/>
          </a:xfrm>
          <a:prstGeom prst="rect">
            <a:avLst/>
          </a:prstGeom>
        </p:spPr>
      </p:pic>
      <p:pic>
        <p:nvPicPr>
          <p:cNvPr id="5" name="Graphic 31">
            <a:extLst>
              <a:ext uri="{FF2B5EF4-FFF2-40B4-BE49-F238E27FC236}">
                <a16:creationId xmlns:a16="http://schemas.microsoft.com/office/drawing/2014/main" id="{3619E17E-C21D-48EB-BEB1-EB7A691FB19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6" name="Picture 5">
            <a:extLst>
              <a:ext uri="{FF2B5EF4-FFF2-40B4-BE49-F238E27FC236}">
                <a16:creationId xmlns:a16="http://schemas.microsoft.com/office/drawing/2014/main" id="{09AA737B-2CE0-4886-9D3F-0B6BE2F0A5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 y="1897166"/>
            <a:ext cx="11479292" cy="4960834"/>
          </a:xfrm>
          <a:prstGeom prst="rect">
            <a:avLst/>
          </a:prstGeom>
        </p:spPr>
      </p:pic>
    </p:spTree>
    <p:extLst>
      <p:ext uri="{BB962C8B-B14F-4D97-AF65-F5344CB8AC3E}">
        <p14:creationId xmlns:p14="http://schemas.microsoft.com/office/powerpoint/2010/main" val="3295889344"/>
      </p:ext>
    </p:extLst>
  </p:cSld>
  <p:clrMapOvr>
    <a:masterClrMapping/>
  </p:clrMapOvr>
  <p:hf hdr="0" dt="0"/>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userDrawn="1">
  <p:cSld name="Materials">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3990108" y="0"/>
            <a:ext cx="8222211" cy="6858000"/>
          </a:xfrm>
          <a:prstGeom prst="rect">
            <a:avLst/>
          </a:prstGeom>
        </p:spPr>
      </p:pic>
      <p:sp>
        <p:nvSpPr>
          <p:cNvPr id="6" name="Rectangle 5"/>
          <p:cNvSpPr/>
          <p:nvPr userDrawn="1"/>
        </p:nvSpPr>
        <p:spPr>
          <a:xfrm>
            <a:off x="-1" y="0"/>
            <a:ext cx="4140000"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bg1"/>
          </a:solidFill>
          <a:ln w="6350" cap="flat">
            <a:noFill/>
            <a:prstDash val="solid"/>
            <a:miter/>
          </a:ln>
        </p:spPr>
        <p:txBody>
          <a:bodyPr rtlCol="0" anchor="ctr"/>
          <a:lstStyle/>
          <a:p>
            <a:endParaRPr lang="en-GB"/>
          </a:p>
        </p:txBody>
      </p:sp>
      <p:sp>
        <p:nvSpPr>
          <p:cNvPr id="12" name="Title 1"/>
          <p:cNvSpPr>
            <a:spLocks noGrp="1"/>
          </p:cNvSpPr>
          <p:nvPr>
            <p:ph type="title"/>
          </p:nvPr>
        </p:nvSpPr>
        <p:spPr>
          <a:xfrm>
            <a:off x="263525" y="365125"/>
            <a:ext cx="3671887" cy="3736857"/>
          </a:xfrm>
          <a:prstGeom prst="rect">
            <a:avLst/>
          </a:prstGeom>
        </p:spPr>
        <p:txBody>
          <a:bodyPr anchor="ctr">
            <a:normAutofit/>
          </a:bodyPr>
          <a:lstStyle>
            <a:lvl1pPr>
              <a:defRPr sz="3200">
                <a:solidFill>
                  <a:schemeClr val="bg1"/>
                </a:solidFill>
              </a:defRPr>
            </a:lvl1pPr>
          </a:lstStyle>
          <a:p>
            <a:r>
              <a:rPr lang="en-US"/>
              <a:t>Click to edit Master title style</a:t>
            </a:r>
            <a:endParaRPr lang="en-GB" dirty="0"/>
          </a:p>
        </p:txBody>
      </p:sp>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9732" t="-5388" r="-9847" b="6180"/>
          <a:stretch/>
        </p:blipFill>
        <p:spPr>
          <a:xfrm>
            <a:off x="265143" y="388189"/>
            <a:ext cx="776377" cy="483079"/>
          </a:xfrm>
          <a:prstGeom prst="rect">
            <a:avLst/>
          </a:prstGeom>
        </p:spPr>
      </p:pic>
    </p:spTree>
    <p:extLst>
      <p:ext uri="{BB962C8B-B14F-4D97-AF65-F5344CB8AC3E}">
        <p14:creationId xmlns:p14="http://schemas.microsoft.com/office/powerpoint/2010/main" val="2908446706"/>
      </p:ext>
    </p:extLst>
  </p:cSld>
  <p:clrMapOvr>
    <a:masterClrMapping/>
  </p:clrMapOvr>
  <p:extLst>
    <p:ext uri="{DCECCB84-F9BA-43D5-87BE-67443E8EF086}">
      <p15:sldGuideLst xmlns:p15="http://schemas.microsoft.com/office/powerpoint/2012/main"/>
    </p:ext>
  </p:extLst>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userDrawn="1">
  <p:cSld name="Blue 1">
    <p:bg>
      <p:bgPr>
        <a:solidFill>
          <a:srgbClr val="28CFF9"/>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891250" y="-1"/>
            <a:ext cx="5300749" cy="6887911"/>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2400" b="1"/>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5710699" cy="2277604"/>
          </a:xfrm>
        </p:spPr>
        <p:txBody>
          <a:bodyPr anchor="ctr" anchorCtr="0">
            <a:noAutofit/>
          </a:bodyPr>
          <a:lstStyle>
            <a:lvl1pPr algn="l">
              <a:lnSpc>
                <a:spcPct val="100000"/>
              </a:lnSpc>
              <a:defRPr sz="3600" cap="all" baseline="0"/>
            </a:lvl1pPr>
          </a:lstStyle>
          <a:p>
            <a:r>
              <a:rPr lang="en-US" noProof="0" dirty="0"/>
              <a:t>CLICK TO EDIT TITLE</a:t>
            </a:r>
            <a:endParaRPr lang="en-GB" noProof="0" dirty="0"/>
          </a:p>
        </p:txBody>
      </p:sp>
      <p:pic>
        <p:nvPicPr>
          <p:cNvPr id="18" name="Graphic 29">
            <a:extLst>
              <a:ext uri="{FF2B5EF4-FFF2-40B4-BE49-F238E27FC236}">
                <a16:creationId xmlns:a16="http://schemas.microsoft.com/office/drawing/2014/main" id="{572E6A4A-143B-E94B-A1BF-29C50E635AE7}"/>
              </a:ext>
            </a:extLst>
          </p:cNvPr>
          <p:cNvPicPr>
            <a:picLocks noChangeAspect="1"/>
          </p:cNvPicPr>
          <p:nvPr userDrawn="1"/>
        </p:nvPicPr>
        <p:blipFill rotWithShape="1">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l="-169" r="-169"/>
          <a:stretch/>
        </p:blipFill>
        <p:spPr>
          <a:xfrm>
            <a:off x="349135" y="532015"/>
            <a:ext cx="2119745" cy="1230283"/>
          </a:xfrm>
          <a:prstGeom prst="rect">
            <a:avLst/>
          </a:prstGeom>
        </p:spPr>
      </p:pic>
    </p:spTree>
    <p:extLst>
      <p:ext uri="{BB962C8B-B14F-4D97-AF65-F5344CB8AC3E}">
        <p14:creationId xmlns:p14="http://schemas.microsoft.com/office/powerpoint/2010/main" val="1396967196"/>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userDrawn="1">
  <p:cSld name="1_Text Slide - With side bar B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727389"/>
            <a:ext cx="3884023" cy="1758582"/>
          </a:xfrm>
          <a:prstGeom prst="rect">
            <a:avLst/>
          </a:prstGeom>
        </p:spPr>
      </p:pic>
      <p:sp>
        <p:nvSpPr>
          <p:cNvPr id="8" name="Text Placeholder 2"/>
          <p:cNvSpPr>
            <a:spLocks noGrp="1"/>
          </p:cNvSpPr>
          <p:nvPr>
            <p:ph type="body" sz="quarter" idx="10" hasCustomPrompt="1"/>
          </p:nvPr>
        </p:nvSpPr>
        <p:spPr>
          <a:xfrm>
            <a:off x="3249643" y="930001"/>
            <a:ext cx="7382347" cy="676679"/>
          </a:xfrm>
        </p:spPr>
        <p:txBody>
          <a:bodyPr/>
          <a:lstStyle>
            <a:lvl1pPr marL="0" indent="0">
              <a:lnSpc>
                <a:spcPct val="90000"/>
              </a:lnSpc>
              <a:spcAft>
                <a:spcPts val="0"/>
              </a:spcAft>
              <a:buFont typeface="Arial" panose="020B0604020202020204" pitchFamily="34" charset="0"/>
              <a:buNone/>
              <a:defRPr sz="4800" cap="none"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2135188" y="3823677"/>
            <a:ext cx="5803900" cy="4094163"/>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pic>
        <p:nvPicPr>
          <p:cNvPr id="7"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9732" t="-5388" r="-9847" b="6180"/>
          <a:stretch/>
        </p:blipFill>
        <p:spPr>
          <a:xfrm>
            <a:off x="265143" y="388189"/>
            <a:ext cx="776377" cy="483079"/>
          </a:xfrm>
          <a:prstGeom prst="rect">
            <a:avLst/>
          </a:prstGeom>
        </p:spPr>
      </p:pic>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252430113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73.xml><?xml version="1.0" encoding="utf-8"?>
<p:sldLayout xmlns:a="http://schemas.openxmlformats.org/drawingml/2006/main" xmlns:r="http://schemas.openxmlformats.org/officeDocument/2006/relationships" xmlns:p="http://schemas.openxmlformats.org/presentationml/2006/main" userDrawn="1">
  <p:cSld name="Text/Image (Orange)">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a:prstGeom prst="rect">
            <a:avLst/>
          </a:prstGeo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reeform 11">
            <a:extLst>
              <a:ext uri="{FF2B5EF4-FFF2-40B4-BE49-F238E27FC236}">
                <a16:creationId xmlns:a16="http://schemas.microsoft.com/office/drawing/2014/main" id="{D44E23D4-CD16-B448-8F0A-11F5CE4FAB4C}"/>
              </a:ext>
            </a:extLst>
          </p:cNvPr>
          <p:cNvSpPr/>
          <p:nvPr userDrawn="1"/>
        </p:nvSpPr>
        <p:spPr>
          <a:xfrm>
            <a:off x="854197"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9" name="Title 1"/>
          <p:cNvSpPr>
            <a:spLocks noGrp="1"/>
          </p:cNvSpPr>
          <p:nvPr>
            <p:ph type="title"/>
          </p:nvPr>
        </p:nvSpPr>
        <p:spPr>
          <a:xfrm>
            <a:off x="373063" y="681645"/>
            <a:ext cx="6143484" cy="1047402"/>
          </a:xfrm>
          <a:prstGeom prst="rect">
            <a:avLst/>
          </a:prstGeom>
        </p:spPr>
        <p:txBody>
          <a:bodyPr>
            <a:normAutofit/>
          </a:bodyPr>
          <a:lstStyle>
            <a:lvl1pPr>
              <a:defRPr sz="3200"/>
            </a:lvl1p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121365811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1357921" y="1240172"/>
            <a:ext cx="9483118" cy="520262"/>
          </a:xfrm>
          <a:prstGeom prst="rect">
            <a:avLst/>
          </a:prstGeom>
        </p:spPr>
        <p:txBody>
          <a:bodyPr/>
          <a:lstStyle>
            <a:lvl1pPr marL="0" indent="0">
              <a:lnSpc>
                <a:spcPct val="90000"/>
              </a:lnSpc>
              <a:spcAft>
                <a:spcPts val="0"/>
              </a:spcAft>
              <a:buFont typeface="Arial" panose="020B0604020202020204" pitchFamily="34" charset="0"/>
              <a:buNone/>
              <a:defRPr sz="4000" cap="none" baseline="0">
                <a:solidFill>
                  <a:srgbClr val="004050"/>
                </a:solidFill>
                <a:latin typeface="Montserrat" panose="020B0604020202020204"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to sit here</a:t>
            </a:r>
          </a:p>
        </p:txBody>
      </p:sp>
      <p:sp>
        <p:nvSpPr>
          <p:cNvPr id="6" name="Text Placeholder 7"/>
          <p:cNvSpPr>
            <a:spLocks noGrp="1"/>
          </p:cNvSpPr>
          <p:nvPr>
            <p:ph type="body" sz="quarter" idx="11"/>
          </p:nvPr>
        </p:nvSpPr>
        <p:spPr>
          <a:xfrm>
            <a:off x="1357921" y="2102264"/>
            <a:ext cx="9483117" cy="4376323"/>
          </a:xfrm>
          <a:prstGeom prst="rect">
            <a:avLst/>
          </a:prstGeom>
        </p:spPr>
        <p:txBody>
          <a:bodyPr/>
          <a:lstStyle>
            <a:lvl1pPr marL="0" indent="0">
              <a:buFont typeface="Arial" panose="020B0604020202020204" pitchFamily="34" charset="0"/>
              <a:buNone/>
              <a:defRPr/>
            </a:lvl1pPr>
            <a:lvl2pPr marL="171450" indent="-171450">
              <a:buFont typeface="Arial" panose="020B0604020202020204"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95873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showMasterSp="0" userDrawn="1">
  <p:cSld name="2_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dirty="0"/>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id="{EBBB6D40-B4C9-8B4A-B2A6-126F64906376}"/>
              </a:ext>
            </a:extLst>
          </p:cNvPr>
          <p:cNvSpPr>
            <a:spLocks noGrp="1"/>
          </p:cNvSpPr>
          <p:nvPr>
            <p:ph type="ctrTitle"/>
          </p:nvPr>
        </p:nvSpPr>
        <p:spPr>
          <a:xfrm>
            <a:off x="384784" y="3433680"/>
            <a:ext cx="5627171" cy="2277604"/>
          </a:xfrm>
        </p:spPr>
        <p:txBody>
          <a:bodyPr anchor="b" anchorCtr="0">
            <a:noAutofit/>
          </a:bodyPr>
          <a:lstStyle>
            <a:lvl1pPr algn="l">
              <a:lnSpc>
                <a:spcPts val="6000"/>
              </a:lnSpc>
              <a:defRPr sz="5600">
                <a:solidFill>
                  <a:schemeClr val="bg1"/>
                </a:solidFill>
              </a:defRPr>
            </a:lvl1pPr>
          </a:lstStyle>
          <a:p>
            <a:r>
              <a:rPr lang="en-US" noProof="0"/>
              <a:t>Click to edit Master title style</a:t>
            </a:r>
            <a:endParaRPr lang="en-GB" noProof="0" dirty="0"/>
          </a:p>
        </p:txBody>
      </p:sp>
    </p:spTree>
    <p:extLst>
      <p:ext uri="{BB962C8B-B14F-4D97-AF65-F5344CB8AC3E}">
        <p14:creationId xmlns:p14="http://schemas.microsoft.com/office/powerpoint/2010/main" val="1915391719"/>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showMasterSp="0" userDrawn="1">
  <p:cSld name="2_Text Slide A">
    <p:spTree>
      <p:nvGrpSpPr>
        <p:cNvPr id="1" name=""/>
        <p:cNvGrpSpPr/>
        <p:nvPr/>
      </p:nvGrpSpPr>
      <p:grpSpPr>
        <a:xfrm>
          <a:off x="0" y="0"/>
          <a:ext cx="0" cy="0"/>
          <a:chOff x="0" y="0"/>
          <a:chExt cx="0" cy="0"/>
        </a:xfrm>
      </p:grpSpPr>
      <p:pic>
        <p:nvPicPr>
          <p:cNvPr id="40" name="Picture 3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rot="16200000">
            <a:off x="-1630516" y="2753391"/>
            <a:ext cx="5624513" cy="2584704"/>
          </a:xfrm>
          <a:prstGeom prst="rect">
            <a:avLst/>
          </a:prstGeom>
        </p:spPr>
      </p:pic>
      <p:sp>
        <p:nvSpPr>
          <p:cNvPr id="3" name="Text Placeholder 2"/>
          <p:cNvSpPr>
            <a:spLocks noGrp="1"/>
          </p:cNvSpPr>
          <p:nvPr>
            <p:ph type="body" sz="quarter" idx="10" hasCustomPrompt="1"/>
          </p:nvPr>
        </p:nvSpPr>
        <p:spPr>
          <a:xfrm>
            <a:off x="3640732" y="1242034"/>
            <a:ext cx="3694112" cy="1962150"/>
          </a:xfrm>
        </p:spPr>
        <p:txBody>
          <a:bodyPr/>
          <a:lstStyle>
            <a:lvl1pPr marL="0" indent="0">
              <a:lnSpc>
                <a:spcPct val="90000"/>
              </a:lnSpc>
              <a:spcAft>
                <a:spcPts val="0"/>
              </a:spcAft>
              <a:buFont typeface="Arial" panose="020B0604020202020204" pitchFamily="34" charset="0"/>
              <a:buNone/>
              <a:defRPr sz="40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a:t>
            </a:r>
            <a:br>
              <a:rPr lang="en-US" dirty="0"/>
            </a:br>
            <a:r>
              <a:rPr lang="en-US" dirty="0"/>
              <a:t>to sit here</a:t>
            </a:r>
          </a:p>
        </p:txBody>
      </p:sp>
      <p:sp>
        <p:nvSpPr>
          <p:cNvPr id="5" name="Text Placeholder 4"/>
          <p:cNvSpPr>
            <a:spLocks noGrp="1"/>
          </p:cNvSpPr>
          <p:nvPr>
            <p:ph type="body" sz="quarter" idx="11" hasCustomPrompt="1"/>
          </p:nvPr>
        </p:nvSpPr>
        <p:spPr>
          <a:xfrm>
            <a:off x="3640732" y="3432175"/>
            <a:ext cx="5621337" cy="3046413"/>
          </a:xfrm>
        </p:spPr>
        <p:txBody>
          <a:bodyPr/>
          <a:lstStyle>
            <a:lvl1pPr marL="270000" indent="-270000">
              <a:buFont typeface="Arial" panose="020B0604020202020204" pitchFamily="34" charset="0"/>
              <a:buChar char="•"/>
              <a:defRPr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4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1">
              <a:lnSpc>
                <a:spcPct val="100000"/>
              </a:lnSpc>
              <a:spcAft>
                <a:spcPts val="1200"/>
              </a:spcAft>
              <a:buFont typeface="Arial" panose="020B0604020202020204" pitchFamily="34" charset="0"/>
              <a:buChar char="•"/>
            </a:pPr>
            <a:r>
              <a:rPr lang="en-GB" dirty="0"/>
              <a:t>Text to sit here</a:t>
            </a:r>
          </a:p>
          <a:p>
            <a:pPr lvl="1">
              <a:lnSpc>
                <a:spcPct val="100000"/>
              </a:lnSpc>
              <a:spcAft>
                <a:spcPts val="1200"/>
              </a:spcAft>
              <a:buFont typeface="Arial" panose="020B0604020202020204" pitchFamily="34" charset="0"/>
              <a:buChar cha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lvl="1">
              <a:lnSpc>
                <a:spcPct val="100000"/>
              </a:lnSpc>
              <a:spcAft>
                <a:spcPts val="1200"/>
              </a:spcAft>
              <a:buFont typeface="Arial" panose="020B0604020202020204" pitchFamily="34" charset="0"/>
              <a:buChar char="•"/>
            </a:pPr>
            <a:endParaRPr lang="en-GB" dirty="0"/>
          </a:p>
          <a:p>
            <a:pPr lvl="1">
              <a:lnSpc>
                <a:spcPct val="100000"/>
              </a:lnSpc>
              <a:spcAft>
                <a:spcPts val="1200"/>
              </a:spcAft>
              <a:buFont typeface="Arial" panose="020B0604020202020204" pitchFamily="34" charset="0"/>
              <a:buChar char="•"/>
            </a:pPr>
            <a:endParaRPr lang="en-GB" dirty="0"/>
          </a:p>
          <a:p>
            <a:pPr lvl="1">
              <a:lnSpc>
                <a:spcPct val="100000"/>
              </a:lnSpc>
              <a:spcAft>
                <a:spcPts val="1200"/>
              </a:spcAft>
              <a:buFont typeface="Arial" panose="020B0604020202020204" pitchFamily="34" charset="0"/>
              <a:buChar char="•"/>
            </a:pPr>
            <a:endParaRPr lang="en-GB" dirty="0"/>
          </a:p>
        </p:txBody>
      </p:sp>
      <p:pic>
        <p:nvPicPr>
          <p:cNvPr id="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134341355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userDrawn="1">
  <p:cSld name="Text (Purple)">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solidFill>
                    <a:srgbClr val="004050"/>
                  </a:solidFill>
                </a:endParaRPr>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solidFill>
                    <a:srgbClr val="004050"/>
                  </a:solidFill>
                </a:endParaRPr>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solidFill>
                    <a:srgbClr val="004050"/>
                  </a:solidFill>
                </a:endParaRPr>
              </a:p>
            </p:txBody>
          </p:sp>
        </p:grpSp>
      </p:grpSp>
      <p:sp>
        <p:nvSpPr>
          <p:cNvPr id="12" name="Text Placeholder 4"/>
          <p:cNvSpPr>
            <a:spLocks noGrp="1"/>
          </p:cNvSpPr>
          <p:nvPr>
            <p:ph type="body" sz="quarter" idx="11" hasCustomPrompt="1"/>
          </p:nvPr>
        </p:nvSpPr>
        <p:spPr>
          <a:xfrm>
            <a:off x="6098146" y="367200"/>
            <a:ext cx="5718225" cy="6120000"/>
          </a:xfrm>
          <a:prstGeom prst="rect">
            <a:avLst/>
          </a:prstGeom>
        </p:spPr>
        <p:txBody>
          <a:bodyPr>
            <a:normAutofit/>
          </a:bodyPr>
          <a:lstStyle>
            <a:lvl1pPr marL="0" indent="0">
              <a:buFont typeface="Arial" panose="020B0604020202020204" pitchFamily="34" charset="0"/>
              <a:buNone/>
              <a:defRPr sz="24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4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endParaRPr lang="en-GB" dirty="0"/>
          </a:p>
        </p:txBody>
      </p:sp>
      <p:sp>
        <p:nvSpPr>
          <p:cNvPr id="14" name="Title 1"/>
          <p:cNvSpPr>
            <a:spLocks noGrp="1"/>
          </p:cNvSpPr>
          <p:nvPr>
            <p:ph type="title"/>
          </p:nvPr>
        </p:nvSpPr>
        <p:spPr>
          <a:xfrm>
            <a:off x="360218" y="1233489"/>
            <a:ext cx="5342312" cy="2926388"/>
          </a:xfrm>
          <a:prstGeom prst="rect">
            <a:avLst/>
          </a:prstGeom>
        </p:spPr>
        <p:txBody>
          <a:bodyPr>
            <a:normAutofit/>
          </a:bodyPr>
          <a:lstStyle>
            <a:lvl1pPr>
              <a:defRPr sz="3600"/>
            </a:lvl1p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3438517025"/>
      </p:ext>
    </p:extLst>
  </p:cSld>
  <p:clrMapOvr>
    <a:masterClrMapping/>
  </p:clrMapOvr>
  <p:extLst>
    <p:ext uri="{DCECCB84-F9BA-43D5-87BE-67443E8EF086}">
      <p15:sldGuideLst xmlns:p15="http://schemas.microsoft.com/office/powerpoint/2012/main"/>
    </p:ext>
  </p:extLst>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userDrawn="1">
  <p:cSld name="Purple">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1913664"/>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solidFill>
                <a:srgbClr val="004050"/>
              </a:solidFill>
            </a:endParaRPr>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1119364"/>
            <a:ext cx="5719762" cy="2752640"/>
          </a:xfrm>
        </p:spPr>
        <p:txBody>
          <a:bodyPr vert="horz" lIns="91440" tIns="45720" rIns="91440" bIns="45720" rtlCol="0" anchor="b" anchorCtr="0">
            <a:noAutofit/>
          </a:bodyPr>
          <a:lstStyle>
            <a:lvl1pPr>
              <a:defRPr lang="en-GB" sz="3600" spc="60" noProof="0" dirty="0">
                <a:solidFill>
                  <a:schemeClr val="bg1"/>
                </a:solidFill>
              </a:defRPr>
            </a:lvl1pPr>
          </a:lstStyle>
          <a:p>
            <a:pPr lvl="0"/>
            <a:r>
              <a:rPr lang="en-US" noProof="0" dirty="0"/>
              <a:t>CLICK TO EDIT MASTER TITLE STYLE</a:t>
            </a:r>
            <a:endParaRPr lang="en-GB" noProof="0" dirty="0"/>
          </a:p>
        </p:txBody>
      </p:sp>
    </p:spTree>
    <p:extLst>
      <p:ext uri="{BB962C8B-B14F-4D97-AF65-F5344CB8AC3E}">
        <p14:creationId xmlns:p14="http://schemas.microsoft.com/office/powerpoint/2010/main" val="1477250908"/>
      </p:ext>
    </p:extLst>
  </p:cSld>
  <p:clrMapOvr>
    <a:masterClrMapping/>
  </p:clrMapOvr>
  <p:extLst>
    <p:ext uri="{DCECCB84-F9BA-43D5-87BE-67443E8EF086}">
      <p15:sldGuideLst xmlns:p15="http://schemas.microsoft.com/office/powerpoint/2012/main">
        <p15:guide id="1" orient="horz" pos="1480">
          <p15:clr>
            <a:srgbClr val="FBAE40"/>
          </p15:clr>
        </p15:guide>
        <p15:guide id="2" pos="3840">
          <p15:clr>
            <a:srgbClr val="FBAE40"/>
          </p15:clr>
        </p15:guide>
        <p15:guide id="3" orient="horz" pos="981">
          <p15:clr>
            <a:srgbClr val="FBAE40"/>
          </p15:clr>
        </p15:guide>
        <p15:guide id="4" pos="2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03 Section Divider">
    <p:bg>
      <p:bgPr>
        <a:solidFill>
          <a:schemeClr val="accent3"/>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2453"/>
          <a:stretch/>
        </p:blipFill>
        <p:spPr>
          <a:xfrm>
            <a:off x="-1" y="2138695"/>
            <a:ext cx="11137643" cy="4973375"/>
          </a:xfrm>
          <a:prstGeom prst="rect">
            <a:avLst/>
          </a:prstGeom>
        </p:spPr>
      </p:pic>
      <p:sp>
        <p:nvSpPr>
          <p:cNvPr id="5" name="Title 1">
            <a:extLst>
              <a:ext uri="{FF2B5EF4-FFF2-40B4-BE49-F238E27FC236}">
                <a16:creationId xmlns:a16="http://schemas.microsoft.com/office/drawing/2014/main" id="{EBBB6D40-B4C9-8B4A-B2A6-126F64906376}"/>
              </a:ext>
            </a:extLst>
          </p:cNvPr>
          <p:cNvSpPr>
            <a:spLocks noGrp="1"/>
          </p:cNvSpPr>
          <p:nvPr>
            <p:ph type="ctrTitle"/>
          </p:nvPr>
        </p:nvSpPr>
        <p:spPr>
          <a:xfrm>
            <a:off x="387037" y="1169540"/>
            <a:ext cx="6783308"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pic>
        <p:nvPicPr>
          <p:cNvPr id="6" name="Graphic 31">
            <a:extLst>
              <a:ext uri="{FF2B5EF4-FFF2-40B4-BE49-F238E27FC236}">
                <a16:creationId xmlns:a16="http://schemas.microsoft.com/office/drawing/2014/main" id="{51644C5B-1FF7-4B17-9DA0-A4750D5CBDF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7" name="Picture 6">
            <a:extLst>
              <a:ext uri="{FF2B5EF4-FFF2-40B4-BE49-F238E27FC236}">
                <a16:creationId xmlns:a16="http://schemas.microsoft.com/office/drawing/2014/main" id="{9F43283B-6EA4-498A-A569-DF6829C5DA22}"/>
              </a:ext>
            </a:extLst>
          </p:cNvPr>
          <p:cNvPicPr>
            <a:picLocks noChangeAspect="1"/>
          </p:cNvPicPr>
          <p:nvPr/>
        </p:nvPicPr>
        <p:blipFill rotWithShape="1">
          <a:blip r:embed="rId3">
            <a:extLst>
              <a:ext uri="{28A0092B-C50C-407E-A947-70E740481C1C}">
                <a14:useLocalDpi xmlns:a14="http://schemas.microsoft.com/office/drawing/2010/main" val="0"/>
              </a:ext>
            </a:extLst>
          </a:blip>
          <a:srcRect l="42453"/>
          <a:stretch/>
        </p:blipFill>
        <p:spPr>
          <a:xfrm>
            <a:off x="-1" y="2138695"/>
            <a:ext cx="11137643" cy="4973375"/>
          </a:xfrm>
          <a:prstGeom prst="rect">
            <a:avLst/>
          </a:prstGeom>
        </p:spPr>
      </p:pic>
    </p:spTree>
    <p:extLst>
      <p:ext uri="{BB962C8B-B14F-4D97-AF65-F5344CB8AC3E}">
        <p14:creationId xmlns:p14="http://schemas.microsoft.com/office/powerpoint/2010/main" val="2528997528"/>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04 Section Divider">
    <p:bg>
      <p:bgPr>
        <a:solidFill>
          <a:schemeClr val="accent4"/>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5" name="Title 1">
            <a:extLst>
              <a:ext uri="{FF2B5EF4-FFF2-40B4-BE49-F238E27FC236}">
                <a16:creationId xmlns:a16="http://schemas.microsoft.com/office/drawing/2014/main" id="{EBBB6D40-B4C9-8B4A-B2A6-126F64906376}"/>
              </a:ext>
            </a:extLst>
          </p:cNvPr>
          <p:cNvSpPr>
            <a:spLocks noGrp="1"/>
          </p:cNvSpPr>
          <p:nvPr>
            <p:ph type="ctrTitle"/>
          </p:nvPr>
        </p:nvSpPr>
        <p:spPr>
          <a:xfrm>
            <a:off x="387037" y="1169540"/>
            <a:ext cx="700059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pic>
        <p:nvPicPr>
          <p:cNvPr id="7" name="Picture 6"/>
          <p:cNvPicPr>
            <a:picLocks noChangeAspect="1"/>
          </p:cNvPicPr>
          <p:nvPr/>
        </p:nvPicPr>
        <p:blipFill rotWithShape="1">
          <a:blip r:embed="rId3" cstate="print">
            <a:biLevel thresh="25000"/>
            <a:extLst>
              <a:ext uri="{28A0092B-C50C-407E-A947-70E740481C1C}">
                <a14:useLocalDpi xmlns:a14="http://schemas.microsoft.com/office/drawing/2010/main" val="0"/>
              </a:ext>
            </a:extLst>
          </a:blip>
          <a:srcRect l="2277"/>
          <a:stretch/>
        </p:blipFill>
        <p:spPr>
          <a:xfrm>
            <a:off x="0" y="2294314"/>
            <a:ext cx="9545652" cy="4066446"/>
          </a:xfrm>
          <a:prstGeom prst="rect">
            <a:avLst/>
          </a:prstGeom>
        </p:spPr>
      </p:pic>
      <p:pic>
        <p:nvPicPr>
          <p:cNvPr id="6" name="Graphic 31">
            <a:extLst>
              <a:ext uri="{FF2B5EF4-FFF2-40B4-BE49-F238E27FC236}">
                <a16:creationId xmlns:a16="http://schemas.microsoft.com/office/drawing/2014/main" id="{7BBA2C01-AB48-4B2A-AB21-9DA1D89E9C1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8" name="Picture 7">
            <a:extLst>
              <a:ext uri="{FF2B5EF4-FFF2-40B4-BE49-F238E27FC236}">
                <a16:creationId xmlns:a16="http://schemas.microsoft.com/office/drawing/2014/main" id="{A876C7CF-7075-46B4-BBEA-D96E2DA66592}"/>
              </a:ext>
            </a:extLst>
          </p:cNvPr>
          <p:cNvPicPr>
            <a:picLocks noChangeAspect="1"/>
          </p:cNvPicPr>
          <p:nvPr/>
        </p:nvPicPr>
        <p:blipFill rotWithShape="1">
          <a:blip r:embed="rId3" cstate="print">
            <a:biLevel thresh="25000"/>
            <a:extLst>
              <a:ext uri="{28A0092B-C50C-407E-A947-70E740481C1C}">
                <a14:useLocalDpi xmlns:a14="http://schemas.microsoft.com/office/drawing/2010/main" val="0"/>
              </a:ext>
            </a:extLst>
          </a:blip>
          <a:srcRect l="2277"/>
          <a:stretch/>
        </p:blipFill>
        <p:spPr>
          <a:xfrm>
            <a:off x="0" y="2294314"/>
            <a:ext cx="9545652" cy="4066446"/>
          </a:xfrm>
          <a:prstGeom prst="rect">
            <a:avLst/>
          </a:prstGeom>
        </p:spPr>
      </p:pic>
    </p:spTree>
    <p:extLst>
      <p:ext uri="{BB962C8B-B14F-4D97-AF65-F5344CB8AC3E}">
        <p14:creationId xmlns:p14="http://schemas.microsoft.com/office/powerpoint/2010/main" val="3334580124"/>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ontserrat" panose="00000500000000000000" pitchFamily="2" charset="0"/>
              </a:defRPr>
            </a:lvl1pPr>
            <a:lvl2pPr marL="742950" indent="-28575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2pPr>
            <a:lvl3pPr marL="1143000" indent="-22860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3pPr>
            <a:lvl4pPr marL="1600200" indent="-22860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4pPr>
            <a:lvl5pPr marL="2057400" indent="-22860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4050"/>
                </a:solidFill>
              </a:defRPr>
            </a:lvl1pPr>
          </a:lstStyle>
          <a:p>
            <a:r>
              <a:rPr lang="en-US" noProof="0" dirty="0"/>
              <a:t>Click to edit Master title style</a:t>
            </a:r>
            <a:endParaRPr lang="en-GB" noProof="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3_02 Section Divider">
    <p:bg>
      <p:bgPr>
        <a:solidFill>
          <a:srgbClr val="004050"/>
        </a:solidFill>
        <a:effectLst/>
      </p:bgPr>
    </p:bg>
    <p:spTree>
      <p:nvGrpSpPr>
        <p:cNvPr id="1" name=""/>
        <p:cNvGrpSpPr/>
        <p:nvPr/>
      </p:nvGrpSpPr>
      <p:grpSpPr>
        <a:xfrm>
          <a:off x="0" y="0"/>
          <a:ext cx="0" cy="0"/>
          <a:chOff x="0" y="0"/>
          <a:chExt cx="0" cy="0"/>
        </a:xfrm>
      </p:grpSpPr>
      <p:sp>
        <p:nvSpPr>
          <p:cNvPr id="3" name="Rectangle 2"/>
          <p:cNvSpPr/>
          <p:nvPr/>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Freeform 4">
            <a:extLst>
              <a:ext uri="{FF2B5EF4-FFF2-40B4-BE49-F238E27FC236}">
                <a16:creationId xmlns:a16="http://schemas.microsoft.com/office/drawing/2014/main" id="{A0DD6AED-2202-DD48-A2D6-60CCC5F07320}"/>
              </a:ext>
            </a:extLst>
          </p:cNvPr>
          <p:cNvSpPr/>
          <p:nvPr/>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004050"/>
          </a:solidFill>
          <a:ln w="6350" cap="flat">
            <a:noFill/>
            <a:prstDash val="solid"/>
            <a:miter/>
          </a:ln>
        </p:spPr>
        <p:txBody>
          <a:bodyPr rtlCol="0" anchor="ctr"/>
          <a:lstStyle/>
          <a:p>
            <a:endParaRPr lang="en-GB" dirty="0"/>
          </a:p>
        </p:txBody>
      </p:sp>
      <p:sp>
        <p:nvSpPr>
          <p:cNvPr id="4" name="Rectangle 3"/>
          <p:cNvSpPr/>
          <p:nvPr/>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7071966" cy="2353439"/>
          </a:xfrm>
        </p:spPr>
        <p:txBody>
          <a:bodyPr anchor="b" anchorCtr="0">
            <a:noAutofit/>
          </a:bodyPr>
          <a:lstStyle>
            <a:lvl1pPr algn="l">
              <a:lnSpc>
                <a:spcPts val="6000"/>
              </a:lnSpc>
              <a:defRPr sz="5400" spc="60" baseline="0">
                <a:solidFill>
                  <a:srgbClr val="004050"/>
                </a:solidFill>
              </a:defRPr>
            </a:lvl1pPr>
          </a:lstStyle>
          <a:p>
            <a:r>
              <a:rPr lang="en-US" noProof="0" dirty="0"/>
              <a:t>Click to edit master title style</a:t>
            </a:r>
            <a:endParaRPr lang="en-GB" noProof="0" dirty="0"/>
          </a:p>
        </p:txBody>
      </p:sp>
      <p:pic>
        <p:nvPicPr>
          <p:cNvPr id="6" name="Graphic 31">
            <a:extLst>
              <a:ext uri="{FF2B5EF4-FFF2-40B4-BE49-F238E27FC236}">
                <a16:creationId xmlns:a16="http://schemas.microsoft.com/office/drawing/2014/main" id="{B724B3C1-1C9A-478C-8A84-BF65A52018E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
        <p:nvSpPr>
          <p:cNvPr id="7" name="Rectangle 6">
            <a:extLst>
              <a:ext uri="{FF2B5EF4-FFF2-40B4-BE49-F238E27FC236}">
                <a16:creationId xmlns:a16="http://schemas.microsoft.com/office/drawing/2014/main" id="{81241A4D-A132-4776-9198-822A995955D9}"/>
              </a:ext>
            </a:extLst>
          </p:cNvPr>
          <p:cNvSpPr/>
          <p:nvPr/>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4">
            <a:extLst>
              <a:ext uri="{FF2B5EF4-FFF2-40B4-BE49-F238E27FC236}">
                <a16:creationId xmlns:a16="http://schemas.microsoft.com/office/drawing/2014/main" id="{42A9FE7A-8227-494B-BA4E-5F3B1E38E096}"/>
              </a:ext>
            </a:extLst>
          </p:cNvPr>
          <p:cNvSpPr/>
          <p:nvPr/>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004050"/>
          </a:solidFill>
          <a:ln w="6350" cap="flat">
            <a:noFill/>
            <a:prstDash val="solid"/>
            <a:miter/>
          </a:ln>
        </p:spPr>
        <p:txBody>
          <a:bodyPr rtlCol="0" anchor="ctr"/>
          <a:lstStyle/>
          <a:p>
            <a:endParaRPr lang="en-GB" dirty="0"/>
          </a:p>
        </p:txBody>
      </p:sp>
      <p:sp>
        <p:nvSpPr>
          <p:cNvPr id="9" name="Rectangle 8">
            <a:extLst>
              <a:ext uri="{FF2B5EF4-FFF2-40B4-BE49-F238E27FC236}">
                <a16:creationId xmlns:a16="http://schemas.microsoft.com/office/drawing/2014/main" id="{F174BFA3-1042-4F28-B71C-B55577E7C60D}"/>
              </a:ext>
            </a:extLst>
          </p:cNvPr>
          <p:cNvSpPr/>
          <p:nvPr/>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7310051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Activity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a16="http://schemas.microsoft.com/office/drawing/2014/main" id="{653548AA-2EF5-4301-B743-9688BED3B31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6" name="Freeform 9">
            <a:extLst>
              <a:ext uri="{FF2B5EF4-FFF2-40B4-BE49-F238E27FC236}">
                <a16:creationId xmlns:a16="http://schemas.microsoft.com/office/drawing/2014/main" id="{840F5C31-8552-4DC1-8634-D8A79977A213}"/>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4070403518"/>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Activity 1">
    <p:bg>
      <p:bgPr>
        <a:solidFill>
          <a:srgbClr val="F362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a16="http://schemas.microsoft.com/office/drawing/2014/main" id="{1412F92A-2AA3-4AE7-9685-27769A9522A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dirty="0"/>
          </a:p>
        </p:txBody>
      </p:sp>
      <p:sp>
        <p:nvSpPr>
          <p:cNvPr id="6" name="Freeform 9">
            <a:extLst>
              <a:ext uri="{FF2B5EF4-FFF2-40B4-BE49-F238E27FC236}">
                <a16:creationId xmlns:a16="http://schemas.microsoft.com/office/drawing/2014/main" id="{9BCC6BF9-190F-4AD9-9B50-6E23BA8D58B6}"/>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357284643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2_Activity 1">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5" name="Slide Number Placeholder 5">
            <a:extLst>
              <a:ext uri="{FF2B5EF4-FFF2-40B4-BE49-F238E27FC236}">
                <a16:creationId xmlns:a16="http://schemas.microsoft.com/office/drawing/2014/main" id="{F0ACF9E5-B24F-48AB-A388-369B61722EB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dirty="0"/>
          </a:p>
        </p:txBody>
      </p:sp>
      <p:sp>
        <p:nvSpPr>
          <p:cNvPr id="6" name="Freeform 9">
            <a:extLst>
              <a:ext uri="{FF2B5EF4-FFF2-40B4-BE49-F238E27FC236}">
                <a16:creationId xmlns:a16="http://schemas.microsoft.com/office/drawing/2014/main" id="{C168912C-CAC7-4077-BAC0-E0DFF2D4740B}"/>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Tree>
    <p:extLst>
      <p:ext uri="{BB962C8B-B14F-4D97-AF65-F5344CB8AC3E}">
        <p14:creationId xmlns:p14="http://schemas.microsoft.com/office/powerpoint/2010/main" val="75615060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3_Activity 1">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a16="http://schemas.microsoft.com/office/drawing/2014/main" id="{EF226655-D805-4B87-813B-F781D2DAFEA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dirty="0"/>
          </a:p>
        </p:txBody>
      </p:sp>
      <p:sp>
        <p:nvSpPr>
          <p:cNvPr id="6" name="Freeform 9">
            <a:extLst>
              <a:ext uri="{FF2B5EF4-FFF2-40B4-BE49-F238E27FC236}">
                <a16:creationId xmlns:a16="http://schemas.microsoft.com/office/drawing/2014/main" id="{8617553B-8C2A-4726-8C11-67C0B03C45C8}"/>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1692505240"/>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4_Activity 1">
    <p:bg>
      <p:bgPr>
        <a:solidFill>
          <a:srgbClr val="20D3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tx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tx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6" name="Slide Number Placeholder 5">
            <a:extLst>
              <a:ext uri="{FF2B5EF4-FFF2-40B4-BE49-F238E27FC236}">
                <a16:creationId xmlns:a16="http://schemas.microsoft.com/office/drawing/2014/main" id="{5A6219D4-D160-4AED-AB5B-A5ED5A7543E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Freeform 9">
            <a:extLst>
              <a:ext uri="{FF2B5EF4-FFF2-40B4-BE49-F238E27FC236}">
                <a16:creationId xmlns:a16="http://schemas.microsoft.com/office/drawing/2014/main" id="{20033D64-80DE-4AE2-B1CC-6BCCC4639BBB}"/>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146090798"/>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6162C174-BF5A-4194-BC6C-B1D4B56734F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6">
            <a:extLst>
              <a:ext uri="{FF2B5EF4-FFF2-40B4-BE49-F238E27FC236}">
                <a16:creationId xmlns:a16="http://schemas.microsoft.com/office/drawing/2014/main" id="{70AB5B51-72D8-4473-94F4-AF1E267C458B}"/>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298048449"/>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p:nvSpPr>
        <p:spPr>
          <a:xfrm>
            <a:off x="532679" y="4968240"/>
            <a:ext cx="5726719"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1" name="Rectangle 10">
            <a:extLst>
              <a:ext uri="{FF2B5EF4-FFF2-40B4-BE49-F238E27FC236}">
                <a16:creationId xmlns:a16="http://schemas.microsoft.com/office/drawing/2014/main" id="{A877B1AE-DDD5-344B-B1BD-90E64517C1BF}"/>
              </a:ext>
            </a:extLst>
          </p:cNvPr>
          <p:cNvSpPr/>
          <p:nvPr/>
        </p:nvSpPr>
        <p:spPr>
          <a:xfrm>
            <a:off x="0" y="5878576"/>
            <a:ext cx="738525" cy="3309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B3A2A039-D599-4D76-8124-504B5075C53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BB3A548B-2F5E-4EDE-B435-EFC29196AFD2}"/>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638164890"/>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EE319D53-01A0-4E2F-9BD9-B4007288929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9C0A6909-69F0-4B1F-BE18-928EC76D3979}"/>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868571975"/>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6" name="Slide Number Placeholder 5">
            <a:extLst>
              <a:ext uri="{FF2B5EF4-FFF2-40B4-BE49-F238E27FC236}">
                <a16:creationId xmlns:a16="http://schemas.microsoft.com/office/drawing/2014/main" id="{B3622C14-6CAE-4F48-B751-E9E621B2C95A}"/>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2A62CD8E-3A81-48BD-84FE-755B7D078895}"/>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732356794"/>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ontserrat" panose="00000500000000000000" pitchFamily="2" charset="0"/>
                <a:cs typeface="Arial" panose="020B0604020202020204" pitchFamily="34" charset="0"/>
              </a:defRPr>
            </a:lvl1pPr>
            <a:lvl2pPr marL="742950" indent="-285750">
              <a:spcAft>
                <a:spcPts val="600"/>
              </a:spcAft>
              <a:buClr>
                <a:schemeClr val="tx1"/>
              </a:buClr>
              <a:buFont typeface="Arial" panose="020B0604020202020204" pitchFamily="34" charset="0"/>
              <a:buChar char="•"/>
              <a:defRPr sz="1800" baseline="0">
                <a:latin typeface="Montserrat" panose="00000500000000000000" pitchFamily="2" charset="0"/>
                <a:cs typeface="Arial" panose="020B0604020202020204" pitchFamily="34" charset="0"/>
              </a:defRPr>
            </a:lvl2pPr>
            <a:lvl3pPr marL="1143000" indent="-228600">
              <a:spcAft>
                <a:spcPts val="600"/>
              </a:spcAft>
              <a:buClr>
                <a:schemeClr val="tx1"/>
              </a:buClr>
              <a:buFont typeface="Arial" panose="020B0604020202020204" pitchFamily="34" charset="0"/>
              <a:buChar char="•"/>
              <a:defRPr sz="1800" baseline="0">
                <a:latin typeface="Montserrat" panose="00000500000000000000" pitchFamily="2" charset="0"/>
                <a:cs typeface="Arial" panose="020B0604020202020204" pitchFamily="34" charset="0"/>
              </a:defRPr>
            </a:lvl3pPr>
            <a:lvl4pPr marL="1600200" indent="-228600">
              <a:spcAft>
                <a:spcPts val="600"/>
              </a:spcAft>
              <a:buClr>
                <a:schemeClr val="tx1"/>
              </a:buClr>
              <a:buFont typeface="Arial" panose="020B0604020202020204" pitchFamily="34" charset="0"/>
              <a:buChar char="•"/>
              <a:defRPr sz="1800" baseline="0">
                <a:latin typeface="Montserrat" panose="00000500000000000000" pitchFamily="2" charset="0"/>
                <a:cs typeface="Arial" panose="020B0604020202020204" pitchFamily="34" charset="0"/>
              </a:defRPr>
            </a:lvl4pPr>
            <a:lvl5pPr marL="2057400" indent="-228600">
              <a:spcAft>
                <a:spcPts val="600"/>
              </a:spcAft>
              <a:buClr>
                <a:schemeClr val="tx1"/>
              </a:buClr>
              <a:buFont typeface="Arial" panose="020B0604020202020204" pitchFamily="34" charset="0"/>
              <a:buChar char="•"/>
              <a:defRPr sz="1800" baseline="0">
                <a:latin typeface="Montserrat" panose="00000500000000000000" pitchFamily="2" charset="0"/>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9B411762-86B8-4A94-AA95-CCF2281698A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9987461D-5441-4AD2-8665-A7A3D3A4D9CB}"/>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263981865"/>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Arrow Left 06">
    <p:spTree>
      <p:nvGrpSpPr>
        <p:cNvPr id="1" name=""/>
        <p:cNvGrpSpPr/>
        <p:nvPr/>
      </p:nvGrpSpPr>
      <p:grpSpPr>
        <a:xfrm>
          <a:off x="0" y="0"/>
          <a:ext cx="0" cy="0"/>
          <a:chOff x="0" y="0"/>
          <a:chExt cx="0" cy="0"/>
        </a:xfrm>
      </p:grpSpPr>
      <p:grpSp>
        <p:nvGrpSpPr>
          <p:cNvPr id="19" name="Group 18"/>
          <p:cNvGrpSpPr/>
          <p:nvPr/>
        </p:nvGrpSpPr>
        <p:grpSpPr>
          <a:xfrm>
            <a:off x="-754639" y="4113557"/>
            <a:ext cx="5797612" cy="2365031"/>
            <a:chOff x="-2229" y="2361812"/>
            <a:chExt cx="11067619" cy="4514835"/>
          </a:xfrm>
          <a:solidFill>
            <a:schemeClr val="accent2"/>
          </a:solidFill>
        </p:grpSpPr>
        <p:sp>
          <p:nvSpPr>
            <p:cNvPr id="20" name="Freeform 19">
              <a:extLst>
                <a:ext uri="{FF2B5EF4-FFF2-40B4-BE49-F238E27FC236}">
                  <a16:creationId xmlns:a16="http://schemas.microsoft.com/office/drawing/2014/main" id="{2F450B4C-241D-A544-BBEF-175E01D6A139}"/>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2" name="Freeform 21">
              <a:extLst>
                <a:ext uri="{FF2B5EF4-FFF2-40B4-BE49-F238E27FC236}">
                  <a16:creationId xmlns:a16="http://schemas.microsoft.com/office/drawing/2014/main" id="{2F450B4C-241D-A544-BBEF-175E01D6A139}"/>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a16="http://schemas.microsoft.com/office/drawing/2014/main" id="{87D866A2-1500-436A-A186-3C20EE4D5C3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E2A433F1-ACA3-4D3D-8AFF-6E3BE26B065E}"/>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073953813"/>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a16="http://schemas.microsoft.com/office/drawing/2014/main" id="{DEAE9C79-14B5-44C7-8FA5-E4D6103A0E3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C2C66C0C-8E65-4B91-9008-87E53A07C0A9}"/>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887780456"/>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6" name="Freeform 15">
            <a:extLst>
              <a:ext uri="{FF2B5EF4-FFF2-40B4-BE49-F238E27FC236}">
                <a16:creationId xmlns:a16="http://schemas.microsoft.com/office/drawing/2014/main" id="{C244723F-EF77-3046-B511-E60DA7907AC2}"/>
              </a:ext>
            </a:extLst>
          </p:cNvPr>
          <p:cNvSpPr/>
          <p:nvPr/>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04D412BD-43D3-4A43-9346-908171D3BC7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3C23A046-21AC-4DAE-8154-4FE4D01B9A95}"/>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2F600B5F-7713-43B9-8473-50A216B6C640}"/>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416347484"/>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A302942E-CE85-4C6C-9028-B98821F8F2D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AFDE34FD-D516-4C25-82B2-09E27AA0E722}"/>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D5CAFD6D-3AC9-43A7-88AB-26FD7F8FC6C9}"/>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542565419"/>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3" name="Freeform 12">
            <a:extLst>
              <a:ext uri="{FF2B5EF4-FFF2-40B4-BE49-F238E27FC236}">
                <a16:creationId xmlns:a16="http://schemas.microsoft.com/office/drawing/2014/main" id="{7B0E7391-6002-FB45-BBA6-F3FB8D17702E}"/>
              </a:ext>
            </a:extLst>
          </p:cNvPr>
          <p:cNvSpPr/>
          <p:nvPr/>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17EBA526-60BF-4958-81B9-EA46732F17C2}"/>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71054D9-60B5-41F3-984B-AF6E5FE5F842}"/>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B3E84D21-72B4-491E-ACF0-23B74A3E3FE6}"/>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498216250"/>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0000"/>
              </a:solidFill>
              <a:effectLst/>
              <a:uLnTx/>
              <a:uFillTx/>
              <a:latin typeface="Montserrat"/>
              <a:ea typeface="+mn-ea"/>
              <a:cs typeface="+mn-cs"/>
            </a:endParaRPr>
          </a:p>
        </p:txBody>
      </p:sp>
      <p:sp>
        <p:nvSpPr>
          <p:cNvPr id="10" name="Slide Number Placeholder 5">
            <a:extLst>
              <a:ext uri="{FF2B5EF4-FFF2-40B4-BE49-F238E27FC236}">
                <a16:creationId xmlns:a16="http://schemas.microsoft.com/office/drawing/2014/main" id="{79DCD36C-45A5-4076-B40F-7B2A5A6FCFD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3CD4607-1DFA-4DA2-A302-14AA7E741AA9}"/>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69C9A809-5A3F-46CE-93A1-B61856B8EA0D}"/>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308085579"/>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p:nvGrpSpPr>
        <p:grpSpPr>
          <a:xfrm>
            <a:off x="809430" y="4944517"/>
            <a:ext cx="5224040" cy="2153538"/>
            <a:chOff x="-2229" y="2361812"/>
            <a:chExt cx="11067619" cy="4514835"/>
          </a:xfrm>
          <a:solidFill>
            <a:schemeClr val="accent2"/>
          </a:solidFill>
        </p:grpSpPr>
        <p:sp>
          <p:nvSpPr>
            <p:cNvPr id="10" name="Freeform 9">
              <a:extLst>
                <a:ext uri="{FF2B5EF4-FFF2-40B4-BE49-F238E27FC236}">
                  <a16:creationId xmlns:a16="http://schemas.microsoft.com/office/drawing/2014/main" id="{AB1585F1-E215-1548-8637-7E8C0385C15A}"/>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6" name="Freeform 15">
              <a:extLst>
                <a:ext uri="{FF2B5EF4-FFF2-40B4-BE49-F238E27FC236}">
                  <a16:creationId xmlns:a16="http://schemas.microsoft.com/office/drawing/2014/main" id="{DCBCC570-67B4-834A-BD7A-4A77AA290CC5}"/>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sp>
        <p:nvSpPr>
          <p:cNvPr id="2" name="Rectangle 1">
            <a:extLst>
              <a:ext uri="{FF2B5EF4-FFF2-40B4-BE49-F238E27FC236}">
                <a16:creationId xmlns:a16="http://schemas.microsoft.com/office/drawing/2014/main" id="{9EFA3298-7FC1-5548-9F81-64937AC42EC6}"/>
              </a:ext>
            </a:extLst>
          </p:cNvPr>
          <p:cNvSpPr/>
          <p:nvPr/>
        </p:nvSpPr>
        <p:spPr>
          <a:xfrm>
            <a:off x="0" y="5647991"/>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7" name="Rectangle 16">
            <a:extLst>
              <a:ext uri="{FF2B5EF4-FFF2-40B4-BE49-F238E27FC236}">
                <a16:creationId xmlns:a16="http://schemas.microsoft.com/office/drawing/2014/main" id="{BEA52628-6F84-8C43-AB11-FEC583CBC488}"/>
              </a:ext>
            </a:extLst>
          </p:cNvPr>
          <p:cNvSpPr/>
          <p:nvPr/>
        </p:nvSpPr>
        <p:spPr>
          <a:xfrm>
            <a:off x="0" y="6186279"/>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4" name="Slide Number Placeholder 5">
            <a:extLst>
              <a:ext uri="{FF2B5EF4-FFF2-40B4-BE49-F238E27FC236}">
                <a16:creationId xmlns:a16="http://schemas.microsoft.com/office/drawing/2014/main" id="{72464811-C3A4-4C43-85CA-DDE34ABA64F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5" name="Text Placeholder 2">
            <a:extLst>
              <a:ext uri="{FF2B5EF4-FFF2-40B4-BE49-F238E27FC236}">
                <a16:creationId xmlns:a16="http://schemas.microsoft.com/office/drawing/2014/main" id="{D077554B-9AB3-4001-A116-3414FBC11D1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8" name="Text Placeholder 7">
            <a:extLst>
              <a:ext uri="{FF2B5EF4-FFF2-40B4-BE49-F238E27FC236}">
                <a16:creationId xmlns:a16="http://schemas.microsoft.com/office/drawing/2014/main" id="{55FEE24A-E749-4DC2-B881-5A1436F05D5C}"/>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101815575"/>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p:nvSpPr>
        <p:spPr>
          <a:xfrm>
            <a:off x="-2932" y="5113958"/>
            <a:ext cx="3594030"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0" name="Rectangle 9">
            <a:extLst>
              <a:ext uri="{FF2B5EF4-FFF2-40B4-BE49-F238E27FC236}">
                <a16:creationId xmlns:a16="http://schemas.microsoft.com/office/drawing/2014/main" id="{B4A67683-0430-4240-B4B7-D18D14CA47BF}"/>
              </a:ext>
            </a:extLst>
          </p:cNvPr>
          <p:cNvSpPr/>
          <p:nvPr/>
        </p:nvSpPr>
        <p:spPr>
          <a:xfrm>
            <a:off x="-2933" y="5945277"/>
            <a:ext cx="1465659" cy="33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Slide Number Placeholder 5">
            <a:extLst>
              <a:ext uri="{FF2B5EF4-FFF2-40B4-BE49-F238E27FC236}">
                <a16:creationId xmlns:a16="http://schemas.microsoft.com/office/drawing/2014/main" id="{FD99CE6E-A64E-4704-AF9F-FFB00E94D7A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8A589C6D-0204-47CC-87FF-FB0EB802152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4" name="Text Placeholder 7">
            <a:extLst>
              <a:ext uri="{FF2B5EF4-FFF2-40B4-BE49-F238E27FC236}">
                <a16:creationId xmlns:a16="http://schemas.microsoft.com/office/drawing/2014/main" id="{2EC17026-9507-409A-81BC-59EFD639EE11}"/>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055558775"/>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2_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5"/>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26E6605E-98CF-4395-9DE0-09CC469435C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533EE44F-4E4B-4653-9358-84B9BA39102E}"/>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466330287"/>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2_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5"/>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p:nvSpPr>
        <p:spPr>
          <a:xfrm>
            <a:off x="0" y="4968240"/>
            <a:ext cx="738525" cy="3309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5">
            <a:extLst>
              <a:ext uri="{FF2B5EF4-FFF2-40B4-BE49-F238E27FC236}">
                <a16:creationId xmlns:a16="http://schemas.microsoft.com/office/drawing/2014/main" id="{CB0CA267-7521-4244-9705-1A256E86313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FA6E7854-1462-4248-9497-C8C510D5E904}"/>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11734091"/>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2_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5"/>
          </a:solidFill>
          <a:ln w="6350" cap="flat">
            <a:noFill/>
            <a:prstDash val="solid"/>
            <a:miter/>
          </a:ln>
        </p:spPr>
        <p:txBody>
          <a:bodyPr rtlCol="0" anchor="ctr"/>
          <a:lstStyle/>
          <a:p>
            <a:endParaRPr lang="en-GB"/>
          </a:p>
        </p:txBody>
      </p:sp>
      <p:sp>
        <p:nvSpPr>
          <p:cNvPr id="7" name="Slide Number Placeholder 5">
            <a:extLst>
              <a:ext uri="{FF2B5EF4-FFF2-40B4-BE49-F238E27FC236}">
                <a16:creationId xmlns:a16="http://schemas.microsoft.com/office/drawing/2014/main" id="{ED95F8AE-8762-4F39-B239-68E1547B153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3BA6F235-3973-48D8-B2CC-D1C3A5A7FF3B}"/>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395688196"/>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2_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3" name="Freeform 12">
            <a:extLst>
              <a:ext uri="{FF2B5EF4-FFF2-40B4-BE49-F238E27FC236}">
                <a16:creationId xmlns:a16="http://schemas.microsoft.com/office/drawing/2014/main" id="{7B0E7391-6002-FB45-BBA6-F3FB8D17702E}"/>
              </a:ext>
            </a:extLst>
          </p:cNvPr>
          <p:cNvSpPr/>
          <p:nvPr/>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5"/>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377089E4-D435-4929-8AC4-34D75682B0E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E6223DB9-3B28-4A1C-AF77-040989A89C20}"/>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C89BF57C-9A63-4BD2-BE5E-6C985D4ACD47}"/>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105644186"/>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2_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5"/>
          </a:solidFill>
          <a:ln w="6350" cap="flat">
            <a:noFill/>
            <a:prstDash val="solid"/>
            <a:miter/>
          </a:ln>
        </p:spPr>
        <p:txBody>
          <a:bodyPr rtlCol="0" anchor="ctr"/>
          <a:lstStyle/>
          <a:p>
            <a:endParaRPr lang="en-GB">
              <a:solidFill>
                <a:srgbClr val="FF0000"/>
              </a:solidFill>
            </a:endParaRPr>
          </a:p>
        </p:txBody>
      </p:sp>
      <p:sp>
        <p:nvSpPr>
          <p:cNvPr id="10" name="Slide Number Placeholder 5">
            <a:extLst>
              <a:ext uri="{FF2B5EF4-FFF2-40B4-BE49-F238E27FC236}">
                <a16:creationId xmlns:a16="http://schemas.microsoft.com/office/drawing/2014/main" id="{F4B9FA5E-F6D9-41E1-AB1A-0DF3518A321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D5D3749E-0BC5-465D-A75B-AEC2DF19C16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9F7A3913-1B98-4C5D-8011-58DA120BBE67}"/>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777671481"/>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2_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p:nvGrpSpPr>
        <p:grpSpPr>
          <a:xfrm>
            <a:off x="809430" y="4944517"/>
            <a:ext cx="5224040" cy="2153538"/>
            <a:chOff x="-2229" y="2361812"/>
            <a:chExt cx="11067619" cy="4514835"/>
          </a:xfrm>
          <a:solidFill>
            <a:schemeClr val="accent5"/>
          </a:solidFill>
        </p:grpSpPr>
        <p:sp>
          <p:nvSpPr>
            <p:cNvPr id="10" name="Freeform 9">
              <a:extLst>
                <a:ext uri="{FF2B5EF4-FFF2-40B4-BE49-F238E27FC236}">
                  <a16:creationId xmlns:a16="http://schemas.microsoft.com/office/drawing/2014/main" id="{AB1585F1-E215-1548-8637-7E8C0385C15A}"/>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p:nvSpPr>
        <p:spPr>
          <a:xfrm>
            <a:off x="0" y="5647991"/>
            <a:ext cx="973290" cy="208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p:nvSpPr>
        <p:spPr>
          <a:xfrm>
            <a:off x="0" y="6186279"/>
            <a:ext cx="973290" cy="208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Slide Number Placeholder 5">
            <a:extLst>
              <a:ext uri="{FF2B5EF4-FFF2-40B4-BE49-F238E27FC236}">
                <a16:creationId xmlns:a16="http://schemas.microsoft.com/office/drawing/2014/main" id="{C4304140-66DF-4600-A913-2FE16EE8D72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5" name="Text Placeholder 2">
            <a:extLst>
              <a:ext uri="{FF2B5EF4-FFF2-40B4-BE49-F238E27FC236}">
                <a16:creationId xmlns:a16="http://schemas.microsoft.com/office/drawing/2014/main" id="{94BDB016-508C-4776-BAF5-402A02267F01}"/>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8" name="Text Placeholder 7">
            <a:extLst>
              <a:ext uri="{FF2B5EF4-FFF2-40B4-BE49-F238E27FC236}">
                <a16:creationId xmlns:a16="http://schemas.microsoft.com/office/drawing/2014/main" id="{B909995E-F976-4C7D-8CFA-5515B97460E3}"/>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31235608"/>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2_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p:nvSpPr>
        <p:spPr>
          <a:xfrm>
            <a:off x="0" y="5523689"/>
            <a:ext cx="4114800" cy="1334310"/>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a:p>
        </p:txBody>
      </p:sp>
      <p:sp>
        <p:nvSpPr>
          <p:cNvPr id="10" name="Slide Number Placeholder 5">
            <a:extLst>
              <a:ext uri="{FF2B5EF4-FFF2-40B4-BE49-F238E27FC236}">
                <a16:creationId xmlns:a16="http://schemas.microsoft.com/office/drawing/2014/main" id="{59589677-251F-470E-9AA6-4D13BF7FABA0}"/>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918F955-2B32-48D1-8D99-B25B656F3CDA}"/>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5F2BCBA9-38AC-4EB6-A0FA-5CD919F5E664}"/>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418123076"/>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2_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6"/>
          </a:solidFill>
          <a:ln w="6350" cap="flat">
            <a:noFill/>
            <a:prstDash val="solid"/>
            <a:miter/>
          </a:ln>
        </p:spPr>
        <p:txBody>
          <a:bodyPr rtlCol="0" anchor="ctr"/>
          <a:lstStyle/>
          <a:p>
            <a:endParaRPr lang="en-GB" sz="1351"/>
          </a:p>
        </p:txBody>
      </p:sp>
      <p:sp>
        <p:nvSpPr>
          <p:cNvPr id="6" name="Slide Number Placeholder 5">
            <a:extLst>
              <a:ext uri="{FF2B5EF4-FFF2-40B4-BE49-F238E27FC236}">
                <a16:creationId xmlns:a16="http://schemas.microsoft.com/office/drawing/2014/main" id="{62D0FD9B-3A7B-4AD3-AF69-81B1DB3B7DCC}"/>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2B9FE1B0-D8B0-4E06-93F5-0A82852A8743}"/>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503492690"/>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2_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6"/>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F9D7AB20-841B-473D-A32A-6F69250CA67F}"/>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76C196FA-3B7D-4C82-8883-8F2013A27657}"/>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4014615782"/>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2_Arrow Left 06">
    <p:spTree>
      <p:nvGrpSpPr>
        <p:cNvPr id="1" name=""/>
        <p:cNvGrpSpPr/>
        <p:nvPr/>
      </p:nvGrpSpPr>
      <p:grpSpPr>
        <a:xfrm>
          <a:off x="0" y="0"/>
          <a:ext cx="0" cy="0"/>
          <a:chOff x="0" y="0"/>
          <a:chExt cx="0" cy="0"/>
        </a:xfrm>
      </p:grpSpPr>
      <p:grpSp>
        <p:nvGrpSpPr>
          <p:cNvPr id="19" name="Group 18"/>
          <p:cNvGrpSpPr/>
          <p:nvPr/>
        </p:nvGrpSpPr>
        <p:grpSpPr>
          <a:xfrm>
            <a:off x="-754639" y="4413951"/>
            <a:ext cx="5797612" cy="2365031"/>
            <a:chOff x="-2229" y="2361812"/>
            <a:chExt cx="11067619" cy="4514835"/>
          </a:xfrm>
          <a:solidFill>
            <a:schemeClr val="accent6"/>
          </a:solidFill>
        </p:grpSpPr>
        <p:sp>
          <p:nvSpPr>
            <p:cNvPr id="20" name="Freeform 19">
              <a:extLst>
                <a:ext uri="{FF2B5EF4-FFF2-40B4-BE49-F238E27FC236}">
                  <a16:creationId xmlns:a16="http://schemas.microsoft.com/office/drawing/2014/main" id="{2F450B4C-241D-A544-BBEF-175E01D6A139}"/>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a16="http://schemas.microsoft.com/office/drawing/2014/main" id="{E8E8E948-8BC8-4DC2-8EA6-D6D12C7B44AC}"/>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E2206BDD-4CAD-4240-8289-65D6D1D0A6C6}"/>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892066720"/>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2_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6"/>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a16="http://schemas.microsoft.com/office/drawing/2014/main" id="{CC2B73AC-F2E0-442D-B9C4-65D5AD1A0967}"/>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BCFC6B97-40BB-4EAB-A33D-8398BEE6A916}"/>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885406766"/>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2_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6" name="Freeform 15">
            <a:extLst>
              <a:ext uri="{FF2B5EF4-FFF2-40B4-BE49-F238E27FC236}">
                <a16:creationId xmlns:a16="http://schemas.microsoft.com/office/drawing/2014/main" id="{C244723F-EF77-3046-B511-E60DA7907AC2}"/>
              </a:ext>
            </a:extLst>
          </p:cNvPr>
          <p:cNvSpPr/>
          <p:nvPr/>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08137084-0666-4AB6-A15C-58BA10ECC343}"/>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B8430456-322C-496E-9439-7335E15B269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7DE75644-A55F-4F09-A532-80ED1D4604EA}"/>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163871493"/>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3_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0469B6E3-6CD5-4D4F-A57C-003069CEB064}"/>
              </a:ext>
            </a:extLst>
          </p:cNvPr>
          <p:cNvSpPr/>
          <p:nvPr/>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6"/>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p:nvSpPr>
        <p:spPr>
          <a:xfrm>
            <a:off x="0" y="5832402"/>
            <a:ext cx="3047640" cy="3388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lide Number Placeholder 5">
            <a:extLst>
              <a:ext uri="{FF2B5EF4-FFF2-40B4-BE49-F238E27FC236}">
                <a16:creationId xmlns:a16="http://schemas.microsoft.com/office/drawing/2014/main" id="{0DE094E3-CE25-440F-B8A8-1CA329D5AAFA}"/>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249157EC-B9A8-478B-B1F3-B2A9D86D249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4" name="Text Placeholder 7">
            <a:extLst>
              <a:ext uri="{FF2B5EF4-FFF2-40B4-BE49-F238E27FC236}">
                <a16:creationId xmlns:a16="http://schemas.microsoft.com/office/drawing/2014/main" id="{7F4CD14E-E0F2-49B7-93CC-478A61004304}"/>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505422304"/>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2_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4" name="Freeform 13">
            <a:extLst>
              <a:ext uri="{FF2B5EF4-FFF2-40B4-BE49-F238E27FC236}">
                <a16:creationId xmlns:a16="http://schemas.microsoft.com/office/drawing/2014/main" id="{B3ABDBCC-56D7-7941-A0AC-0A070DEBA30C}"/>
              </a:ext>
            </a:extLst>
          </p:cNvPr>
          <p:cNvSpPr/>
          <p:nvPr/>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6"/>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07D33088-E4C8-4FF8-824B-9F688A8163CB}"/>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A0F24479-1F81-40E3-89A1-F1875ADD43C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B5935BB6-5CCF-4418-A1AD-7CC46A8A5E1D}"/>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769878698"/>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1_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4"/>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92260E9D-886F-4C37-909F-86CB02C602F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9488AF78-499E-480C-9653-A23A983DC2F8}"/>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362037582"/>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1_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B8FDF2C7-07B4-C044-8A2A-5A95A38A7A75}"/>
              </a:ext>
            </a:extLst>
          </p:cNvPr>
          <p:cNvSpPr/>
          <p:nvPr/>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4"/>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p:nvSpPr>
        <p:spPr>
          <a:xfrm>
            <a:off x="0" y="4968240"/>
            <a:ext cx="738525" cy="3309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2">
            <a:extLst>
              <a:ext uri="{FF2B5EF4-FFF2-40B4-BE49-F238E27FC236}">
                <a16:creationId xmlns:a16="http://schemas.microsoft.com/office/drawing/2014/main" id="{902BC675-0ACA-4C98-904F-78AFF641EBEC}"/>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a16="http://schemas.microsoft.com/office/drawing/2014/main" id="{D0EF663F-3A21-46DD-B058-26447AC846E6}"/>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6">
            <a:extLst>
              <a:ext uri="{FF2B5EF4-FFF2-40B4-BE49-F238E27FC236}">
                <a16:creationId xmlns:a16="http://schemas.microsoft.com/office/drawing/2014/main" id="{E97A60B7-7703-48EE-BEE3-573BFBF67421}"/>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246821701"/>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1_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1" name="Freeform 10">
            <a:extLst>
              <a:ext uri="{FF2B5EF4-FFF2-40B4-BE49-F238E27FC236}">
                <a16:creationId xmlns:a16="http://schemas.microsoft.com/office/drawing/2014/main" id="{F7F1DFDE-2237-1A41-BE09-8566981A4A31}"/>
              </a:ext>
            </a:extLst>
          </p:cNvPr>
          <p:cNvSpPr/>
          <p:nvPr/>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4"/>
          </a:solidFill>
          <a:ln w="6350" cap="flat">
            <a:noFill/>
            <a:prstDash val="solid"/>
            <a:miter/>
          </a:ln>
        </p:spPr>
        <p:txBody>
          <a:bodyPr rtlCol="0" anchor="ctr"/>
          <a:lstStyle/>
          <a:p>
            <a:endParaRPr lang="en-GB"/>
          </a:p>
        </p:txBody>
      </p:sp>
      <p:sp>
        <p:nvSpPr>
          <p:cNvPr id="7" name="Text Placeholder 2">
            <a:extLst>
              <a:ext uri="{FF2B5EF4-FFF2-40B4-BE49-F238E27FC236}">
                <a16:creationId xmlns:a16="http://schemas.microsoft.com/office/drawing/2014/main" id="{7B0EE3B6-2A99-4A4A-9595-73B01F290B83}"/>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8" name="Slide Number Placeholder 5">
            <a:extLst>
              <a:ext uri="{FF2B5EF4-FFF2-40B4-BE49-F238E27FC236}">
                <a16:creationId xmlns:a16="http://schemas.microsoft.com/office/drawing/2014/main" id="{36000C67-7602-4BCB-9279-C3575014D3DC}"/>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83341C2A-73FF-4BE5-8452-230916D7E6AA}"/>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722007701"/>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Text Slide A">
    <p:spTree>
      <p:nvGrpSpPr>
        <p:cNvPr id="1" name=""/>
        <p:cNvGrpSpPr/>
        <p:nvPr/>
      </p:nvGrpSpPr>
      <p:grpSpPr>
        <a:xfrm>
          <a:off x="0" y="0"/>
          <a:ext cx="0" cy="0"/>
          <a:chOff x="0" y="0"/>
          <a:chExt cx="0" cy="0"/>
        </a:xfrm>
      </p:grpSpPr>
      <p:pic>
        <p:nvPicPr>
          <p:cNvPr id="40" name="Picture 39"/>
          <p:cNvPicPr>
            <a:picLocks noChangeAspect="1"/>
          </p:cNvPicPr>
          <p:nvPr/>
        </p:nvPicPr>
        <p:blipFill rotWithShape="1">
          <a:blip r:embed="rId2" cstate="print">
            <a:extLst>
              <a:ext uri="{28A0092B-C50C-407E-A947-70E740481C1C}">
                <a14:useLocalDpi xmlns:a14="http://schemas.microsoft.com/office/drawing/2010/main" val="0"/>
              </a:ext>
            </a:extLst>
          </a:blip>
          <a:srcRect l="42453"/>
          <a:stretch/>
        </p:blipFill>
        <p:spPr>
          <a:xfrm>
            <a:off x="0" y="3432381"/>
            <a:ext cx="5788325" cy="2584704"/>
          </a:xfrm>
          <a:prstGeom prst="rect">
            <a:avLst/>
          </a:prstGeom>
        </p:spPr>
      </p:pic>
      <p:sp>
        <p:nvSpPr>
          <p:cNvPr id="3" name="Text Placeholder 2"/>
          <p:cNvSpPr>
            <a:spLocks noGrp="1"/>
          </p:cNvSpPr>
          <p:nvPr>
            <p:ph type="body" sz="quarter" idx="10" hasCustomPrompt="1"/>
          </p:nvPr>
        </p:nvSpPr>
        <p:spPr>
          <a:xfrm>
            <a:off x="384784" y="1242034"/>
            <a:ext cx="3694112" cy="1962150"/>
          </a:xfrm>
        </p:spPr>
        <p:txBody>
          <a:bodyPr/>
          <a:lstStyle>
            <a:lvl1pPr marL="0" indent="0">
              <a:lnSpc>
                <a:spcPct val="90000"/>
              </a:lnSpc>
              <a:spcAft>
                <a:spcPts val="0"/>
              </a:spcAft>
              <a:buFont typeface="Arial" panose="020B0604020202020204" pitchFamily="34" charset="0"/>
              <a:buNone/>
              <a:defRPr sz="40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a:t>
            </a:r>
            <a:br>
              <a:rPr lang="en-US" dirty="0"/>
            </a:br>
            <a:r>
              <a:rPr lang="en-US" dirty="0"/>
              <a:t>to sit here</a:t>
            </a:r>
          </a:p>
        </p:txBody>
      </p:sp>
      <p:pic>
        <p:nvPicPr>
          <p:cNvPr id="6" name="Graphic 31">
            <a:extLst>
              <a:ext uri="{FF2B5EF4-FFF2-40B4-BE49-F238E27FC236}">
                <a16:creationId xmlns:a16="http://schemas.microsoft.com/office/drawing/2014/main" id="{1AABA4C8-3AF1-D94B-A8D4-5A6363015C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
        <p:nvSpPr>
          <p:cNvPr id="5" name="Slide Number Placeholder 5">
            <a:extLst>
              <a:ext uri="{FF2B5EF4-FFF2-40B4-BE49-F238E27FC236}">
                <a16:creationId xmlns:a16="http://schemas.microsoft.com/office/drawing/2014/main" id="{408B1376-9C9D-45E5-9BBE-71B21FC9A52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1E50EA61-94E4-4825-90F9-9FB7F4E8F34D}"/>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09531551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1_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p:nvSpPr>
        <p:spPr>
          <a:xfrm>
            <a:off x="373063" y="4996683"/>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endParaRPr lang="en-GB"/>
          </a:p>
        </p:txBody>
      </p:sp>
      <p:sp>
        <p:nvSpPr>
          <p:cNvPr id="10" name="Text Placeholder 2">
            <a:extLst>
              <a:ext uri="{FF2B5EF4-FFF2-40B4-BE49-F238E27FC236}">
                <a16:creationId xmlns:a16="http://schemas.microsoft.com/office/drawing/2014/main" id="{5F3B2DBE-6810-4AC0-B237-4C05D67F11BA}"/>
              </a:ext>
            </a:extLst>
          </p:cNvPr>
          <p:cNvSpPr>
            <a:spLocks noGrp="1"/>
          </p:cNvSpPr>
          <p:nvPr>
            <p:ph type="body" sz="quarter" idx="12"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9" name="Slide Number Placeholder 5">
            <a:extLst>
              <a:ext uri="{FF2B5EF4-FFF2-40B4-BE49-F238E27FC236}">
                <a16:creationId xmlns:a16="http://schemas.microsoft.com/office/drawing/2014/main" id="{D9AE5860-C0B6-4F89-AE77-B2F4760B599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4" name="Text Placeholder 7">
            <a:extLst>
              <a:ext uri="{FF2B5EF4-FFF2-40B4-BE49-F238E27FC236}">
                <a16:creationId xmlns:a16="http://schemas.microsoft.com/office/drawing/2014/main" id="{4759352F-E67E-4FE9-8363-4452B1CC29C4}"/>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283200963"/>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_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endParaRPr lang="en-GB">
              <a:solidFill>
                <a:srgbClr val="FF0000"/>
              </a:solidFill>
            </a:endParaRPr>
          </a:p>
        </p:txBody>
      </p:sp>
      <p:sp>
        <p:nvSpPr>
          <p:cNvPr id="10" name="Slide Number Placeholder 5">
            <a:extLst>
              <a:ext uri="{FF2B5EF4-FFF2-40B4-BE49-F238E27FC236}">
                <a16:creationId xmlns:a16="http://schemas.microsoft.com/office/drawing/2014/main" id="{9F4F082C-21A3-4795-85E7-493095ABBEF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6EBB4AF7-2E97-4705-8E23-69D0121E65FA}"/>
              </a:ext>
            </a:extLst>
          </p:cNvPr>
          <p:cNvSpPr>
            <a:spLocks noGrp="1"/>
          </p:cNvSpPr>
          <p:nvPr>
            <p:ph type="body" sz="quarter" idx="14" hasCustomPrompt="1"/>
          </p:nvPr>
        </p:nvSpPr>
        <p:spPr>
          <a:xfrm>
            <a:off x="373063" y="1133145"/>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1" name="Text Placeholder 7">
            <a:extLst>
              <a:ext uri="{FF2B5EF4-FFF2-40B4-BE49-F238E27FC236}">
                <a16:creationId xmlns:a16="http://schemas.microsoft.com/office/drawing/2014/main" id="{FFC37F7E-8509-4F7C-9153-35620AE50A4A}"/>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326557697"/>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1_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p:nvGrpSpPr>
        <p:grpSpPr>
          <a:xfrm>
            <a:off x="809430" y="4944517"/>
            <a:ext cx="5224040" cy="2153538"/>
            <a:chOff x="-2229" y="2361812"/>
            <a:chExt cx="11067619" cy="4514835"/>
          </a:xfrm>
          <a:solidFill>
            <a:schemeClr val="accent4"/>
          </a:solidFill>
        </p:grpSpPr>
        <p:sp>
          <p:nvSpPr>
            <p:cNvPr id="10" name="Freeform 9">
              <a:extLst>
                <a:ext uri="{FF2B5EF4-FFF2-40B4-BE49-F238E27FC236}">
                  <a16:creationId xmlns:a16="http://schemas.microsoft.com/office/drawing/2014/main" id="{AB1585F1-E215-1548-8637-7E8C0385C15A}"/>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p:nvSpPr>
        <p:spPr>
          <a:xfrm>
            <a:off x="0" y="5647991"/>
            <a:ext cx="973290" cy="20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p:nvSpPr>
        <p:spPr>
          <a:xfrm>
            <a:off x="0" y="6186279"/>
            <a:ext cx="973290" cy="20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Slide Number Placeholder 5">
            <a:extLst>
              <a:ext uri="{FF2B5EF4-FFF2-40B4-BE49-F238E27FC236}">
                <a16:creationId xmlns:a16="http://schemas.microsoft.com/office/drawing/2014/main" id="{63C0A894-CE35-4D5D-8748-553B91B4F5B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8" name="Text Placeholder 2">
            <a:extLst>
              <a:ext uri="{FF2B5EF4-FFF2-40B4-BE49-F238E27FC236}">
                <a16:creationId xmlns:a16="http://schemas.microsoft.com/office/drawing/2014/main" id="{0F2D5D8A-AFE9-4D9A-B04C-8A0BB5E629A9}"/>
              </a:ext>
            </a:extLst>
          </p:cNvPr>
          <p:cNvSpPr>
            <a:spLocks noGrp="1"/>
          </p:cNvSpPr>
          <p:nvPr>
            <p:ph type="body" sz="quarter" idx="14" hasCustomPrompt="1"/>
          </p:nvPr>
        </p:nvSpPr>
        <p:spPr>
          <a:xfrm>
            <a:off x="373063" y="1133145"/>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9" name="Text Placeholder 7">
            <a:extLst>
              <a:ext uri="{FF2B5EF4-FFF2-40B4-BE49-F238E27FC236}">
                <a16:creationId xmlns:a16="http://schemas.microsoft.com/office/drawing/2014/main" id="{6D2A3021-76D5-4427-B3CB-789B0FA1F2FE}"/>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194615307"/>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600"/>
              </a:spcAft>
              <a:buClr>
                <a:schemeClr val="bg1"/>
              </a:buClr>
              <a:buFont typeface="Arial" panose="020B0604020202020204" pitchFamily="34" charset="0"/>
              <a:buChar char="•"/>
              <a:defRPr sz="2000" b="0" baseline="0">
                <a:solidFill>
                  <a:schemeClr val="bg1"/>
                </a:solidFill>
                <a:latin typeface="+mn-lt"/>
              </a:defRPr>
            </a:lvl1pPr>
            <a:lvl2pPr marL="742950" indent="-285750">
              <a:spcAft>
                <a:spcPts val="6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6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6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6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1_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4"/>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p:nvSpPr>
        <p:spPr>
          <a:xfrm>
            <a:off x="-2933" y="5945277"/>
            <a:ext cx="1465659" cy="338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2">
            <a:extLst>
              <a:ext uri="{FF2B5EF4-FFF2-40B4-BE49-F238E27FC236}">
                <a16:creationId xmlns:a16="http://schemas.microsoft.com/office/drawing/2014/main" id="{568CBE16-9243-46B2-AB09-95C8191428C5}"/>
              </a:ext>
            </a:extLst>
          </p:cNvPr>
          <p:cNvSpPr>
            <a:spLocks noGrp="1"/>
          </p:cNvSpPr>
          <p:nvPr>
            <p:ph type="body" sz="quarter" idx="12" hasCustomPrompt="1"/>
          </p:nvPr>
        </p:nvSpPr>
        <p:spPr>
          <a:xfrm>
            <a:off x="373063" y="1133145"/>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Slide Number Placeholder 5">
            <a:extLst>
              <a:ext uri="{FF2B5EF4-FFF2-40B4-BE49-F238E27FC236}">
                <a16:creationId xmlns:a16="http://schemas.microsoft.com/office/drawing/2014/main" id="{3373DA12-ED5E-4FF3-9F6C-A932CC1C5AB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7">
            <a:extLst>
              <a:ext uri="{FF2B5EF4-FFF2-40B4-BE49-F238E27FC236}">
                <a16:creationId xmlns:a16="http://schemas.microsoft.com/office/drawing/2014/main" id="{798DD8AB-C99D-45F0-B8BC-AE12BB8090F3}"/>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621189002"/>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1_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Freeform 14">
            <a:extLst>
              <a:ext uri="{FF2B5EF4-FFF2-40B4-BE49-F238E27FC236}">
                <a16:creationId xmlns:a16="http://schemas.microsoft.com/office/drawing/2014/main" id="{C80F07E2-51B4-654E-A1CA-3B756AF75623}"/>
              </a:ext>
            </a:extLst>
          </p:cNvPr>
          <p:cNvSpPr/>
          <p:nvPr/>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3"/>
          </a:solidFill>
          <a:ln w="6350" cap="flat">
            <a:noFill/>
            <a:prstDash val="solid"/>
            <a:miter/>
          </a:ln>
        </p:spPr>
        <p:txBody>
          <a:bodyPr rtlCol="0" anchor="ctr"/>
          <a:lstStyle/>
          <a:p>
            <a:endParaRPr lang="en-GB" sz="1351"/>
          </a:p>
        </p:txBody>
      </p:sp>
      <p:sp>
        <p:nvSpPr>
          <p:cNvPr id="8" name="Text Placeholder 2">
            <a:extLst>
              <a:ext uri="{FF2B5EF4-FFF2-40B4-BE49-F238E27FC236}">
                <a16:creationId xmlns:a16="http://schemas.microsoft.com/office/drawing/2014/main" id="{401CBE07-42E3-4B39-BDDF-60F502220A9A}"/>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6" name="Slide Number Placeholder 5">
            <a:extLst>
              <a:ext uri="{FF2B5EF4-FFF2-40B4-BE49-F238E27FC236}">
                <a16:creationId xmlns:a16="http://schemas.microsoft.com/office/drawing/2014/main" id="{B2E02014-5771-41F0-9083-A94B1449F27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EC879EDE-DC9B-4B44-9F37-A58CA524CA70}"/>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395270674"/>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1_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5AFE35B4-921A-C145-8647-3DC89DF1E25E}"/>
              </a:ext>
            </a:extLst>
          </p:cNvPr>
          <p:cNvSpPr/>
          <p:nvPr/>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3"/>
          </a:solidFill>
          <a:ln w="6350" cap="flat">
            <a:noFill/>
            <a:prstDash val="solid"/>
            <a:miter/>
          </a:ln>
        </p:spPr>
        <p:txBody>
          <a:bodyPr rtlCol="0" anchor="ctr"/>
          <a:lstStyle/>
          <a:p>
            <a:endParaRPr lang="en-GB" sz="1351"/>
          </a:p>
        </p:txBody>
      </p:sp>
      <p:sp>
        <p:nvSpPr>
          <p:cNvPr id="7" name="Text Placeholder 2">
            <a:extLst>
              <a:ext uri="{FF2B5EF4-FFF2-40B4-BE49-F238E27FC236}">
                <a16:creationId xmlns:a16="http://schemas.microsoft.com/office/drawing/2014/main" id="{3225252A-8CEF-43E2-9274-7BF4B9F00480}"/>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8" name="Slide Number Placeholder 5">
            <a:extLst>
              <a:ext uri="{FF2B5EF4-FFF2-40B4-BE49-F238E27FC236}">
                <a16:creationId xmlns:a16="http://schemas.microsoft.com/office/drawing/2014/main" id="{0BD3CBC6-0348-4ED0-BA6D-3BF82E7D10E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679F881A-B30C-494F-9A57-517FCF4905C8}"/>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361154984"/>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1_Arrow Left 06">
    <p:spTree>
      <p:nvGrpSpPr>
        <p:cNvPr id="1" name=""/>
        <p:cNvGrpSpPr/>
        <p:nvPr/>
      </p:nvGrpSpPr>
      <p:grpSpPr>
        <a:xfrm>
          <a:off x="0" y="0"/>
          <a:ext cx="0" cy="0"/>
          <a:chOff x="0" y="0"/>
          <a:chExt cx="0" cy="0"/>
        </a:xfrm>
      </p:grpSpPr>
      <p:grpSp>
        <p:nvGrpSpPr>
          <p:cNvPr id="19" name="Group 18"/>
          <p:cNvGrpSpPr/>
          <p:nvPr/>
        </p:nvGrpSpPr>
        <p:grpSpPr>
          <a:xfrm>
            <a:off x="-754639" y="4113557"/>
            <a:ext cx="5797612" cy="2365031"/>
            <a:chOff x="-2229" y="2361812"/>
            <a:chExt cx="11067619" cy="4514835"/>
          </a:xfrm>
          <a:solidFill>
            <a:schemeClr val="accent3"/>
          </a:solidFill>
        </p:grpSpPr>
        <p:sp>
          <p:nvSpPr>
            <p:cNvPr id="20" name="Freeform 19">
              <a:extLst>
                <a:ext uri="{FF2B5EF4-FFF2-40B4-BE49-F238E27FC236}">
                  <a16:creationId xmlns:a16="http://schemas.microsoft.com/office/drawing/2014/main" id="{2F450B4C-241D-A544-BBEF-175E01D6A139}"/>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Text Placeholder 2">
            <a:extLst>
              <a:ext uri="{FF2B5EF4-FFF2-40B4-BE49-F238E27FC236}">
                <a16:creationId xmlns:a16="http://schemas.microsoft.com/office/drawing/2014/main" id="{0511BD1D-4FB3-47E5-90D7-0CCF84C8CAFD}"/>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a16="http://schemas.microsoft.com/office/drawing/2014/main" id="{292F7B73-6958-4A1B-B8CA-0F5A9E902AA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51B248D0-3729-477D-A45B-4AC82FDBBD78}"/>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4116204000"/>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1_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3"/>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2">
            <a:extLst>
              <a:ext uri="{FF2B5EF4-FFF2-40B4-BE49-F238E27FC236}">
                <a16:creationId xmlns:a16="http://schemas.microsoft.com/office/drawing/2014/main" id="{F49E4ACF-1E9A-40C0-8732-68C6F8A2CD5A}"/>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8" name="Slide Number Placeholder 5">
            <a:extLst>
              <a:ext uri="{FF2B5EF4-FFF2-40B4-BE49-F238E27FC236}">
                <a16:creationId xmlns:a16="http://schemas.microsoft.com/office/drawing/2014/main" id="{A120D91C-D1E9-43DD-9588-6136E19DC5B7}"/>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B721D982-41CB-4649-9208-82A8115B6F01}"/>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286759171"/>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1_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0469B6E3-6CD5-4D4F-A57C-003069CEB064}"/>
              </a:ext>
            </a:extLst>
          </p:cNvPr>
          <p:cNvSpPr/>
          <p:nvPr/>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p:nvSpPr>
        <p:spPr>
          <a:xfrm>
            <a:off x="0" y="5832402"/>
            <a:ext cx="3047640" cy="3388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lide Number Placeholder 5">
            <a:extLst>
              <a:ext uri="{FF2B5EF4-FFF2-40B4-BE49-F238E27FC236}">
                <a16:creationId xmlns:a16="http://schemas.microsoft.com/office/drawing/2014/main" id="{3CEE3D7F-91EC-47CB-86E2-77D5DE1A207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DA12DBF6-DDF6-4705-B10E-4742D0F2A735}"/>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13F4F259-26B2-4677-AE17-D14181EB82F5}"/>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4091329299"/>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1_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6" name="Freeform 15">
            <a:extLst>
              <a:ext uri="{FF2B5EF4-FFF2-40B4-BE49-F238E27FC236}">
                <a16:creationId xmlns:a16="http://schemas.microsoft.com/office/drawing/2014/main" id="{C244723F-EF77-3046-B511-E60DA7907AC2}"/>
              </a:ext>
            </a:extLst>
          </p:cNvPr>
          <p:cNvSpPr/>
          <p:nvPr/>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9B2D9328-9CFC-4681-96FF-77C4AB52BC7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F0F8BB63-A7D0-443F-A4D9-CBEDEBA89F97}"/>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0B92FB0B-A9D4-4957-A766-FEAFF10CA747}"/>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806637823"/>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1_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4" name="Freeform 13">
            <a:extLst>
              <a:ext uri="{FF2B5EF4-FFF2-40B4-BE49-F238E27FC236}">
                <a16:creationId xmlns:a16="http://schemas.microsoft.com/office/drawing/2014/main" id="{B3ABDBCC-56D7-7941-A0AC-0A070DEBA30C}"/>
              </a:ext>
            </a:extLst>
          </p:cNvPr>
          <p:cNvSpPr/>
          <p:nvPr/>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3"/>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3C562CB5-885C-4340-835C-442D717FB94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FBA81F6-8E89-4DB2-BA0B-73E3237A970B}"/>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1" name="Text Placeholder 7">
            <a:extLst>
              <a:ext uri="{FF2B5EF4-FFF2-40B4-BE49-F238E27FC236}">
                <a16:creationId xmlns:a16="http://schemas.microsoft.com/office/drawing/2014/main" id="{94E6F44B-181A-448F-A307-E82F96114CE0}"/>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186826586"/>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Contents or agenda">
    <p:spTree>
      <p:nvGrpSpPr>
        <p:cNvPr id="1" name=""/>
        <p:cNvGrpSpPr/>
        <p:nvPr/>
      </p:nvGrpSpPr>
      <p:grpSpPr>
        <a:xfrm>
          <a:off x="0" y="0"/>
          <a:ext cx="0" cy="0"/>
          <a:chOff x="0" y="0"/>
          <a:chExt cx="0" cy="0"/>
        </a:xfrm>
      </p:grpSpPr>
      <p:cxnSp>
        <p:nvCxnSpPr>
          <p:cNvPr id="13" name="Straight Connector 12"/>
          <p:cNvCxnSpPr/>
          <p:nvPr/>
        </p:nvCxnSpPr>
        <p:spPr>
          <a:xfrm>
            <a:off x="3101975" y="1925767"/>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101975" y="2587060"/>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101975" y="3248353"/>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101975" y="3909646"/>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101975" y="4570939"/>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101975" y="5232231"/>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25640" y="3666044"/>
            <a:ext cx="2923326" cy="2198740"/>
          </a:xfrm>
          <a:prstGeom prst="rect">
            <a:avLst/>
          </a:prstGeom>
        </p:spPr>
      </p:pic>
      <p:sp>
        <p:nvSpPr>
          <p:cNvPr id="30" name="Text Placeholder 2"/>
          <p:cNvSpPr>
            <a:spLocks noGrp="1"/>
          </p:cNvSpPr>
          <p:nvPr>
            <p:ph type="body" sz="quarter" idx="10" hasCustomPrompt="1"/>
          </p:nvPr>
        </p:nvSpPr>
        <p:spPr>
          <a:xfrm>
            <a:off x="384784" y="1925767"/>
            <a:ext cx="2521449" cy="1962150"/>
          </a:xfrm>
        </p:spPr>
        <p:txBody>
          <a:bodyPr/>
          <a:lstStyle>
            <a:lvl1pPr marL="0" indent="0">
              <a:lnSpc>
                <a:spcPct val="90000"/>
              </a:lnSpc>
              <a:spcAft>
                <a:spcPts val="0"/>
              </a:spcAft>
              <a:buFont typeface="Arial" panose="020B0604020202020204" pitchFamily="34" charset="0"/>
              <a:buNone/>
              <a:defRPr sz="3200" cap="all"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ADD TITLE</a:t>
            </a:r>
          </a:p>
        </p:txBody>
      </p:sp>
      <p:sp>
        <p:nvSpPr>
          <p:cNvPr id="5" name="Text Placeholder 4"/>
          <p:cNvSpPr>
            <a:spLocks noGrp="1"/>
          </p:cNvSpPr>
          <p:nvPr>
            <p:ph type="body" sz="quarter" idx="11" hasCustomPrompt="1"/>
          </p:nvPr>
        </p:nvSpPr>
        <p:spPr>
          <a:xfrm>
            <a:off x="3299565" y="2060614"/>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dirty="0"/>
              <a:t>TEXT</a:t>
            </a:r>
          </a:p>
        </p:txBody>
      </p:sp>
      <p:sp>
        <p:nvSpPr>
          <p:cNvPr id="7" name="Text Placeholder 6"/>
          <p:cNvSpPr>
            <a:spLocks noGrp="1"/>
          </p:cNvSpPr>
          <p:nvPr>
            <p:ph type="body" sz="quarter" idx="12" hasCustomPrompt="1"/>
          </p:nvPr>
        </p:nvSpPr>
        <p:spPr>
          <a:xfrm>
            <a:off x="5037138" y="2107781"/>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38" name="Text Placeholder 4"/>
          <p:cNvSpPr>
            <a:spLocks noGrp="1"/>
          </p:cNvSpPr>
          <p:nvPr>
            <p:ph type="body" sz="quarter" idx="13" hasCustomPrompt="1"/>
          </p:nvPr>
        </p:nvSpPr>
        <p:spPr>
          <a:xfrm>
            <a:off x="3299565" y="2721905"/>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dirty="0"/>
              <a:t>TEXT</a:t>
            </a:r>
          </a:p>
        </p:txBody>
      </p:sp>
      <p:sp>
        <p:nvSpPr>
          <p:cNvPr id="39" name="Text Placeholder 6"/>
          <p:cNvSpPr>
            <a:spLocks noGrp="1"/>
          </p:cNvSpPr>
          <p:nvPr>
            <p:ph type="body" sz="quarter" idx="14" hasCustomPrompt="1"/>
          </p:nvPr>
        </p:nvSpPr>
        <p:spPr>
          <a:xfrm>
            <a:off x="5037138" y="2769072"/>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0" name="Text Placeholder 4"/>
          <p:cNvSpPr>
            <a:spLocks noGrp="1"/>
          </p:cNvSpPr>
          <p:nvPr>
            <p:ph type="body" sz="quarter" idx="15" hasCustomPrompt="1"/>
          </p:nvPr>
        </p:nvSpPr>
        <p:spPr>
          <a:xfrm>
            <a:off x="3305695" y="3380601"/>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dirty="0"/>
              <a:t>TEXT</a:t>
            </a:r>
          </a:p>
        </p:txBody>
      </p:sp>
      <p:sp>
        <p:nvSpPr>
          <p:cNvPr id="41" name="Text Placeholder 6"/>
          <p:cNvSpPr>
            <a:spLocks noGrp="1"/>
          </p:cNvSpPr>
          <p:nvPr>
            <p:ph type="body" sz="quarter" idx="16" hasCustomPrompt="1"/>
          </p:nvPr>
        </p:nvSpPr>
        <p:spPr>
          <a:xfrm>
            <a:off x="5043268" y="3427768"/>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2" name="Text Placeholder 4"/>
          <p:cNvSpPr>
            <a:spLocks noGrp="1"/>
          </p:cNvSpPr>
          <p:nvPr>
            <p:ph type="body" sz="quarter" idx="17" hasCustomPrompt="1"/>
          </p:nvPr>
        </p:nvSpPr>
        <p:spPr>
          <a:xfrm>
            <a:off x="3305695" y="4035597"/>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dirty="0"/>
              <a:t>TEXT</a:t>
            </a:r>
          </a:p>
        </p:txBody>
      </p:sp>
      <p:sp>
        <p:nvSpPr>
          <p:cNvPr id="43" name="Text Placeholder 6"/>
          <p:cNvSpPr>
            <a:spLocks noGrp="1"/>
          </p:cNvSpPr>
          <p:nvPr>
            <p:ph type="body" sz="quarter" idx="18" hasCustomPrompt="1"/>
          </p:nvPr>
        </p:nvSpPr>
        <p:spPr>
          <a:xfrm>
            <a:off x="5043268" y="4082764"/>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4" name="Text Placeholder 4"/>
          <p:cNvSpPr>
            <a:spLocks noGrp="1"/>
          </p:cNvSpPr>
          <p:nvPr>
            <p:ph type="body" sz="quarter" idx="19" hasCustomPrompt="1"/>
          </p:nvPr>
        </p:nvSpPr>
        <p:spPr>
          <a:xfrm>
            <a:off x="3299564" y="4700588"/>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dirty="0"/>
              <a:t>TEXT</a:t>
            </a:r>
          </a:p>
        </p:txBody>
      </p:sp>
      <p:sp>
        <p:nvSpPr>
          <p:cNvPr id="45" name="Text Placeholder 6"/>
          <p:cNvSpPr>
            <a:spLocks noGrp="1"/>
          </p:cNvSpPr>
          <p:nvPr>
            <p:ph type="body" sz="quarter" idx="20" hasCustomPrompt="1"/>
          </p:nvPr>
        </p:nvSpPr>
        <p:spPr>
          <a:xfrm>
            <a:off x="5037137" y="4747755"/>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6" name="Text Placeholder 4"/>
          <p:cNvSpPr>
            <a:spLocks noGrp="1"/>
          </p:cNvSpPr>
          <p:nvPr>
            <p:ph type="body" sz="quarter" idx="21" hasCustomPrompt="1"/>
          </p:nvPr>
        </p:nvSpPr>
        <p:spPr>
          <a:xfrm>
            <a:off x="3305695" y="5378225"/>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dirty="0"/>
              <a:t>TEXT</a:t>
            </a:r>
          </a:p>
        </p:txBody>
      </p:sp>
      <p:sp>
        <p:nvSpPr>
          <p:cNvPr id="47" name="Text Placeholder 6"/>
          <p:cNvSpPr>
            <a:spLocks noGrp="1"/>
          </p:cNvSpPr>
          <p:nvPr>
            <p:ph type="body" sz="quarter" idx="22" hasCustomPrompt="1"/>
          </p:nvPr>
        </p:nvSpPr>
        <p:spPr>
          <a:xfrm>
            <a:off x="5043268" y="5425392"/>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pic>
        <p:nvPicPr>
          <p:cNvPr id="23" name="Graphic 31">
            <a:extLst>
              <a:ext uri="{FF2B5EF4-FFF2-40B4-BE49-F238E27FC236}">
                <a16:creationId xmlns:a16="http://schemas.microsoft.com/office/drawing/2014/main" id="{1AABA4C8-3AF1-D94B-A8D4-5A6363015C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
        <p:nvSpPr>
          <p:cNvPr id="25" name="Slide Number Placeholder 5">
            <a:extLst>
              <a:ext uri="{FF2B5EF4-FFF2-40B4-BE49-F238E27FC236}">
                <a16:creationId xmlns:a16="http://schemas.microsoft.com/office/drawing/2014/main" id="{317F0D96-BC58-434E-BE95-7E87509486A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232791993"/>
      </p:ext>
    </p:extLst>
  </p:cSld>
  <p:clrMapOvr>
    <a:masterClrMapping/>
  </p:clrMapOvr>
  <p:hf hdr="0" dt="0"/>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3_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F3D00C54-118E-47F2-BEED-8C2514ED82E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3C66BE5F-2E76-4496-9234-6453A8DFEDDA}"/>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85552896"/>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latin typeface="+mn-lt"/>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p:cSld name="3_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p:nvSpPr>
        <p:spPr>
          <a:xfrm>
            <a:off x="532679" y="4968240"/>
            <a:ext cx="5726719"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1" name="Rectangle 10">
            <a:extLst>
              <a:ext uri="{FF2B5EF4-FFF2-40B4-BE49-F238E27FC236}">
                <a16:creationId xmlns:a16="http://schemas.microsoft.com/office/drawing/2014/main" id="{A877B1AE-DDD5-344B-B1BD-90E64517C1BF}"/>
              </a:ext>
            </a:extLst>
          </p:cNvPr>
          <p:cNvSpPr/>
          <p:nvPr/>
        </p:nvSpPr>
        <p:spPr>
          <a:xfrm>
            <a:off x="0" y="5878576"/>
            <a:ext cx="738525" cy="330925"/>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7FBE6C43-DD0D-4FAF-9BD2-84E953FD646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95FD2FD3-6973-40C0-8977-F91621F33F95}"/>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692122544"/>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3_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378E8CD2-9C88-4163-A7EE-AB91D262A4EE}"/>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F0CE4796-16B1-4035-9A0B-84250F40DDFF}"/>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775431694"/>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3_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6" name="Slide Number Placeholder 5">
            <a:extLst>
              <a:ext uri="{FF2B5EF4-FFF2-40B4-BE49-F238E27FC236}">
                <a16:creationId xmlns:a16="http://schemas.microsoft.com/office/drawing/2014/main" id="{9F8E269A-2068-4C33-BD8C-91BB8F416E0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F8829AE8-ABF3-4C23-AFA7-F835134F767B}"/>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742001357"/>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3_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780C592A-34A2-4FBE-BBD0-1231F3D2AFE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DCFD92C0-4B59-40C7-8AFA-24EAB9A12F08}"/>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93697103"/>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3_Arrow Left 06">
    <p:spTree>
      <p:nvGrpSpPr>
        <p:cNvPr id="1" name=""/>
        <p:cNvGrpSpPr/>
        <p:nvPr/>
      </p:nvGrpSpPr>
      <p:grpSpPr>
        <a:xfrm>
          <a:off x="0" y="0"/>
          <a:ext cx="0" cy="0"/>
          <a:chOff x="0" y="0"/>
          <a:chExt cx="0" cy="0"/>
        </a:xfrm>
      </p:grpSpPr>
      <p:grpSp>
        <p:nvGrpSpPr>
          <p:cNvPr id="19" name="Group 18"/>
          <p:cNvGrpSpPr/>
          <p:nvPr/>
        </p:nvGrpSpPr>
        <p:grpSpPr>
          <a:xfrm>
            <a:off x="-754639" y="4113557"/>
            <a:ext cx="5797612" cy="2365031"/>
            <a:chOff x="-2229" y="2361812"/>
            <a:chExt cx="11067619" cy="4514835"/>
          </a:xfrm>
          <a:solidFill>
            <a:srgbClr val="20D3FF"/>
          </a:solidFill>
        </p:grpSpPr>
        <p:sp>
          <p:nvSpPr>
            <p:cNvPr id="20" name="Freeform 19">
              <a:extLst>
                <a:ext uri="{FF2B5EF4-FFF2-40B4-BE49-F238E27FC236}">
                  <a16:creationId xmlns:a16="http://schemas.microsoft.com/office/drawing/2014/main" id="{2F450B4C-241D-A544-BBEF-175E01D6A139}"/>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2" name="Freeform 21">
              <a:extLst>
                <a:ext uri="{FF2B5EF4-FFF2-40B4-BE49-F238E27FC236}">
                  <a16:creationId xmlns:a16="http://schemas.microsoft.com/office/drawing/2014/main" id="{2F450B4C-241D-A544-BBEF-175E01D6A139}"/>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a16="http://schemas.microsoft.com/office/drawing/2014/main" id="{765166C1-B518-4008-A325-E242BC5976A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4B83FEDD-C988-42F4-B20C-F32B64B81077}"/>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275500368"/>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3_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a16="http://schemas.microsoft.com/office/drawing/2014/main" id="{F4D408FB-534C-495E-A01B-3A5252745D2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5815EACF-801C-42B6-9E09-8A49AFA339F7}"/>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259982086"/>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3_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6" name="Freeform 15">
            <a:extLst>
              <a:ext uri="{FF2B5EF4-FFF2-40B4-BE49-F238E27FC236}">
                <a16:creationId xmlns:a16="http://schemas.microsoft.com/office/drawing/2014/main" id="{C244723F-EF77-3046-B511-E60DA7907AC2}"/>
              </a:ext>
            </a:extLst>
          </p:cNvPr>
          <p:cNvSpPr/>
          <p:nvPr/>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FC36E4D3-6B85-4E7A-A517-650651AC575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EA4284CA-721A-46FE-91ED-BB203CE244E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87A4347C-EAF5-41E3-99B2-9B958C0543B7}"/>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079062540"/>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3_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4" name="Freeform 13">
            <a:extLst>
              <a:ext uri="{FF2B5EF4-FFF2-40B4-BE49-F238E27FC236}">
                <a16:creationId xmlns:a16="http://schemas.microsoft.com/office/drawing/2014/main" id="{B3ABDBCC-56D7-7941-A0AC-0A070DEBA30C}"/>
              </a:ext>
            </a:extLst>
          </p:cNvPr>
          <p:cNvSpPr/>
          <p:nvPr/>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8312FD13-97A1-4EBA-A95C-75C0B1FD9CA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79E27B8-6E6D-4D7C-8511-4788542671BC}"/>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15E2F94A-6BD1-4809-8195-0CB493D728A0}"/>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784733905"/>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3_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3" name="Freeform 12">
            <a:extLst>
              <a:ext uri="{FF2B5EF4-FFF2-40B4-BE49-F238E27FC236}">
                <a16:creationId xmlns:a16="http://schemas.microsoft.com/office/drawing/2014/main" id="{7B0E7391-6002-FB45-BBA6-F3FB8D17702E}"/>
              </a:ext>
            </a:extLst>
          </p:cNvPr>
          <p:cNvSpPr/>
          <p:nvPr/>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47A2DC30-C4F7-4157-9660-F0E750F90ACA}"/>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C48DBD0B-5C62-430B-A5E1-22B98F78BB79}"/>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1FADBB4D-8AC1-40DF-B56E-CE3D9F96A5D9}"/>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31908683"/>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3_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0000"/>
              </a:solidFill>
              <a:effectLst/>
              <a:uLnTx/>
              <a:uFillTx/>
              <a:latin typeface="Montserrat"/>
              <a:ea typeface="+mn-ea"/>
              <a:cs typeface="+mn-cs"/>
            </a:endParaRPr>
          </a:p>
        </p:txBody>
      </p:sp>
      <p:sp>
        <p:nvSpPr>
          <p:cNvPr id="13" name="Slide Number Placeholder 5">
            <a:extLst>
              <a:ext uri="{FF2B5EF4-FFF2-40B4-BE49-F238E27FC236}">
                <a16:creationId xmlns:a16="http://schemas.microsoft.com/office/drawing/2014/main" id="{6F111D75-7F37-4729-97BD-3A53778CD2F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E7CC3E60-4992-48EA-A47D-023E5007E71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2" name="Text Placeholder 7">
            <a:extLst>
              <a:ext uri="{FF2B5EF4-FFF2-40B4-BE49-F238E27FC236}">
                <a16:creationId xmlns:a16="http://schemas.microsoft.com/office/drawing/2014/main" id="{143CA721-4441-4AC8-B4DE-721B4B5F0C32}"/>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4129634223"/>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125979938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3_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p:nvGrpSpPr>
        <p:grpSpPr>
          <a:xfrm>
            <a:off x="809430" y="4944517"/>
            <a:ext cx="5224040" cy="2153538"/>
            <a:chOff x="-2229" y="2361812"/>
            <a:chExt cx="11067619" cy="4514835"/>
          </a:xfrm>
          <a:solidFill>
            <a:srgbClr val="20D3FF"/>
          </a:solidFill>
        </p:grpSpPr>
        <p:sp>
          <p:nvSpPr>
            <p:cNvPr id="10" name="Freeform 9">
              <a:extLst>
                <a:ext uri="{FF2B5EF4-FFF2-40B4-BE49-F238E27FC236}">
                  <a16:creationId xmlns:a16="http://schemas.microsoft.com/office/drawing/2014/main" id="{AB1585F1-E215-1548-8637-7E8C0385C15A}"/>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6" name="Freeform 15">
              <a:extLst>
                <a:ext uri="{FF2B5EF4-FFF2-40B4-BE49-F238E27FC236}">
                  <a16:creationId xmlns:a16="http://schemas.microsoft.com/office/drawing/2014/main" id="{DCBCC570-67B4-834A-BD7A-4A77AA290CC5}"/>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sp>
        <p:nvSpPr>
          <p:cNvPr id="2" name="Rectangle 1">
            <a:extLst>
              <a:ext uri="{FF2B5EF4-FFF2-40B4-BE49-F238E27FC236}">
                <a16:creationId xmlns:a16="http://schemas.microsoft.com/office/drawing/2014/main" id="{9EFA3298-7FC1-5548-9F81-64937AC42EC6}"/>
              </a:ext>
            </a:extLst>
          </p:cNvPr>
          <p:cNvSpPr/>
          <p:nvPr/>
        </p:nvSpPr>
        <p:spPr>
          <a:xfrm>
            <a:off x="0" y="5647991"/>
            <a:ext cx="973290" cy="2088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7" name="Rectangle 16">
            <a:extLst>
              <a:ext uri="{FF2B5EF4-FFF2-40B4-BE49-F238E27FC236}">
                <a16:creationId xmlns:a16="http://schemas.microsoft.com/office/drawing/2014/main" id="{BEA52628-6F84-8C43-AB11-FEC583CBC488}"/>
              </a:ext>
            </a:extLst>
          </p:cNvPr>
          <p:cNvSpPr/>
          <p:nvPr/>
        </p:nvSpPr>
        <p:spPr>
          <a:xfrm>
            <a:off x="0" y="6186279"/>
            <a:ext cx="973290" cy="2088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4" name="Slide Number Placeholder 5">
            <a:extLst>
              <a:ext uri="{FF2B5EF4-FFF2-40B4-BE49-F238E27FC236}">
                <a16:creationId xmlns:a16="http://schemas.microsoft.com/office/drawing/2014/main" id="{704D90AE-C358-4B2C-A9CF-5507DB72915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5" name="Text Placeholder 2">
            <a:extLst>
              <a:ext uri="{FF2B5EF4-FFF2-40B4-BE49-F238E27FC236}">
                <a16:creationId xmlns:a16="http://schemas.microsoft.com/office/drawing/2014/main" id="{E9284DC7-FDFA-4A70-82F3-A997EB41B738}"/>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8" name="Text Placeholder 7">
            <a:extLst>
              <a:ext uri="{FF2B5EF4-FFF2-40B4-BE49-F238E27FC236}">
                <a16:creationId xmlns:a16="http://schemas.microsoft.com/office/drawing/2014/main" id="{D73A8DAF-2058-4022-B937-44F0E6A95899}"/>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122141231"/>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3_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p:nvSpPr>
        <p:spPr>
          <a:xfrm>
            <a:off x="-2932" y="5113958"/>
            <a:ext cx="3594030"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0" name="Rectangle 9">
            <a:extLst>
              <a:ext uri="{FF2B5EF4-FFF2-40B4-BE49-F238E27FC236}">
                <a16:creationId xmlns:a16="http://schemas.microsoft.com/office/drawing/2014/main" id="{B4A67683-0430-4240-B4B7-D18D14CA47BF}"/>
              </a:ext>
            </a:extLst>
          </p:cNvPr>
          <p:cNvSpPr/>
          <p:nvPr/>
        </p:nvSpPr>
        <p:spPr>
          <a:xfrm>
            <a:off x="-2933" y="5945277"/>
            <a:ext cx="1465659" cy="3384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Slide Number Placeholder 5">
            <a:extLst>
              <a:ext uri="{FF2B5EF4-FFF2-40B4-BE49-F238E27FC236}">
                <a16:creationId xmlns:a16="http://schemas.microsoft.com/office/drawing/2014/main" id="{16E965C2-93DD-4C7A-8A12-F6B8FB6BF56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C6D61C67-0401-4818-B951-6E0A37D6C1C5}"/>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4" name="Text Placeholder 7">
            <a:extLst>
              <a:ext uri="{FF2B5EF4-FFF2-40B4-BE49-F238E27FC236}">
                <a16:creationId xmlns:a16="http://schemas.microsoft.com/office/drawing/2014/main" id="{A0C0EFF0-5546-4493-A222-73F375FB5B7E}"/>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688163064"/>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p:cSld name="Overview or quotes 04">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35B5D0DF-4895-DB4F-85D9-C3FFDE55B8C8}"/>
              </a:ext>
            </a:extLst>
          </p:cNvPr>
          <p:cNvSpPr/>
          <p:nvPr/>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700893CE-9599-46E1-8C4B-E49F55C460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FD6CBE0F-9A3C-4223-BCB1-72E6DB41D09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06739160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p:cSld name="Overview or quotes 05">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3" name="Freeform 12">
            <a:extLst>
              <a:ext uri="{FF2B5EF4-FFF2-40B4-BE49-F238E27FC236}">
                <a16:creationId xmlns:a16="http://schemas.microsoft.com/office/drawing/2014/main" id="{DF3D0604-3EEB-7547-A86F-8B3EFC40A3EC}"/>
              </a:ext>
            </a:extLst>
          </p:cNvPr>
          <p:cNvSpPr/>
          <p:nvPr/>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0E2147E7-0E00-4857-9387-8C98DB82E1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25545F83-4383-41AF-855D-23D197ADAF1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73609317"/>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Overview or quotes 06">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2">
            <a:extLst>
              <a:ext uri="{FF2B5EF4-FFF2-40B4-BE49-F238E27FC236}">
                <a16:creationId xmlns:a16="http://schemas.microsoft.com/office/drawing/2014/main" id="{38251CB8-D58E-2E40-9211-8E4FCA38D552}"/>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7" name="Graphic 31">
            <a:extLst>
              <a:ext uri="{FF2B5EF4-FFF2-40B4-BE49-F238E27FC236}">
                <a16:creationId xmlns:a16="http://schemas.microsoft.com/office/drawing/2014/main" id="{E51E3436-B16C-5F48-AA8A-C3F6719B5E1D}"/>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grpSp>
        <p:nvGrpSpPr>
          <p:cNvPr id="18" name="Group 17">
            <a:extLst>
              <a:ext uri="{FF2B5EF4-FFF2-40B4-BE49-F238E27FC236}">
                <a16:creationId xmlns:a16="http://schemas.microsoft.com/office/drawing/2014/main" id="{6583914F-58FB-B34E-8161-C66E669476AF}"/>
              </a:ext>
            </a:extLst>
          </p:cNvPr>
          <p:cNvGrpSpPr/>
          <p:nvPr/>
        </p:nvGrpSpPr>
        <p:grpSpPr>
          <a:xfrm>
            <a:off x="-562704" y="4391077"/>
            <a:ext cx="5338709" cy="2177830"/>
            <a:chOff x="-2229" y="2361812"/>
            <a:chExt cx="11067619" cy="4514835"/>
          </a:xfrm>
          <a:solidFill>
            <a:schemeClr val="accent2"/>
          </a:solidFill>
        </p:grpSpPr>
        <p:sp>
          <p:nvSpPr>
            <p:cNvPr id="19" name="Freeform 18">
              <a:extLst>
                <a:ext uri="{FF2B5EF4-FFF2-40B4-BE49-F238E27FC236}">
                  <a16:creationId xmlns:a16="http://schemas.microsoft.com/office/drawing/2014/main" id="{E1FD4820-850C-3047-9711-AD5DD789A3DD}"/>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0" name="Slide Number Placeholder 5">
            <a:extLst>
              <a:ext uri="{FF2B5EF4-FFF2-40B4-BE49-F238E27FC236}">
                <a16:creationId xmlns:a16="http://schemas.microsoft.com/office/drawing/2014/main" id="{6FCB4367-DFEB-41EE-BB5F-1DE76BE845E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Text Placeholder 2">
            <a:extLst>
              <a:ext uri="{FF2B5EF4-FFF2-40B4-BE49-F238E27FC236}">
                <a16:creationId xmlns:a16="http://schemas.microsoft.com/office/drawing/2014/main" id="{A7D55C08-C6A4-4310-AEEF-59D10B31AC0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241200068"/>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Overview or quotes 07">
    <p:spTree>
      <p:nvGrpSpPr>
        <p:cNvPr id="1" name=""/>
        <p:cNvGrpSpPr/>
        <p:nvPr/>
      </p:nvGrpSpPr>
      <p:grpSpPr>
        <a:xfrm>
          <a:off x="0" y="0"/>
          <a:ext cx="0" cy="0"/>
          <a:chOff x="0" y="0"/>
          <a:chExt cx="0" cy="0"/>
        </a:xfrm>
      </p:grpSpPr>
      <p:sp>
        <p:nvSpPr>
          <p:cNvPr id="6" name="Rectangle 5"/>
          <p:cNvSpPr/>
          <p:nvPr/>
        </p:nvSpPr>
        <p:spPr>
          <a:xfrm>
            <a:off x="0"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8857B351-2725-8440-AA09-147EA78EACC8}"/>
              </a:ext>
            </a:extLst>
          </p:cNvPr>
          <p:cNvSpPr/>
          <p:nvPr/>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223B611D-7B8F-B64E-B297-6F15D8AC0FB4}"/>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9F936A6-C45C-DE4D-B127-38C5B78DBD54}"/>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27896B65-6406-4653-B1DC-F69E4603314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B4F529A1-8E27-48C0-8395-0D2C24C23CA9}"/>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4228961749"/>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Overview or quotes 01">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1" name="Rectangle 10"/>
          <p:cNvSpPr/>
          <p:nvPr/>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a16="http://schemas.microsoft.com/office/drawing/2014/main" id="{61FA821A-0A50-424D-A225-45CEE1614094}"/>
              </a:ext>
            </a:extLst>
          </p:cNvPr>
          <p:cNvSpPr/>
          <p:nvPr/>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Slide Number Placeholder 5">
            <a:extLst>
              <a:ext uri="{FF2B5EF4-FFF2-40B4-BE49-F238E27FC236}">
                <a16:creationId xmlns:a16="http://schemas.microsoft.com/office/drawing/2014/main" id="{7D686AB6-FF0C-4123-9325-1B0D3DE2331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B2226ADB-845F-4C5C-A8EE-88BE65AB800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4253968504"/>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p:cSld name="Overview or quotes 02">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Rectangle 11"/>
          <p:cNvSpPr/>
          <p:nvPr/>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18" name="Rectangle 17">
            <a:extLst>
              <a:ext uri="{FF2B5EF4-FFF2-40B4-BE49-F238E27FC236}">
                <a16:creationId xmlns:a16="http://schemas.microsoft.com/office/drawing/2014/main" id="{2337B3A4-A397-5342-874C-2D7CDECCB652}"/>
              </a:ext>
            </a:extLst>
          </p:cNvPr>
          <p:cNvSpPr/>
          <p:nvPr/>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339AB15F-03B0-4706-83CA-17272774B4A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a16="http://schemas.microsoft.com/office/drawing/2014/main" id="{B23A4B77-1686-450D-9C67-51B65F1B87B9}"/>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2346237017"/>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p:cSld name="Overview or quotes 03">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36DE376F-0276-8A49-B76E-60C033C37B7D}"/>
              </a:ext>
            </a:extLst>
          </p:cNvPr>
          <p:cNvSpPr/>
          <p:nvPr/>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F00988D2-82A2-458F-83C4-DDF528994F02}"/>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CC859107-FD19-4226-A608-E9BE8671A66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305780226"/>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p:cSld name="2_Overview or quotes 01">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accent6"/>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21" name="Freeform 20">
            <a:extLst>
              <a:ext uri="{FF2B5EF4-FFF2-40B4-BE49-F238E27FC236}">
                <a16:creationId xmlns:a16="http://schemas.microsoft.com/office/drawing/2014/main" id="{61FA821A-0A50-424D-A225-45CEE1614094}"/>
              </a:ext>
            </a:extLst>
          </p:cNvPr>
          <p:cNvSpPr/>
          <p:nvPr/>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BE841C89-9FC5-43A4-844D-AB62CBC2EB6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D4877454-100C-4E10-9A9E-F6AD2F2F9F84}"/>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249636780"/>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le Slide - White / Teal">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pic>
        <p:nvPicPr>
          <p:cNvPr id="6" name="Picture 5">
            <a:extLst>
              <a:ext uri="{FF2B5EF4-FFF2-40B4-BE49-F238E27FC236}">
                <a16:creationId xmlns:a16="http://schemas.microsoft.com/office/drawing/2014/main" id="{2A698178-D8F4-4A0A-BC8F-3E80565DC48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pic>
        <p:nvPicPr>
          <p:cNvPr id="7" name="Graphic 29">
            <a:extLst>
              <a:ext uri="{FF2B5EF4-FFF2-40B4-BE49-F238E27FC236}">
                <a16:creationId xmlns:a16="http://schemas.microsoft.com/office/drawing/2014/main" id="{18EAD549-C64B-4E20-B91F-AC5CEEA15DB0}"/>
              </a:ext>
            </a:extLst>
          </p:cNvPr>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80900" y="302477"/>
            <a:ext cx="2643023" cy="1610367"/>
          </a:xfrm>
          <a:prstGeom prst="rect">
            <a:avLst/>
          </a:prstGeom>
        </p:spPr>
      </p:pic>
    </p:spTree>
    <p:extLst>
      <p:ext uri="{BB962C8B-B14F-4D97-AF65-F5344CB8AC3E}">
        <p14:creationId xmlns:p14="http://schemas.microsoft.com/office/powerpoint/2010/main" val="1207898204"/>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2_Overview or quotes 02">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accent6"/>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6"/>
          </a:solidFill>
          <a:ln w="6350" cap="flat">
            <a:noFill/>
            <a:prstDash val="solid"/>
            <a:miter/>
          </a:ln>
        </p:spPr>
        <p:txBody>
          <a:bodyPr rtlCol="0" anchor="ctr"/>
          <a:lstStyle/>
          <a:p>
            <a:endParaRPr lang="en-GB" sz="1351"/>
          </a:p>
        </p:txBody>
      </p:sp>
      <p:sp>
        <p:nvSpPr>
          <p:cNvPr id="18" name="Rectangle 17">
            <a:extLst>
              <a:ext uri="{FF2B5EF4-FFF2-40B4-BE49-F238E27FC236}">
                <a16:creationId xmlns:a16="http://schemas.microsoft.com/office/drawing/2014/main" id="{2337B3A4-A397-5342-874C-2D7CDECCB652}"/>
              </a:ext>
            </a:extLst>
          </p:cNvPr>
          <p:cNvSpPr/>
          <p:nvPr/>
        </p:nvSpPr>
        <p:spPr>
          <a:xfrm>
            <a:off x="-1" y="5361887"/>
            <a:ext cx="738525" cy="298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1AB162E7-8FD8-4304-8A81-63BF4C37031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a16="http://schemas.microsoft.com/office/drawing/2014/main" id="{81FC4075-679E-4D60-938A-748CADDD962B}"/>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1635922153"/>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2_Overview or quotes 03">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36DE376F-0276-8A49-B76E-60C033C37B7D}"/>
              </a:ext>
            </a:extLst>
          </p:cNvPr>
          <p:cNvSpPr/>
          <p:nvPr/>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6"/>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accent6"/>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9E10B59E-1833-44B5-8681-D09E60BD3AB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6A44FD2F-A8A0-4406-A893-2B023C1FBA5F}"/>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438811044"/>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2_Overview or quotes 04">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9" name="Freeform 8">
            <a:extLst>
              <a:ext uri="{FF2B5EF4-FFF2-40B4-BE49-F238E27FC236}">
                <a16:creationId xmlns:a16="http://schemas.microsoft.com/office/drawing/2014/main" id="{35B5D0DF-4895-DB4F-85D9-C3FFDE55B8C8}"/>
              </a:ext>
            </a:extLst>
          </p:cNvPr>
          <p:cNvSpPr/>
          <p:nvPr/>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5"/>
          </a:solidFill>
          <a:ln w="6350" cap="flat">
            <a:noFill/>
            <a:prstDash val="solid"/>
            <a:miter/>
          </a:ln>
        </p:spPr>
        <p:txBody>
          <a:bodyPr rtlCol="0" anchor="ctr"/>
          <a:lstStyle/>
          <a:p>
            <a:endParaRPr lang="en-GB" sz="1351"/>
          </a:p>
        </p:txBody>
      </p:sp>
      <p:sp>
        <p:nvSpPr>
          <p:cNvPr id="13" name="Text Placeholder 2">
            <a:extLst>
              <a:ext uri="{FF2B5EF4-FFF2-40B4-BE49-F238E27FC236}">
                <a16:creationId xmlns:a16="http://schemas.microsoft.com/office/drawing/2014/main" id="{F37A16D5-89FE-3B4E-BA82-DFEE96CEA3E9}"/>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B3695FF9-7CF7-4B5D-B88A-16EAD663D0C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92B3D6DA-C005-419A-9A80-9FA360F7CBB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599251037"/>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2_Overview or quotes 05">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3" name="Freeform 12">
            <a:extLst>
              <a:ext uri="{FF2B5EF4-FFF2-40B4-BE49-F238E27FC236}">
                <a16:creationId xmlns:a16="http://schemas.microsoft.com/office/drawing/2014/main" id="{DF3D0604-3EEB-7547-A86F-8B3EFC40A3EC}"/>
              </a:ext>
            </a:extLst>
          </p:cNvPr>
          <p:cNvSpPr/>
          <p:nvPr/>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5"/>
          </a:solidFill>
          <a:ln w="6350" cap="flat">
            <a:noFill/>
            <a:prstDash val="solid"/>
            <a:miter/>
          </a:ln>
        </p:spPr>
        <p:txBody>
          <a:bodyPr rtlCol="0" anchor="ctr"/>
          <a:lstStyle/>
          <a:p>
            <a:endParaRPr lang="en-GB" sz="1351"/>
          </a:p>
        </p:txBody>
      </p:sp>
      <p:sp>
        <p:nvSpPr>
          <p:cNvPr id="12" name="Text Placeholder 2">
            <a:extLst>
              <a:ext uri="{FF2B5EF4-FFF2-40B4-BE49-F238E27FC236}">
                <a16:creationId xmlns:a16="http://schemas.microsoft.com/office/drawing/2014/main" id="{CC14CCF0-8BA3-264F-9F0E-ECBF2D299989}"/>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F75D9748-2DD0-4FFA-A4DB-0870D106D5F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8FD08F0E-3E27-4620-A708-86D5F01A0B4A}"/>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1341624206"/>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p:cSld name="2_Overview or quotes 06">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8" name="Group 17">
            <a:extLst>
              <a:ext uri="{FF2B5EF4-FFF2-40B4-BE49-F238E27FC236}">
                <a16:creationId xmlns:a16="http://schemas.microsoft.com/office/drawing/2014/main" id="{6583914F-58FB-B34E-8161-C66E669476AF}"/>
              </a:ext>
            </a:extLst>
          </p:cNvPr>
          <p:cNvGrpSpPr/>
          <p:nvPr/>
        </p:nvGrpSpPr>
        <p:grpSpPr>
          <a:xfrm>
            <a:off x="-562704" y="4391077"/>
            <a:ext cx="5338709" cy="2177830"/>
            <a:chOff x="-2229" y="2361812"/>
            <a:chExt cx="11067619" cy="4514835"/>
          </a:xfrm>
          <a:solidFill>
            <a:schemeClr val="accent5"/>
          </a:solidFill>
        </p:grpSpPr>
        <p:sp>
          <p:nvSpPr>
            <p:cNvPr id="19" name="Freeform 18">
              <a:extLst>
                <a:ext uri="{FF2B5EF4-FFF2-40B4-BE49-F238E27FC236}">
                  <a16:creationId xmlns:a16="http://schemas.microsoft.com/office/drawing/2014/main" id="{E1FD4820-850C-3047-9711-AD5DD789A3DD}"/>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2" name="Text Placeholder 2">
            <a:extLst>
              <a:ext uri="{FF2B5EF4-FFF2-40B4-BE49-F238E27FC236}">
                <a16:creationId xmlns:a16="http://schemas.microsoft.com/office/drawing/2014/main" id="{5A5CFF8B-1DAA-6C49-BE97-25191944300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F0A764D6-0F7D-EB44-A897-7F9C735CB5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5E0FDA98-D83C-4F8D-8C06-E1EC33D3239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a16="http://schemas.microsoft.com/office/drawing/2014/main" id="{B8C97BD8-4E1D-420B-BED8-058F92E1D6DE}"/>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931344627"/>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p:cSld name="2_Overview or quotes 07">
    <p:spTree>
      <p:nvGrpSpPr>
        <p:cNvPr id="1" name=""/>
        <p:cNvGrpSpPr/>
        <p:nvPr/>
      </p:nvGrpSpPr>
      <p:grpSpPr>
        <a:xfrm>
          <a:off x="0" y="0"/>
          <a:ext cx="0" cy="0"/>
          <a:chOff x="0" y="0"/>
          <a:chExt cx="0" cy="0"/>
        </a:xfrm>
      </p:grpSpPr>
      <p:sp>
        <p:nvSpPr>
          <p:cNvPr id="6" name="Rectangle 5"/>
          <p:cNvSpPr/>
          <p:nvPr/>
        </p:nvSpPr>
        <p:spPr>
          <a:xfrm>
            <a:off x="0"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8857B351-2725-8440-AA09-147EA78EACC8}"/>
              </a:ext>
            </a:extLst>
          </p:cNvPr>
          <p:cNvSpPr/>
          <p:nvPr/>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a:p>
        </p:txBody>
      </p:sp>
      <p:sp>
        <p:nvSpPr>
          <p:cNvPr id="10" name="Text Placeholder 2">
            <a:extLst>
              <a:ext uri="{FF2B5EF4-FFF2-40B4-BE49-F238E27FC236}">
                <a16:creationId xmlns:a16="http://schemas.microsoft.com/office/drawing/2014/main" id="{A451FE4A-F1CC-BF41-8328-846960CA95E5}"/>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88F1BEC4-B7C8-40F3-80A4-023EE62D7FE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DCCDF01D-4284-4B49-922B-CC5473380BBB}"/>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578193762"/>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p:cSld name="1_Overview or quotes 01">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21" name="Freeform 20">
            <a:extLst>
              <a:ext uri="{FF2B5EF4-FFF2-40B4-BE49-F238E27FC236}">
                <a16:creationId xmlns:a16="http://schemas.microsoft.com/office/drawing/2014/main" id="{61FA821A-0A50-424D-A225-45CEE1614094}"/>
              </a:ext>
            </a:extLst>
          </p:cNvPr>
          <p:cNvSpPr/>
          <p:nvPr/>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C0D79F22-9145-4FB6-A417-23EAEBAE0E8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03F35AFB-525B-4610-8ABA-620C36499EEE}"/>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169519291"/>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1_Overview or quotes 02">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8" name="Rectangle 17">
            <a:extLst>
              <a:ext uri="{FF2B5EF4-FFF2-40B4-BE49-F238E27FC236}">
                <a16:creationId xmlns:a16="http://schemas.microsoft.com/office/drawing/2014/main" id="{2337B3A4-A397-5342-874C-2D7CDECCB652}"/>
              </a:ext>
            </a:extLst>
          </p:cNvPr>
          <p:cNvSpPr/>
          <p:nvPr/>
        </p:nvSpPr>
        <p:spPr>
          <a:xfrm>
            <a:off x="-1" y="5361887"/>
            <a:ext cx="738525" cy="29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9" name="Text Placeholder 2">
            <a:extLst>
              <a:ext uri="{FF2B5EF4-FFF2-40B4-BE49-F238E27FC236}">
                <a16:creationId xmlns:a16="http://schemas.microsoft.com/office/drawing/2014/main" id="{80A7D019-BBAC-4645-9DB8-682AF9377C73}"/>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8" name="Slide Number Placeholder 5">
            <a:extLst>
              <a:ext uri="{FF2B5EF4-FFF2-40B4-BE49-F238E27FC236}">
                <a16:creationId xmlns:a16="http://schemas.microsoft.com/office/drawing/2014/main" id="{3D08D196-F460-485B-9B5F-F9309E615A46}"/>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a16="http://schemas.microsoft.com/office/drawing/2014/main" id="{CE46A15D-5D47-4F9D-AE82-7850CDF907EC}"/>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201675124"/>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p:cSld name="1_Overview or quotes 03">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36DE376F-0276-8A49-B76E-60C033C37B7D}"/>
              </a:ext>
            </a:extLst>
          </p:cNvPr>
          <p:cNvSpPr/>
          <p:nvPr/>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3"/>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2">
            <a:extLst>
              <a:ext uri="{FF2B5EF4-FFF2-40B4-BE49-F238E27FC236}">
                <a16:creationId xmlns:a16="http://schemas.microsoft.com/office/drawing/2014/main" id="{6AE6F906-CC5F-42C7-9475-87635D73613A}"/>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42AD2262-AEBC-4DD5-8680-6A6F55F0479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9FD150A3-A188-4177-AC97-4337644B63B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1697566655"/>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p:cSld name="1_Overview or quotes 04">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9" name="Freeform 8">
            <a:extLst>
              <a:ext uri="{FF2B5EF4-FFF2-40B4-BE49-F238E27FC236}">
                <a16:creationId xmlns:a16="http://schemas.microsoft.com/office/drawing/2014/main" id="{35B5D0DF-4895-DB4F-85D9-C3FFDE55B8C8}"/>
              </a:ext>
            </a:extLst>
          </p:cNvPr>
          <p:cNvSpPr/>
          <p:nvPr/>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E791B42B-198C-425F-B793-3ED8FA182C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0A1DF176-8FAA-466E-A7A3-4168C09538F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EC65070B-DD11-4B89-A8A8-6D8C6468C290}"/>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590762678"/>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4.xml"/><Relationship Id="rId117" Type="http://schemas.openxmlformats.org/officeDocument/2006/relationships/slideLayout" Target="../slideLayouts/slideLayout125.xml"/><Relationship Id="rId21" Type="http://schemas.openxmlformats.org/officeDocument/2006/relationships/slideLayout" Target="../slideLayouts/slideLayout29.xml"/><Relationship Id="rId42" Type="http://schemas.openxmlformats.org/officeDocument/2006/relationships/slideLayout" Target="../slideLayouts/slideLayout50.xml"/><Relationship Id="rId47" Type="http://schemas.openxmlformats.org/officeDocument/2006/relationships/slideLayout" Target="../slideLayouts/slideLayout55.xml"/><Relationship Id="rId63" Type="http://schemas.openxmlformats.org/officeDocument/2006/relationships/slideLayout" Target="../slideLayouts/slideLayout71.xml"/><Relationship Id="rId68" Type="http://schemas.openxmlformats.org/officeDocument/2006/relationships/slideLayout" Target="../slideLayouts/slideLayout76.xml"/><Relationship Id="rId84" Type="http://schemas.openxmlformats.org/officeDocument/2006/relationships/slideLayout" Target="../slideLayouts/slideLayout92.xml"/><Relationship Id="rId89" Type="http://schemas.openxmlformats.org/officeDocument/2006/relationships/slideLayout" Target="../slideLayouts/slideLayout97.xml"/><Relationship Id="rId112" Type="http://schemas.openxmlformats.org/officeDocument/2006/relationships/slideLayout" Target="../slideLayouts/slideLayout120.xml"/><Relationship Id="rId133" Type="http://schemas.openxmlformats.org/officeDocument/2006/relationships/slideLayout" Target="../slideLayouts/slideLayout141.xml"/><Relationship Id="rId138" Type="http://schemas.openxmlformats.org/officeDocument/2006/relationships/slideLayout" Target="../slideLayouts/slideLayout146.xml"/><Relationship Id="rId154" Type="http://schemas.openxmlformats.org/officeDocument/2006/relationships/slideLayout" Target="../slideLayouts/slideLayout162.xml"/><Relationship Id="rId159" Type="http://schemas.openxmlformats.org/officeDocument/2006/relationships/slideLayout" Target="../slideLayouts/slideLayout167.xml"/><Relationship Id="rId170" Type="http://schemas.openxmlformats.org/officeDocument/2006/relationships/slideLayout" Target="../slideLayouts/slideLayout178.xml"/><Relationship Id="rId16" Type="http://schemas.openxmlformats.org/officeDocument/2006/relationships/slideLayout" Target="../slideLayouts/slideLayout24.xml"/><Relationship Id="rId107" Type="http://schemas.openxmlformats.org/officeDocument/2006/relationships/slideLayout" Target="../slideLayouts/slideLayout115.xml"/><Relationship Id="rId11" Type="http://schemas.openxmlformats.org/officeDocument/2006/relationships/slideLayout" Target="../slideLayouts/slideLayout19.xml"/><Relationship Id="rId32" Type="http://schemas.openxmlformats.org/officeDocument/2006/relationships/slideLayout" Target="../slideLayouts/slideLayout40.xml"/><Relationship Id="rId37" Type="http://schemas.openxmlformats.org/officeDocument/2006/relationships/slideLayout" Target="../slideLayouts/slideLayout45.xml"/><Relationship Id="rId53" Type="http://schemas.openxmlformats.org/officeDocument/2006/relationships/slideLayout" Target="../slideLayouts/slideLayout61.xml"/><Relationship Id="rId58" Type="http://schemas.openxmlformats.org/officeDocument/2006/relationships/slideLayout" Target="../slideLayouts/slideLayout66.xml"/><Relationship Id="rId74" Type="http://schemas.openxmlformats.org/officeDocument/2006/relationships/slideLayout" Target="../slideLayouts/slideLayout82.xml"/><Relationship Id="rId79" Type="http://schemas.openxmlformats.org/officeDocument/2006/relationships/slideLayout" Target="../slideLayouts/slideLayout87.xml"/><Relationship Id="rId102" Type="http://schemas.openxmlformats.org/officeDocument/2006/relationships/slideLayout" Target="../slideLayouts/slideLayout110.xml"/><Relationship Id="rId123" Type="http://schemas.openxmlformats.org/officeDocument/2006/relationships/slideLayout" Target="../slideLayouts/slideLayout131.xml"/><Relationship Id="rId128" Type="http://schemas.openxmlformats.org/officeDocument/2006/relationships/slideLayout" Target="../slideLayouts/slideLayout136.xml"/><Relationship Id="rId144" Type="http://schemas.openxmlformats.org/officeDocument/2006/relationships/slideLayout" Target="../slideLayouts/slideLayout152.xml"/><Relationship Id="rId149" Type="http://schemas.openxmlformats.org/officeDocument/2006/relationships/slideLayout" Target="../slideLayouts/slideLayout157.xml"/><Relationship Id="rId5" Type="http://schemas.openxmlformats.org/officeDocument/2006/relationships/slideLayout" Target="../slideLayouts/slideLayout13.xml"/><Relationship Id="rId90" Type="http://schemas.openxmlformats.org/officeDocument/2006/relationships/slideLayout" Target="../slideLayouts/slideLayout98.xml"/><Relationship Id="rId95" Type="http://schemas.openxmlformats.org/officeDocument/2006/relationships/slideLayout" Target="../slideLayouts/slideLayout103.xml"/><Relationship Id="rId160" Type="http://schemas.openxmlformats.org/officeDocument/2006/relationships/slideLayout" Target="../slideLayouts/slideLayout168.xml"/><Relationship Id="rId165" Type="http://schemas.openxmlformats.org/officeDocument/2006/relationships/slideLayout" Target="../slideLayouts/slideLayout173.xml"/><Relationship Id="rId22" Type="http://schemas.openxmlformats.org/officeDocument/2006/relationships/slideLayout" Target="../slideLayouts/slideLayout30.xml"/><Relationship Id="rId27" Type="http://schemas.openxmlformats.org/officeDocument/2006/relationships/slideLayout" Target="../slideLayouts/slideLayout35.xml"/><Relationship Id="rId43" Type="http://schemas.openxmlformats.org/officeDocument/2006/relationships/slideLayout" Target="../slideLayouts/slideLayout51.xml"/><Relationship Id="rId48" Type="http://schemas.openxmlformats.org/officeDocument/2006/relationships/slideLayout" Target="../slideLayouts/slideLayout56.xml"/><Relationship Id="rId64" Type="http://schemas.openxmlformats.org/officeDocument/2006/relationships/slideLayout" Target="../slideLayouts/slideLayout72.xml"/><Relationship Id="rId69" Type="http://schemas.openxmlformats.org/officeDocument/2006/relationships/slideLayout" Target="../slideLayouts/slideLayout77.xml"/><Relationship Id="rId113" Type="http://schemas.openxmlformats.org/officeDocument/2006/relationships/slideLayout" Target="../slideLayouts/slideLayout121.xml"/><Relationship Id="rId118" Type="http://schemas.openxmlformats.org/officeDocument/2006/relationships/slideLayout" Target="../slideLayouts/slideLayout126.xml"/><Relationship Id="rId134" Type="http://schemas.openxmlformats.org/officeDocument/2006/relationships/slideLayout" Target="../slideLayouts/slideLayout142.xml"/><Relationship Id="rId139" Type="http://schemas.openxmlformats.org/officeDocument/2006/relationships/slideLayout" Target="../slideLayouts/slideLayout147.xml"/><Relationship Id="rId80" Type="http://schemas.openxmlformats.org/officeDocument/2006/relationships/slideLayout" Target="../slideLayouts/slideLayout88.xml"/><Relationship Id="rId85" Type="http://schemas.openxmlformats.org/officeDocument/2006/relationships/slideLayout" Target="../slideLayouts/slideLayout93.xml"/><Relationship Id="rId150" Type="http://schemas.openxmlformats.org/officeDocument/2006/relationships/slideLayout" Target="../slideLayouts/slideLayout158.xml"/><Relationship Id="rId155" Type="http://schemas.openxmlformats.org/officeDocument/2006/relationships/slideLayout" Target="../slideLayouts/slideLayout163.xml"/><Relationship Id="rId171" Type="http://schemas.openxmlformats.org/officeDocument/2006/relationships/theme" Target="../theme/theme2.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33" Type="http://schemas.openxmlformats.org/officeDocument/2006/relationships/slideLayout" Target="../slideLayouts/slideLayout41.xml"/><Relationship Id="rId38" Type="http://schemas.openxmlformats.org/officeDocument/2006/relationships/slideLayout" Target="../slideLayouts/slideLayout46.xml"/><Relationship Id="rId59" Type="http://schemas.openxmlformats.org/officeDocument/2006/relationships/slideLayout" Target="../slideLayouts/slideLayout67.xml"/><Relationship Id="rId103" Type="http://schemas.openxmlformats.org/officeDocument/2006/relationships/slideLayout" Target="../slideLayouts/slideLayout111.xml"/><Relationship Id="rId108" Type="http://schemas.openxmlformats.org/officeDocument/2006/relationships/slideLayout" Target="../slideLayouts/slideLayout116.xml"/><Relationship Id="rId124" Type="http://schemas.openxmlformats.org/officeDocument/2006/relationships/slideLayout" Target="../slideLayouts/slideLayout132.xml"/><Relationship Id="rId129" Type="http://schemas.openxmlformats.org/officeDocument/2006/relationships/slideLayout" Target="../slideLayouts/slideLayout137.xml"/><Relationship Id="rId54" Type="http://schemas.openxmlformats.org/officeDocument/2006/relationships/slideLayout" Target="../slideLayouts/slideLayout62.xml"/><Relationship Id="rId70" Type="http://schemas.openxmlformats.org/officeDocument/2006/relationships/slideLayout" Target="../slideLayouts/slideLayout78.xml"/><Relationship Id="rId75" Type="http://schemas.openxmlformats.org/officeDocument/2006/relationships/slideLayout" Target="../slideLayouts/slideLayout83.xml"/><Relationship Id="rId91" Type="http://schemas.openxmlformats.org/officeDocument/2006/relationships/slideLayout" Target="../slideLayouts/slideLayout99.xml"/><Relationship Id="rId96" Type="http://schemas.openxmlformats.org/officeDocument/2006/relationships/slideLayout" Target="../slideLayouts/slideLayout104.xml"/><Relationship Id="rId140" Type="http://schemas.openxmlformats.org/officeDocument/2006/relationships/slideLayout" Target="../slideLayouts/slideLayout148.xml"/><Relationship Id="rId145" Type="http://schemas.openxmlformats.org/officeDocument/2006/relationships/slideLayout" Target="../slideLayouts/slideLayout153.xml"/><Relationship Id="rId161" Type="http://schemas.openxmlformats.org/officeDocument/2006/relationships/slideLayout" Target="../slideLayouts/slideLayout169.xml"/><Relationship Id="rId166" Type="http://schemas.openxmlformats.org/officeDocument/2006/relationships/slideLayout" Target="../slideLayouts/slideLayout174.xml"/><Relationship Id="rId1" Type="http://schemas.openxmlformats.org/officeDocument/2006/relationships/slideLayout" Target="../slideLayouts/slideLayout9.xml"/><Relationship Id="rId6" Type="http://schemas.openxmlformats.org/officeDocument/2006/relationships/slideLayout" Target="../slideLayouts/slideLayout14.xml"/><Relationship Id="rId15" Type="http://schemas.openxmlformats.org/officeDocument/2006/relationships/slideLayout" Target="../slideLayouts/slideLayout23.xml"/><Relationship Id="rId23" Type="http://schemas.openxmlformats.org/officeDocument/2006/relationships/slideLayout" Target="../slideLayouts/slideLayout31.xml"/><Relationship Id="rId28" Type="http://schemas.openxmlformats.org/officeDocument/2006/relationships/slideLayout" Target="../slideLayouts/slideLayout36.xml"/><Relationship Id="rId36" Type="http://schemas.openxmlformats.org/officeDocument/2006/relationships/slideLayout" Target="../slideLayouts/slideLayout44.xml"/><Relationship Id="rId49" Type="http://schemas.openxmlformats.org/officeDocument/2006/relationships/slideLayout" Target="../slideLayouts/slideLayout57.xml"/><Relationship Id="rId57" Type="http://schemas.openxmlformats.org/officeDocument/2006/relationships/slideLayout" Target="../slideLayouts/slideLayout65.xml"/><Relationship Id="rId106" Type="http://schemas.openxmlformats.org/officeDocument/2006/relationships/slideLayout" Target="../slideLayouts/slideLayout114.xml"/><Relationship Id="rId114" Type="http://schemas.openxmlformats.org/officeDocument/2006/relationships/slideLayout" Target="../slideLayouts/slideLayout122.xml"/><Relationship Id="rId119" Type="http://schemas.openxmlformats.org/officeDocument/2006/relationships/slideLayout" Target="../slideLayouts/slideLayout127.xml"/><Relationship Id="rId127" Type="http://schemas.openxmlformats.org/officeDocument/2006/relationships/slideLayout" Target="../slideLayouts/slideLayout135.xml"/><Relationship Id="rId10" Type="http://schemas.openxmlformats.org/officeDocument/2006/relationships/slideLayout" Target="../slideLayouts/slideLayout18.xml"/><Relationship Id="rId31" Type="http://schemas.openxmlformats.org/officeDocument/2006/relationships/slideLayout" Target="../slideLayouts/slideLayout39.xml"/><Relationship Id="rId44" Type="http://schemas.openxmlformats.org/officeDocument/2006/relationships/slideLayout" Target="../slideLayouts/slideLayout52.xml"/><Relationship Id="rId52" Type="http://schemas.openxmlformats.org/officeDocument/2006/relationships/slideLayout" Target="../slideLayouts/slideLayout60.xml"/><Relationship Id="rId60" Type="http://schemas.openxmlformats.org/officeDocument/2006/relationships/slideLayout" Target="../slideLayouts/slideLayout68.xml"/><Relationship Id="rId65" Type="http://schemas.openxmlformats.org/officeDocument/2006/relationships/slideLayout" Target="../slideLayouts/slideLayout73.xml"/><Relationship Id="rId73" Type="http://schemas.openxmlformats.org/officeDocument/2006/relationships/slideLayout" Target="../slideLayouts/slideLayout81.xml"/><Relationship Id="rId78" Type="http://schemas.openxmlformats.org/officeDocument/2006/relationships/slideLayout" Target="../slideLayouts/slideLayout86.xml"/><Relationship Id="rId81" Type="http://schemas.openxmlformats.org/officeDocument/2006/relationships/slideLayout" Target="../slideLayouts/slideLayout89.xml"/><Relationship Id="rId86" Type="http://schemas.openxmlformats.org/officeDocument/2006/relationships/slideLayout" Target="../slideLayouts/slideLayout94.xml"/><Relationship Id="rId94" Type="http://schemas.openxmlformats.org/officeDocument/2006/relationships/slideLayout" Target="../slideLayouts/slideLayout102.xml"/><Relationship Id="rId99" Type="http://schemas.openxmlformats.org/officeDocument/2006/relationships/slideLayout" Target="../slideLayouts/slideLayout107.xml"/><Relationship Id="rId101" Type="http://schemas.openxmlformats.org/officeDocument/2006/relationships/slideLayout" Target="../slideLayouts/slideLayout109.xml"/><Relationship Id="rId122" Type="http://schemas.openxmlformats.org/officeDocument/2006/relationships/slideLayout" Target="../slideLayouts/slideLayout130.xml"/><Relationship Id="rId130" Type="http://schemas.openxmlformats.org/officeDocument/2006/relationships/slideLayout" Target="../slideLayouts/slideLayout138.xml"/><Relationship Id="rId135" Type="http://schemas.openxmlformats.org/officeDocument/2006/relationships/slideLayout" Target="../slideLayouts/slideLayout143.xml"/><Relationship Id="rId143" Type="http://schemas.openxmlformats.org/officeDocument/2006/relationships/slideLayout" Target="../slideLayouts/slideLayout151.xml"/><Relationship Id="rId148" Type="http://schemas.openxmlformats.org/officeDocument/2006/relationships/slideLayout" Target="../slideLayouts/slideLayout156.xml"/><Relationship Id="rId151" Type="http://schemas.openxmlformats.org/officeDocument/2006/relationships/slideLayout" Target="../slideLayouts/slideLayout159.xml"/><Relationship Id="rId156" Type="http://schemas.openxmlformats.org/officeDocument/2006/relationships/slideLayout" Target="../slideLayouts/slideLayout164.xml"/><Relationship Id="rId164" Type="http://schemas.openxmlformats.org/officeDocument/2006/relationships/slideLayout" Target="../slideLayouts/slideLayout172.xml"/><Relationship Id="rId169" Type="http://schemas.openxmlformats.org/officeDocument/2006/relationships/slideLayout" Target="../slideLayouts/slideLayout17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72" Type="http://schemas.openxmlformats.org/officeDocument/2006/relationships/image" Target="../media/image1.png"/><Relationship Id="rId13" Type="http://schemas.openxmlformats.org/officeDocument/2006/relationships/slideLayout" Target="../slideLayouts/slideLayout21.xml"/><Relationship Id="rId18" Type="http://schemas.openxmlformats.org/officeDocument/2006/relationships/slideLayout" Target="../slideLayouts/slideLayout26.xml"/><Relationship Id="rId39" Type="http://schemas.openxmlformats.org/officeDocument/2006/relationships/slideLayout" Target="../slideLayouts/slideLayout47.xml"/><Relationship Id="rId109" Type="http://schemas.openxmlformats.org/officeDocument/2006/relationships/slideLayout" Target="../slideLayouts/slideLayout117.xml"/><Relationship Id="rId34" Type="http://schemas.openxmlformats.org/officeDocument/2006/relationships/slideLayout" Target="../slideLayouts/slideLayout42.xml"/><Relationship Id="rId50" Type="http://schemas.openxmlformats.org/officeDocument/2006/relationships/slideLayout" Target="../slideLayouts/slideLayout58.xml"/><Relationship Id="rId55" Type="http://schemas.openxmlformats.org/officeDocument/2006/relationships/slideLayout" Target="../slideLayouts/slideLayout63.xml"/><Relationship Id="rId76" Type="http://schemas.openxmlformats.org/officeDocument/2006/relationships/slideLayout" Target="../slideLayouts/slideLayout84.xml"/><Relationship Id="rId97" Type="http://schemas.openxmlformats.org/officeDocument/2006/relationships/slideLayout" Target="../slideLayouts/slideLayout105.xml"/><Relationship Id="rId104" Type="http://schemas.openxmlformats.org/officeDocument/2006/relationships/slideLayout" Target="../slideLayouts/slideLayout112.xml"/><Relationship Id="rId120" Type="http://schemas.openxmlformats.org/officeDocument/2006/relationships/slideLayout" Target="../slideLayouts/slideLayout128.xml"/><Relationship Id="rId125" Type="http://schemas.openxmlformats.org/officeDocument/2006/relationships/slideLayout" Target="../slideLayouts/slideLayout133.xml"/><Relationship Id="rId141" Type="http://schemas.openxmlformats.org/officeDocument/2006/relationships/slideLayout" Target="../slideLayouts/slideLayout149.xml"/><Relationship Id="rId146" Type="http://schemas.openxmlformats.org/officeDocument/2006/relationships/slideLayout" Target="../slideLayouts/slideLayout154.xml"/><Relationship Id="rId167" Type="http://schemas.openxmlformats.org/officeDocument/2006/relationships/slideLayout" Target="../slideLayouts/slideLayout175.xml"/><Relationship Id="rId7" Type="http://schemas.openxmlformats.org/officeDocument/2006/relationships/slideLayout" Target="../slideLayouts/slideLayout15.xml"/><Relationship Id="rId71" Type="http://schemas.openxmlformats.org/officeDocument/2006/relationships/slideLayout" Target="../slideLayouts/slideLayout79.xml"/><Relationship Id="rId92" Type="http://schemas.openxmlformats.org/officeDocument/2006/relationships/slideLayout" Target="../slideLayouts/slideLayout100.xml"/><Relationship Id="rId162" Type="http://schemas.openxmlformats.org/officeDocument/2006/relationships/slideLayout" Target="../slideLayouts/slideLayout170.xml"/><Relationship Id="rId2" Type="http://schemas.openxmlformats.org/officeDocument/2006/relationships/slideLayout" Target="../slideLayouts/slideLayout10.xml"/><Relationship Id="rId29" Type="http://schemas.openxmlformats.org/officeDocument/2006/relationships/slideLayout" Target="../slideLayouts/slideLayout37.xml"/><Relationship Id="rId24" Type="http://schemas.openxmlformats.org/officeDocument/2006/relationships/slideLayout" Target="../slideLayouts/slideLayout32.xml"/><Relationship Id="rId40" Type="http://schemas.openxmlformats.org/officeDocument/2006/relationships/slideLayout" Target="../slideLayouts/slideLayout48.xml"/><Relationship Id="rId45" Type="http://schemas.openxmlformats.org/officeDocument/2006/relationships/slideLayout" Target="../slideLayouts/slideLayout53.xml"/><Relationship Id="rId66" Type="http://schemas.openxmlformats.org/officeDocument/2006/relationships/slideLayout" Target="../slideLayouts/slideLayout74.xml"/><Relationship Id="rId87" Type="http://schemas.openxmlformats.org/officeDocument/2006/relationships/slideLayout" Target="../slideLayouts/slideLayout95.xml"/><Relationship Id="rId110" Type="http://schemas.openxmlformats.org/officeDocument/2006/relationships/slideLayout" Target="../slideLayouts/slideLayout118.xml"/><Relationship Id="rId115" Type="http://schemas.openxmlformats.org/officeDocument/2006/relationships/slideLayout" Target="../slideLayouts/slideLayout123.xml"/><Relationship Id="rId131" Type="http://schemas.openxmlformats.org/officeDocument/2006/relationships/slideLayout" Target="../slideLayouts/slideLayout139.xml"/><Relationship Id="rId136" Type="http://schemas.openxmlformats.org/officeDocument/2006/relationships/slideLayout" Target="../slideLayouts/slideLayout144.xml"/><Relationship Id="rId157" Type="http://schemas.openxmlformats.org/officeDocument/2006/relationships/slideLayout" Target="../slideLayouts/slideLayout165.xml"/><Relationship Id="rId61" Type="http://schemas.openxmlformats.org/officeDocument/2006/relationships/slideLayout" Target="../slideLayouts/slideLayout69.xml"/><Relationship Id="rId82" Type="http://schemas.openxmlformats.org/officeDocument/2006/relationships/slideLayout" Target="../slideLayouts/slideLayout90.xml"/><Relationship Id="rId152" Type="http://schemas.openxmlformats.org/officeDocument/2006/relationships/slideLayout" Target="../slideLayouts/slideLayout160.xml"/><Relationship Id="rId173" Type="http://schemas.openxmlformats.org/officeDocument/2006/relationships/image" Target="../media/image4.svg"/><Relationship Id="rId19" Type="http://schemas.openxmlformats.org/officeDocument/2006/relationships/slideLayout" Target="../slideLayouts/slideLayout27.xml"/><Relationship Id="rId14" Type="http://schemas.openxmlformats.org/officeDocument/2006/relationships/slideLayout" Target="../slideLayouts/slideLayout22.xml"/><Relationship Id="rId30" Type="http://schemas.openxmlformats.org/officeDocument/2006/relationships/slideLayout" Target="../slideLayouts/slideLayout38.xml"/><Relationship Id="rId35" Type="http://schemas.openxmlformats.org/officeDocument/2006/relationships/slideLayout" Target="../slideLayouts/slideLayout43.xml"/><Relationship Id="rId56" Type="http://schemas.openxmlformats.org/officeDocument/2006/relationships/slideLayout" Target="../slideLayouts/slideLayout64.xml"/><Relationship Id="rId77" Type="http://schemas.openxmlformats.org/officeDocument/2006/relationships/slideLayout" Target="../slideLayouts/slideLayout85.xml"/><Relationship Id="rId100" Type="http://schemas.openxmlformats.org/officeDocument/2006/relationships/slideLayout" Target="../slideLayouts/slideLayout108.xml"/><Relationship Id="rId105" Type="http://schemas.openxmlformats.org/officeDocument/2006/relationships/slideLayout" Target="../slideLayouts/slideLayout113.xml"/><Relationship Id="rId126" Type="http://schemas.openxmlformats.org/officeDocument/2006/relationships/slideLayout" Target="../slideLayouts/slideLayout134.xml"/><Relationship Id="rId147" Type="http://schemas.openxmlformats.org/officeDocument/2006/relationships/slideLayout" Target="../slideLayouts/slideLayout155.xml"/><Relationship Id="rId168" Type="http://schemas.openxmlformats.org/officeDocument/2006/relationships/slideLayout" Target="../slideLayouts/slideLayout176.xml"/><Relationship Id="rId8" Type="http://schemas.openxmlformats.org/officeDocument/2006/relationships/slideLayout" Target="../slideLayouts/slideLayout16.xml"/><Relationship Id="rId51" Type="http://schemas.openxmlformats.org/officeDocument/2006/relationships/slideLayout" Target="../slideLayouts/slideLayout59.xml"/><Relationship Id="rId72" Type="http://schemas.openxmlformats.org/officeDocument/2006/relationships/slideLayout" Target="../slideLayouts/slideLayout80.xml"/><Relationship Id="rId93" Type="http://schemas.openxmlformats.org/officeDocument/2006/relationships/slideLayout" Target="../slideLayouts/slideLayout101.xml"/><Relationship Id="rId98" Type="http://schemas.openxmlformats.org/officeDocument/2006/relationships/slideLayout" Target="../slideLayouts/slideLayout106.xml"/><Relationship Id="rId121" Type="http://schemas.openxmlformats.org/officeDocument/2006/relationships/slideLayout" Target="../slideLayouts/slideLayout129.xml"/><Relationship Id="rId142" Type="http://schemas.openxmlformats.org/officeDocument/2006/relationships/slideLayout" Target="../slideLayouts/slideLayout150.xml"/><Relationship Id="rId163" Type="http://schemas.openxmlformats.org/officeDocument/2006/relationships/slideLayout" Target="../slideLayouts/slideLayout171.xml"/><Relationship Id="rId3" Type="http://schemas.openxmlformats.org/officeDocument/2006/relationships/slideLayout" Target="../slideLayouts/slideLayout11.xml"/><Relationship Id="rId25" Type="http://schemas.openxmlformats.org/officeDocument/2006/relationships/slideLayout" Target="../slideLayouts/slideLayout33.xml"/><Relationship Id="rId46" Type="http://schemas.openxmlformats.org/officeDocument/2006/relationships/slideLayout" Target="../slideLayouts/slideLayout54.xml"/><Relationship Id="rId67" Type="http://schemas.openxmlformats.org/officeDocument/2006/relationships/slideLayout" Target="../slideLayouts/slideLayout75.xml"/><Relationship Id="rId116" Type="http://schemas.openxmlformats.org/officeDocument/2006/relationships/slideLayout" Target="../slideLayouts/slideLayout124.xml"/><Relationship Id="rId137" Type="http://schemas.openxmlformats.org/officeDocument/2006/relationships/slideLayout" Target="../slideLayouts/slideLayout145.xml"/><Relationship Id="rId158" Type="http://schemas.openxmlformats.org/officeDocument/2006/relationships/slideLayout" Target="../slideLayouts/slideLayout166.xml"/><Relationship Id="rId20" Type="http://schemas.openxmlformats.org/officeDocument/2006/relationships/slideLayout" Target="../slideLayouts/slideLayout28.xml"/><Relationship Id="rId41" Type="http://schemas.openxmlformats.org/officeDocument/2006/relationships/slideLayout" Target="../slideLayouts/slideLayout49.xml"/><Relationship Id="rId62" Type="http://schemas.openxmlformats.org/officeDocument/2006/relationships/slideLayout" Target="../slideLayouts/slideLayout70.xml"/><Relationship Id="rId83" Type="http://schemas.openxmlformats.org/officeDocument/2006/relationships/slideLayout" Target="../slideLayouts/slideLayout91.xml"/><Relationship Id="rId88" Type="http://schemas.openxmlformats.org/officeDocument/2006/relationships/slideLayout" Target="../slideLayouts/slideLayout96.xml"/><Relationship Id="rId111" Type="http://schemas.openxmlformats.org/officeDocument/2006/relationships/slideLayout" Target="../slideLayouts/slideLayout119.xml"/><Relationship Id="rId132" Type="http://schemas.openxmlformats.org/officeDocument/2006/relationships/slideLayout" Target="../slideLayouts/slideLayout140.xml"/><Relationship Id="rId153" Type="http://schemas.openxmlformats.org/officeDocument/2006/relationships/slideLayout" Target="../slideLayouts/slideLayout161.xml"/><Relationship Id="rId17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dirty="0"/>
              <a:t>Click to edit Master title style</a:t>
            </a:r>
            <a:endParaRPr lang="en-GB" noProof="0" dirty="0"/>
          </a:p>
        </p:txBody>
      </p:sp>
      <p:pic>
        <p:nvPicPr>
          <p:cNvPr id="5" name="Graphic 31">
            <a:extLst>
              <a:ext uri="{FF2B5EF4-FFF2-40B4-BE49-F238E27FC236}">
                <a16:creationId xmlns:a16="http://schemas.microsoft.com/office/drawing/2014/main" id="{84062FA7-077C-4A84-902C-9E6774AB4EB1}"/>
              </a:ext>
            </a:extLst>
          </p:cNvPr>
          <p:cNvPicPr>
            <a:picLocks noChangeAspect="1"/>
          </p:cNvPicPr>
          <p:nvPr userDrawn="1"/>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269737" y="377825"/>
            <a:ext cx="781218" cy="552176"/>
          </a:xfrm>
          <a:prstGeom prst="rect">
            <a:avLst/>
          </a:prstGeom>
        </p:spPr>
      </p:pic>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 id="2147483763" r:id="rId8"/>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rgbClr val="004050"/>
          </a:solidFill>
          <a:effectLst/>
          <a:uLnTx/>
          <a:uFillTx/>
          <a:latin typeface="Krana Fat B" panose="00000B00000000000000" pitchFamily="50" charset="0"/>
          <a:ea typeface="+mj-ea"/>
          <a:cs typeface="Arial" pitchFamily="34" charset="0"/>
        </a:defRPr>
      </a:lvl1pPr>
    </p:titleStyle>
    <p:bodyStyle>
      <a:lvl1pPr marL="342900" indent="-342900" algn="l" defTabSz="914400" rtl="0" eaLnBrk="1" latinLnBrk="0" hangingPunct="1">
        <a:spcBef>
          <a:spcPts val="600"/>
        </a:spcBef>
        <a:spcAft>
          <a:spcPts val="600"/>
        </a:spcAft>
        <a:buClr>
          <a:schemeClr val="tx1"/>
        </a:buClr>
        <a:buFont typeface="Arial" panose="020B0604020202020204" pitchFamily="34" charset="0"/>
        <a:buChar char="•"/>
        <a:defRPr sz="2000" b="0" kern="1200" baseline="0">
          <a:solidFill>
            <a:srgbClr val="004050"/>
          </a:solidFill>
          <a:latin typeface="Montserrat" panose="00000500000000000000" pitchFamily="2" charset="0"/>
          <a:ea typeface="+mn-ea"/>
          <a:cs typeface="Arial" pitchFamily="34" charset="0"/>
        </a:defRPr>
      </a:lvl1pPr>
      <a:lvl2pPr marL="742950" indent="-28575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2pPr>
      <a:lvl3pPr marL="11430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3pPr>
      <a:lvl4pPr marL="16002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4pPr>
      <a:lvl5pPr marL="20574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1349374" y="1138012"/>
            <a:ext cx="9491663" cy="687614"/>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1350676" y="1944209"/>
            <a:ext cx="9490362" cy="4232753"/>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4" name="Graphic 31">
            <a:extLst>
              <a:ext uri="{FF2B5EF4-FFF2-40B4-BE49-F238E27FC236}">
                <a16:creationId xmlns:a16="http://schemas.microsoft.com/office/drawing/2014/main" id="{E04B9394-820E-45B1-AED1-10AA3CC584A2}"/>
              </a:ext>
            </a:extLst>
          </p:cNvPr>
          <p:cNvPicPr>
            <a:picLocks noChangeAspect="1"/>
          </p:cNvPicPr>
          <p:nvPr/>
        </p:nvPicPr>
        <p:blipFill>
          <a:blip r:embed="rId172">
            <a:extLst>
              <a:ext uri="{96DAC541-7B7A-43D3-8B79-37D633B846F1}">
                <asvg:svgBlip xmlns:asvg="http://schemas.microsoft.com/office/drawing/2016/SVG/main" r:embed="rId173"/>
              </a:ext>
            </a:extLst>
          </a:blip>
          <a:stretch>
            <a:fillRect/>
          </a:stretch>
        </p:blipFill>
        <p:spPr>
          <a:xfrm>
            <a:off x="269737" y="377825"/>
            <a:ext cx="781218" cy="552176"/>
          </a:xfrm>
          <a:prstGeom prst="rect">
            <a:avLst/>
          </a:prstGeom>
        </p:spPr>
      </p:pic>
      <p:sp>
        <p:nvSpPr>
          <p:cNvPr id="5" name="Slide Number Placeholder 5">
            <a:extLst>
              <a:ext uri="{FF2B5EF4-FFF2-40B4-BE49-F238E27FC236}">
                <a16:creationId xmlns:a16="http://schemas.microsoft.com/office/drawing/2014/main" id="{F25BFF78-5EE7-4B04-B46B-A0F8EF1FD0A7}"/>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6" name="Title Placeholder 1">
            <a:extLst>
              <a:ext uri="{FF2B5EF4-FFF2-40B4-BE49-F238E27FC236}">
                <a16:creationId xmlns:a16="http://schemas.microsoft.com/office/drawing/2014/main" id="{FA26AE09-5FE1-43E3-A913-CA8D5F4E85C1}"/>
              </a:ext>
            </a:extLst>
          </p:cNvPr>
          <p:cNvSpPr>
            <a:spLocks noGrp="1"/>
          </p:cNvSpPr>
          <p:nvPr>
            <p:ph type="title"/>
          </p:nvPr>
        </p:nvSpPr>
        <p:spPr>
          <a:xfrm>
            <a:off x="1349374" y="1138012"/>
            <a:ext cx="9491663" cy="687614"/>
          </a:xfrm>
          <a:prstGeom prst="rect">
            <a:avLst/>
          </a:prstGeom>
        </p:spPr>
        <p:txBody>
          <a:bodyPr vert="horz" lIns="0" tIns="0" rIns="0" bIns="0" rtlCol="0" anchor="t" anchorCtr="0">
            <a:noAutofit/>
          </a:bodyPr>
          <a:lstStyle/>
          <a:p>
            <a:r>
              <a:rPr lang="en-US"/>
              <a:t>Click to edit Master title style</a:t>
            </a:r>
            <a:endParaRPr lang="en-GB" dirty="0"/>
          </a:p>
        </p:txBody>
      </p:sp>
      <p:sp>
        <p:nvSpPr>
          <p:cNvPr id="7" name="Text Placeholder 2">
            <a:extLst>
              <a:ext uri="{FF2B5EF4-FFF2-40B4-BE49-F238E27FC236}">
                <a16:creationId xmlns:a16="http://schemas.microsoft.com/office/drawing/2014/main" id="{6BD369E2-F047-4DCC-9506-5C1A3C49BF1F}"/>
              </a:ext>
            </a:extLst>
          </p:cNvPr>
          <p:cNvSpPr>
            <a:spLocks noGrp="1"/>
          </p:cNvSpPr>
          <p:nvPr>
            <p:ph type="body" idx="1"/>
          </p:nvPr>
        </p:nvSpPr>
        <p:spPr>
          <a:xfrm>
            <a:off x="1350676" y="1944209"/>
            <a:ext cx="9490362" cy="4232753"/>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34538308"/>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 id="2147483783" r:id="rId19"/>
    <p:sldLayoutId id="2147483784" r:id="rId20"/>
    <p:sldLayoutId id="2147483785" r:id="rId21"/>
    <p:sldLayoutId id="2147483786" r:id="rId22"/>
    <p:sldLayoutId id="2147483787" r:id="rId23"/>
    <p:sldLayoutId id="2147483788" r:id="rId24"/>
    <p:sldLayoutId id="2147483789" r:id="rId25"/>
    <p:sldLayoutId id="2147483790" r:id="rId26"/>
    <p:sldLayoutId id="2147483791" r:id="rId27"/>
    <p:sldLayoutId id="2147483792" r:id="rId28"/>
    <p:sldLayoutId id="2147483793" r:id="rId29"/>
    <p:sldLayoutId id="2147483794" r:id="rId30"/>
    <p:sldLayoutId id="2147483795" r:id="rId31"/>
    <p:sldLayoutId id="2147483796" r:id="rId32"/>
    <p:sldLayoutId id="2147483797" r:id="rId33"/>
    <p:sldLayoutId id="2147483798" r:id="rId34"/>
    <p:sldLayoutId id="2147483799" r:id="rId35"/>
    <p:sldLayoutId id="2147483800" r:id="rId36"/>
    <p:sldLayoutId id="2147483801" r:id="rId37"/>
    <p:sldLayoutId id="2147483802" r:id="rId38"/>
    <p:sldLayoutId id="2147483803" r:id="rId39"/>
    <p:sldLayoutId id="2147483804" r:id="rId40"/>
    <p:sldLayoutId id="2147483805" r:id="rId41"/>
    <p:sldLayoutId id="2147483806" r:id="rId42"/>
    <p:sldLayoutId id="2147483807" r:id="rId43"/>
    <p:sldLayoutId id="2147483808" r:id="rId44"/>
    <p:sldLayoutId id="2147483809" r:id="rId45"/>
    <p:sldLayoutId id="2147483810" r:id="rId46"/>
    <p:sldLayoutId id="2147483811" r:id="rId47"/>
    <p:sldLayoutId id="2147483812" r:id="rId48"/>
    <p:sldLayoutId id="2147483813" r:id="rId49"/>
    <p:sldLayoutId id="2147483814" r:id="rId50"/>
    <p:sldLayoutId id="2147483815" r:id="rId51"/>
    <p:sldLayoutId id="2147483816" r:id="rId52"/>
    <p:sldLayoutId id="2147483817" r:id="rId53"/>
    <p:sldLayoutId id="2147483818" r:id="rId54"/>
    <p:sldLayoutId id="2147483819" r:id="rId55"/>
    <p:sldLayoutId id="2147483820" r:id="rId56"/>
    <p:sldLayoutId id="2147483821" r:id="rId57"/>
    <p:sldLayoutId id="2147483822" r:id="rId58"/>
    <p:sldLayoutId id="2147483823" r:id="rId59"/>
    <p:sldLayoutId id="2147483824" r:id="rId60"/>
    <p:sldLayoutId id="2147483825" r:id="rId61"/>
    <p:sldLayoutId id="2147483826" r:id="rId62"/>
    <p:sldLayoutId id="2147483827" r:id="rId63"/>
    <p:sldLayoutId id="2147483828" r:id="rId64"/>
    <p:sldLayoutId id="2147483829" r:id="rId65"/>
    <p:sldLayoutId id="2147483830" r:id="rId66"/>
    <p:sldLayoutId id="2147483831" r:id="rId67"/>
    <p:sldLayoutId id="2147483832" r:id="rId68"/>
    <p:sldLayoutId id="2147483833" r:id="rId69"/>
    <p:sldLayoutId id="2147483834" r:id="rId70"/>
    <p:sldLayoutId id="2147483835" r:id="rId71"/>
    <p:sldLayoutId id="2147483836" r:id="rId72"/>
    <p:sldLayoutId id="2147483837" r:id="rId73"/>
    <p:sldLayoutId id="2147483838" r:id="rId74"/>
    <p:sldLayoutId id="2147483839" r:id="rId75"/>
    <p:sldLayoutId id="2147483840" r:id="rId76"/>
    <p:sldLayoutId id="2147483841" r:id="rId77"/>
    <p:sldLayoutId id="2147483842" r:id="rId78"/>
    <p:sldLayoutId id="2147483843" r:id="rId79"/>
    <p:sldLayoutId id="2147483844" r:id="rId80"/>
    <p:sldLayoutId id="2147483845" r:id="rId81"/>
    <p:sldLayoutId id="2147483846" r:id="rId82"/>
    <p:sldLayoutId id="2147483847" r:id="rId83"/>
    <p:sldLayoutId id="2147483848" r:id="rId84"/>
    <p:sldLayoutId id="2147483849" r:id="rId85"/>
    <p:sldLayoutId id="2147483850" r:id="rId86"/>
    <p:sldLayoutId id="2147483851" r:id="rId87"/>
    <p:sldLayoutId id="2147483852" r:id="rId88"/>
    <p:sldLayoutId id="2147483853" r:id="rId89"/>
    <p:sldLayoutId id="2147483854" r:id="rId90"/>
    <p:sldLayoutId id="2147483855" r:id="rId91"/>
    <p:sldLayoutId id="2147483856" r:id="rId92"/>
    <p:sldLayoutId id="2147483857" r:id="rId93"/>
    <p:sldLayoutId id="2147483858" r:id="rId94"/>
    <p:sldLayoutId id="2147483859" r:id="rId95"/>
    <p:sldLayoutId id="2147483860" r:id="rId96"/>
    <p:sldLayoutId id="2147483861" r:id="rId97"/>
    <p:sldLayoutId id="2147483862" r:id="rId98"/>
    <p:sldLayoutId id="2147483863" r:id="rId99"/>
    <p:sldLayoutId id="2147483864" r:id="rId100"/>
    <p:sldLayoutId id="2147483865" r:id="rId101"/>
    <p:sldLayoutId id="2147483866" r:id="rId102"/>
    <p:sldLayoutId id="2147483867" r:id="rId103"/>
    <p:sldLayoutId id="2147483868" r:id="rId104"/>
    <p:sldLayoutId id="2147483869" r:id="rId105"/>
    <p:sldLayoutId id="2147483870" r:id="rId106"/>
    <p:sldLayoutId id="2147483871" r:id="rId107"/>
    <p:sldLayoutId id="2147483872" r:id="rId108"/>
    <p:sldLayoutId id="2147483873" r:id="rId109"/>
    <p:sldLayoutId id="2147483874" r:id="rId110"/>
    <p:sldLayoutId id="2147483875" r:id="rId111"/>
    <p:sldLayoutId id="2147483876" r:id="rId112"/>
    <p:sldLayoutId id="2147483877" r:id="rId113"/>
    <p:sldLayoutId id="2147483878" r:id="rId114"/>
    <p:sldLayoutId id="2147483879" r:id="rId115"/>
    <p:sldLayoutId id="2147483880" r:id="rId116"/>
    <p:sldLayoutId id="2147483881" r:id="rId117"/>
    <p:sldLayoutId id="2147483882" r:id="rId118"/>
    <p:sldLayoutId id="2147483883" r:id="rId119"/>
    <p:sldLayoutId id="2147483884" r:id="rId120"/>
    <p:sldLayoutId id="2147483885" r:id="rId121"/>
    <p:sldLayoutId id="2147483886" r:id="rId122"/>
    <p:sldLayoutId id="2147483887" r:id="rId123"/>
    <p:sldLayoutId id="2147483888" r:id="rId124"/>
    <p:sldLayoutId id="2147483889" r:id="rId125"/>
    <p:sldLayoutId id="2147483890" r:id="rId126"/>
    <p:sldLayoutId id="2147483891" r:id="rId127"/>
    <p:sldLayoutId id="2147483892" r:id="rId128"/>
    <p:sldLayoutId id="2147483720" r:id="rId129"/>
    <p:sldLayoutId id="2147483722" r:id="rId130"/>
    <p:sldLayoutId id="2147483723" r:id="rId131"/>
    <p:sldLayoutId id="2147483724" r:id="rId132"/>
    <p:sldLayoutId id="2147483725" r:id="rId133"/>
    <p:sldLayoutId id="2147483726" r:id="rId134"/>
    <p:sldLayoutId id="2147483727" r:id="rId135"/>
    <p:sldLayoutId id="2147483728" r:id="rId136"/>
    <p:sldLayoutId id="2147483729" r:id="rId137"/>
    <p:sldLayoutId id="2147483730" r:id="rId138"/>
    <p:sldLayoutId id="2147483731" r:id="rId139"/>
    <p:sldLayoutId id="2147483732" r:id="rId140"/>
    <p:sldLayoutId id="2147483733" r:id="rId141"/>
    <p:sldLayoutId id="2147483734" r:id="rId142"/>
    <p:sldLayoutId id="2147483735" r:id="rId143"/>
    <p:sldLayoutId id="2147483736" r:id="rId144"/>
    <p:sldLayoutId id="2147483737" r:id="rId145"/>
    <p:sldLayoutId id="2147483738" r:id="rId146"/>
    <p:sldLayoutId id="2147483739" r:id="rId147"/>
    <p:sldLayoutId id="2147483740" r:id="rId148"/>
    <p:sldLayoutId id="2147483741" r:id="rId149"/>
    <p:sldLayoutId id="2147483742" r:id="rId150"/>
    <p:sldLayoutId id="2147483743" r:id="rId151"/>
    <p:sldLayoutId id="2147483744" r:id="rId152"/>
    <p:sldLayoutId id="2147483745" r:id="rId153"/>
    <p:sldLayoutId id="2147483746" r:id="rId154"/>
    <p:sldLayoutId id="2147483747" r:id="rId155"/>
    <p:sldLayoutId id="2147483748" r:id="rId156"/>
    <p:sldLayoutId id="2147483749" r:id="rId157"/>
    <p:sldLayoutId id="2147483750" r:id="rId158"/>
    <p:sldLayoutId id="2147483751" r:id="rId159"/>
    <p:sldLayoutId id="2147483752" r:id="rId160"/>
    <p:sldLayoutId id="2147483753" r:id="rId161"/>
    <p:sldLayoutId id="2147483754" r:id="rId162"/>
    <p:sldLayoutId id="2147483755" r:id="rId163"/>
    <p:sldLayoutId id="2147483756" r:id="rId164"/>
    <p:sldLayoutId id="2147483757" r:id="rId165"/>
    <p:sldLayoutId id="2147483758" r:id="rId166"/>
    <p:sldLayoutId id="2147483759" r:id="rId167"/>
    <p:sldLayoutId id="2147483760" r:id="rId168"/>
    <p:sldLayoutId id="2147483761" r:id="rId169"/>
    <p:sldLayoutId id="2147483762" r:id="rId170"/>
  </p:sldLayoutIdLst>
  <p:hf hdr="0" ftr="0" dt="0"/>
  <p:txStyles>
    <p:title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270000" indent="-270000" algn="l" defTabSz="914400" rtl="0" eaLnBrk="1" latinLnBrk="0" hangingPunct="1">
        <a:lnSpc>
          <a:spcPts val="2200"/>
        </a:lnSpc>
        <a:spcBef>
          <a:spcPts val="0"/>
        </a:spcBef>
        <a:spcAft>
          <a:spcPts val="650"/>
        </a:spcAft>
        <a:buSzPct val="115000"/>
        <a:buFontTx/>
        <a:buBlip>
          <a:blip r:embed="rId174"/>
        </a:buBlip>
        <a:defRPr sz="1800" b="1" i="0" kern="1200">
          <a:solidFill>
            <a:schemeClr val="tx1"/>
          </a:solidFill>
          <a:latin typeface="Montserrat" pitchFamily="2" charset="77"/>
          <a:ea typeface="+mn-ea"/>
          <a:cs typeface="+mn-cs"/>
        </a:defRPr>
      </a:lvl1pPr>
      <a:lvl2pPr marL="360000" indent="-180000" algn="l" defTabSz="914400" rtl="0" eaLnBrk="1" latinLnBrk="0" hangingPunct="1">
        <a:lnSpc>
          <a:spcPts val="1400"/>
        </a:lnSpc>
        <a:spcBef>
          <a:spcPts val="0"/>
        </a:spcBef>
        <a:spcAft>
          <a:spcPts val="650"/>
        </a:spcAft>
        <a:buSzPct val="125000"/>
        <a:buFontTx/>
        <a:buBlip>
          <a:blip r:embed="rId174"/>
        </a:buBlip>
        <a:tabLst/>
        <a:defRPr sz="1200" kern="1200">
          <a:solidFill>
            <a:schemeClr val="tx1"/>
          </a:solidFill>
          <a:latin typeface="Montserrat" pitchFamily="2" charset="77"/>
          <a:ea typeface="+mn-ea"/>
          <a:cs typeface="+mn-cs"/>
        </a:defRPr>
      </a:lvl2pPr>
      <a:lvl3pPr marL="540000" indent="-180000" algn="l" defTabSz="914400" rtl="0" eaLnBrk="1" latinLnBrk="0" hangingPunct="1">
        <a:lnSpc>
          <a:spcPts val="1400"/>
        </a:lnSpc>
        <a:spcBef>
          <a:spcPts val="0"/>
        </a:spcBef>
        <a:spcAft>
          <a:spcPts val="650"/>
        </a:spcAft>
        <a:buSzPct val="120000"/>
        <a:buFontTx/>
        <a:buBlip>
          <a:blip r:embed="rId174"/>
        </a:buBlip>
        <a:tabLst/>
        <a:defRPr sz="1000" b="1" i="0" kern="1200">
          <a:solidFill>
            <a:schemeClr val="tx1"/>
          </a:solidFill>
          <a:latin typeface="Montserrat" pitchFamily="2" charset="77"/>
          <a:ea typeface="+mn-ea"/>
          <a:cs typeface="+mn-cs"/>
        </a:defRPr>
      </a:lvl3pPr>
      <a:lvl4pPr marL="720000" indent="-180000" algn="l" defTabSz="914400" rtl="0" eaLnBrk="1" latinLnBrk="0" hangingPunct="1">
        <a:lnSpc>
          <a:spcPts val="1200"/>
        </a:lnSpc>
        <a:spcBef>
          <a:spcPts val="0"/>
        </a:spcBef>
        <a:spcAft>
          <a:spcPts val="650"/>
        </a:spcAft>
        <a:buSzPct val="120000"/>
        <a:buFontTx/>
        <a:buBlip>
          <a:blip r:embed="rId174"/>
        </a:buBlip>
        <a:tabLst/>
        <a:defRPr sz="1000" kern="1200">
          <a:solidFill>
            <a:schemeClr val="tx1"/>
          </a:solidFill>
          <a:latin typeface="Montserrat" pitchFamily="2" charset="77"/>
          <a:ea typeface="+mn-ea"/>
          <a:cs typeface="+mn-cs"/>
        </a:defRPr>
      </a:lvl4pPr>
      <a:lvl5pPr marL="900000" indent="-180000" algn="l" defTabSz="914400" rtl="0" eaLnBrk="1" latinLnBrk="0" hangingPunct="1">
        <a:lnSpc>
          <a:spcPts val="1000"/>
        </a:lnSpc>
        <a:spcBef>
          <a:spcPts val="0"/>
        </a:spcBef>
        <a:spcAft>
          <a:spcPts val="650"/>
        </a:spcAft>
        <a:buSzPct val="125000"/>
        <a:buFontTx/>
        <a:buBlip>
          <a:blip r:embed="rId174"/>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9" orient="horz" pos="238">
          <p15:clr>
            <a:srgbClr val="F26B43"/>
          </p15:clr>
        </p15:guide>
        <p15:guide id="30" orient="horz" pos="4081">
          <p15:clr>
            <a:srgbClr val="F26B43"/>
          </p15:clr>
        </p15:guide>
        <p15:guide id="31" pos="237">
          <p15:clr>
            <a:srgbClr val="F26B43"/>
          </p15:clr>
        </p15:guide>
        <p15:guide id="32" pos="732">
          <p15:clr>
            <a:srgbClr val="F26B43"/>
          </p15:clr>
        </p15:guide>
        <p15:guide id="33" pos="850">
          <p15:clr>
            <a:srgbClr val="F26B43"/>
          </p15:clr>
        </p15:guide>
        <p15:guide id="34" pos="1345">
          <p15:clr>
            <a:srgbClr val="F26B43"/>
          </p15:clr>
        </p15:guide>
        <p15:guide id="35" pos="1460">
          <p15:clr>
            <a:srgbClr val="F26B43"/>
          </p15:clr>
        </p15:guide>
        <p15:guide id="36" pos="1954">
          <p15:clr>
            <a:srgbClr val="F26B43"/>
          </p15:clr>
        </p15:guide>
        <p15:guide id="37" pos="2069">
          <p15:clr>
            <a:srgbClr val="F26B43"/>
          </p15:clr>
        </p15:guide>
        <p15:guide id="38" pos="2564">
          <p15:clr>
            <a:srgbClr val="F26B43"/>
          </p15:clr>
        </p15:guide>
        <p15:guide id="39" pos="2678">
          <p15:clr>
            <a:srgbClr val="F26B43"/>
          </p15:clr>
        </p15:guide>
        <p15:guide id="40" pos="3173">
          <p15:clr>
            <a:srgbClr val="F26B43"/>
          </p15:clr>
        </p15:guide>
        <p15:guide id="41" pos="3288">
          <p15:clr>
            <a:srgbClr val="F26B43"/>
          </p15:clr>
        </p15:guide>
        <p15:guide id="42" pos="3782">
          <p15:clr>
            <a:srgbClr val="F26B43"/>
          </p15:clr>
        </p15:guide>
        <p15:guide id="43" pos="3897">
          <p15:clr>
            <a:srgbClr val="F26B43"/>
          </p15:clr>
        </p15:guide>
        <p15:guide id="44" pos="4392">
          <p15:clr>
            <a:srgbClr val="F26B43"/>
          </p15:clr>
        </p15:guide>
        <p15:guide id="45" pos="4506">
          <p15:clr>
            <a:srgbClr val="F26B43"/>
          </p15:clr>
        </p15:guide>
        <p15:guide id="46" pos="5001">
          <p15:clr>
            <a:srgbClr val="F26B43"/>
          </p15:clr>
        </p15:guide>
        <p15:guide id="47" pos="5115">
          <p15:clr>
            <a:srgbClr val="F26B43"/>
          </p15:clr>
        </p15:guide>
        <p15:guide id="48" pos="5610">
          <p15:clr>
            <a:srgbClr val="F26B43"/>
          </p15:clr>
        </p15:guide>
        <p15:guide id="49" pos="5725">
          <p15:clr>
            <a:srgbClr val="F26B43"/>
          </p15:clr>
        </p15:guide>
        <p15:guide id="50" pos="6220">
          <p15:clr>
            <a:srgbClr val="F26B43"/>
          </p15:clr>
        </p15:guide>
        <p15:guide id="51" pos="6334">
          <p15:clr>
            <a:srgbClr val="F26B43"/>
          </p15:clr>
        </p15:guide>
        <p15:guide id="52" pos="6829">
          <p15:clr>
            <a:srgbClr val="F26B43"/>
          </p15:clr>
        </p15:guide>
        <p15:guide id="53" pos="6943">
          <p15:clr>
            <a:srgbClr val="F26B43"/>
          </p15:clr>
        </p15:guide>
        <p15:guide id="54" pos="7438">
          <p15:clr>
            <a:srgbClr val="F26B43"/>
          </p15:clr>
        </p15:guide>
        <p15:guide id="55" pos="3840">
          <p15:clr>
            <a:srgbClr val="9FCC3B"/>
          </p15:clr>
        </p15:guide>
        <p15:guide id="56" orient="horz" pos="2160">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2.xml"/></Relationships>
</file>

<file path=ppt/slides/_rels/slide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xml"/><Relationship Id="rId1" Type="http://schemas.openxmlformats.org/officeDocument/2006/relationships/slideLayout" Target="../slideLayouts/slideLayout1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5.xml"/></Relationships>
</file>

<file path=ppt/slides/_rels/slide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xml"/><Relationship Id="rId1" Type="http://schemas.openxmlformats.org/officeDocument/2006/relationships/slideLayout" Target="../slideLayouts/slideLayout135.xml"/><Relationship Id="rId4" Type="http://schemas.openxmlformats.org/officeDocument/2006/relationships/image" Target="../media/image49.png"/></Relationships>
</file>

<file path=ppt/slides/_rels/slide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xml"/><Relationship Id="rId1" Type="http://schemas.openxmlformats.org/officeDocument/2006/relationships/slideLayout" Target="../slideLayouts/slideLayout1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84785" y="2322726"/>
            <a:ext cx="6596062" cy="2431485"/>
          </a:xfrm>
        </p:spPr>
        <p:txBody>
          <a:bodyPr/>
          <a:lstStyle/>
          <a:p>
            <a:r>
              <a:rPr lang="en-US" dirty="0"/>
              <a:t>Manipulating styles</a:t>
            </a:r>
            <a:endParaRPr lang="en-GB" dirty="0"/>
          </a:p>
        </p:txBody>
      </p:sp>
      <p:sp>
        <p:nvSpPr>
          <p:cNvPr id="2" name="Text Placeholder 1">
            <a:extLst>
              <a:ext uri="{FF2B5EF4-FFF2-40B4-BE49-F238E27FC236}">
                <a16:creationId xmlns:a16="http://schemas.microsoft.com/office/drawing/2014/main" id="{DF32A5BA-8DC4-F374-9489-CA3BEEAAEB10}"/>
              </a:ext>
            </a:extLst>
          </p:cNvPr>
          <p:cNvSpPr>
            <a:spLocks noGrp="1"/>
          </p:cNvSpPr>
          <p:nvPr>
            <p:ph type="body" sz="quarter" idx="10"/>
          </p:nvPr>
        </p:nvSpPr>
        <p:spPr>
          <a:xfrm>
            <a:off x="376237" y="5768975"/>
            <a:ext cx="6604609" cy="709613"/>
          </a:xfrm>
        </p:spPr>
        <p:txBody>
          <a:bodyPr/>
          <a:lstStyle/>
          <a:p>
            <a:pPr marL="0" indent="0">
              <a:buNone/>
            </a:pPr>
            <a:r>
              <a:rPr lang="en-US" dirty="0"/>
              <a:t>JavaScript Fundamentals</a:t>
            </a:r>
            <a:endParaRPr lang="en-GB" dirty="0"/>
          </a:p>
          <a:p>
            <a:endParaRPr lang="en-GB" dirty="0"/>
          </a:p>
        </p:txBody>
      </p:sp>
      <p:sp>
        <p:nvSpPr>
          <p:cNvPr id="5" name="Content Placeholder 2"/>
          <p:cNvSpPr txBox="1">
            <a:spLocks/>
          </p:cNvSpPr>
          <p:nvPr/>
        </p:nvSpPr>
        <p:spPr>
          <a:xfrm>
            <a:off x="385299" y="5768975"/>
            <a:ext cx="5627171" cy="705846"/>
          </a:xfrm>
          <a:prstGeom prst="rect">
            <a:avLst/>
          </a:prstGeom>
        </p:spPr>
        <p:txBody>
          <a:bodyPr/>
          <a:lstStyle>
            <a:lvl1pPr marL="0" indent="0" algn="l" defTabSz="914400" rtl="0" eaLnBrk="1" latinLnBrk="0" hangingPunct="1">
              <a:lnSpc>
                <a:spcPct val="100000"/>
              </a:lnSpc>
              <a:spcBef>
                <a:spcPts val="0"/>
              </a:spcBef>
              <a:spcAft>
                <a:spcPts val="650"/>
              </a:spcAft>
              <a:buSzPct val="115000"/>
              <a:buFontTx/>
              <a:buNone/>
              <a:defRPr sz="18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18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18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50"/>
              </a:spcAft>
              <a:buClrTx/>
              <a:buSzPct val="115000"/>
              <a:buFontTx/>
              <a:buNone/>
              <a:tabLst/>
              <a:defRPr/>
            </a:pPr>
            <a:endParaRPr kumimoji="0" lang="en-GB" sz="1400" b="0" i="0" u="none" strike="noStrike" kern="1200" cap="none" spc="0" normalizeH="0" baseline="0" noProof="0" dirty="0">
              <a:ln>
                <a:noFill/>
              </a:ln>
              <a:solidFill>
                <a:srgbClr val="004050"/>
              </a:solidFill>
              <a:effectLst/>
              <a:uLnTx/>
              <a:uFillTx/>
              <a:latin typeface="Montserrat" pitchFamily="2" charset="77"/>
              <a:ea typeface="+mn-ea"/>
              <a:cs typeface="+mn-cs"/>
            </a:endParaRPr>
          </a:p>
        </p:txBody>
      </p:sp>
    </p:spTree>
    <p:extLst>
      <p:ext uri="{BB962C8B-B14F-4D97-AF65-F5344CB8AC3E}">
        <p14:creationId xmlns:p14="http://schemas.microsoft.com/office/powerpoint/2010/main" val="179210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02BDA1-1496-408F-CB4E-EAEF140203B7}"/>
              </a:ext>
            </a:extLst>
          </p:cNvPr>
          <p:cNvSpPr>
            <a:spLocks noGrp="1"/>
          </p:cNvSpPr>
          <p:nvPr>
            <p:ph type="body" sz="quarter" idx="10"/>
          </p:nvPr>
        </p:nvSpPr>
        <p:spPr>
          <a:xfrm>
            <a:off x="384785" y="1349985"/>
            <a:ext cx="3443732" cy="2751999"/>
          </a:xfrm>
        </p:spPr>
        <p:txBody>
          <a:bodyPr/>
          <a:lstStyle/>
          <a:p>
            <a:r>
              <a:rPr lang="en-GB" dirty="0"/>
              <a:t>REVIEW</a:t>
            </a:r>
          </a:p>
          <a:p>
            <a:endParaRPr lang="en-GB" dirty="0"/>
          </a:p>
        </p:txBody>
      </p:sp>
      <p:sp>
        <p:nvSpPr>
          <p:cNvPr id="4" name="Text Placeholder 3">
            <a:extLst>
              <a:ext uri="{FF2B5EF4-FFF2-40B4-BE49-F238E27FC236}">
                <a16:creationId xmlns:a16="http://schemas.microsoft.com/office/drawing/2014/main" id="{A34C7803-4EDD-EA21-D856-54192A0ABDA5}"/>
              </a:ext>
            </a:extLst>
          </p:cNvPr>
          <p:cNvSpPr>
            <a:spLocks noGrp="1"/>
          </p:cNvSpPr>
          <p:nvPr>
            <p:ph type="body" sz="quarter" idx="15"/>
          </p:nvPr>
        </p:nvSpPr>
        <p:spPr>
          <a:xfrm>
            <a:off x="5037137" y="1349986"/>
            <a:ext cx="6770688" cy="5119407"/>
          </a:xfrm>
        </p:spPr>
        <p:txBody>
          <a:bodyPr/>
          <a:lstStyle/>
          <a:p>
            <a:pPr>
              <a:lnSpc>
                <a:spcPct val="100000"/>
              </a:lnSpc>
              <a:spcBef>
                <a:spcPts val="1200"/>
              </a:spcBef>
            </a:pPr>
            <a:r>
              <a:rPr lang="en-GB" dirty="0"/>
              <a:t>HTML to DOM rendering</a:t>
            </a:r>
          </a:p>
          <a:p>
            <a:pPr>
              <a:lnSpc>
                <a:spcPct val="100000"/>
              </a:lnSpc>
              <a:spcBef>
                <a:spcPts val="1200"/>
              </a:spcBef>
            </a:pPr>
            <a:r>
              <a:rPr lang="en-GB" dirty="0"/>
              <a:t>Accessing the style object</a:t>
            </a:r>
          </a:p>
          <a:p>
            <a:pPr marL="285750" indent="-285750">
              <a:buFont typeface="Arial" panose="020B0604020202020204" pitchFamily="34" charset="0"/>
              <a:buChar char="•"/>
            </a:pPr>
            <a:r>
              <a:rPr lang="en-GB" dirty="0"/>
              <a:t>Reading style properties</a:t>
            </a:r>
          </a:p>
          <a:p>
            <a:pPr marL="285750" indent="-285750">
              <a:buFont typeface="Arial" panose="020B0604020202020204" pitchFamily="34" charset="0"/>
              <a:buChar char="•"/>
            </a:pPr>
            <a:r>
              <a:rPr lang="en-GB" dirty="0"/>
              <a:t>Setting style properties</a:t>
            </a:r>
          </a:p>
          <a:p>
            <a:pPr>
              <a:lnSpc>
                <a:spcPct val="100000"/>
              </a:lnSpc>
              <a:spcBef>
                <a:spcPts val="1200"/>
              </a:spcBef>
            </a:pPr>
            <a:r>
              <a:rPr lang="en-GB" dirty="0"/>
              <a:t>Understanding CSS classes</a:t>
            </a:r>
          </a:p>
          <a:p>
            <a:pPr marL="285750" indent="-285750">
              <a:buFont typeface="Arial" panose="020B0604020202020204" pitchFamily="34" charset="0"/>
              <a:buChar char="•"/>
            </a:pPr>
            <a:r>
              <a:rPr lang="en-GB" dirty="0"/>
              <a:t>Obtaining the object computed style</a:t>
            </a:r>
          </a:p>
          <a:p>
            <a:pPr marL="285750" indent="-285750">
              <a:buFont typeface="Arial" panose="020B0604020202020204" pitchFamily="34" charset="0"/>
              <a:buChar char="•"/>
            </a:pPr>
            <a:r>
              <a:rPr lang="en-GB" dirty="0"/>
              <a:t>Applying classes via JavaScript</a:t>
            </a:r>
          </a:p>
          <a:p>
            <a:pPr lvl="1"/>
            <a:endParaRPr lang="en-GB" dirty="0"/>
          </a:p>
          <a:p>
            <a:endParaRPr lang="en-GB" dirty="0"/>
          </a:p>
          <a:p>
            <a:endParaRPr lang="en-GB" dirty="0"/>
          </a:p>
        </p:txBody>
      </p:sp>
      <p:sp>
        <p:nvSpPr>
          <p:cNvPr id="5" name="Text Placeholder 2">
            <a:extLst>
              <a:ext uri="{FF2B5EF4-FFF2-40B4-BE49-F238E27FC236}">
                <a16:creationId xmlns:a16="http://schemas.microsoft.com/office/drawing/2014/main" id="{7D848C5C-60AD-4A10-B576-781E3D821084}"/>
              </a:ext>
            </a:extLst>
          </p:cNvPr>
          <p:cNvSpPr txBox="1">
            <a:spLocks/>
          </p:cNvSpPr>
          <p:nvPr/>
        </p:nvSpPr>
        <p:spPr>
          <a:xfrm>
            <a:off x="4853653" y="1155600"/>
            <a:ext cx="5601789" cy="454680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600"/>
              </a:spcBef>
              <a:spcAft>
                <a:spcPts val="600"/>
              </a:spcAft>
              <a:buClr>
                <a:schemeClr val="tx1"/>
              </a:buClr>
              <a:buFont typeface="Arial" panose="020B0604020202020204" pitchFamily="34" charset="0"/>
              <a:buNone/>
              <a:defRPr sz="2000" b="0" kern="1200" baseline="0">
                <a:solidFill>
                  <a:srgbClr val="004050"/>
                </a:solidFill>
                <a:latin typeface="Montserrat" panose="00000500000000000000" pitchFamily="2" charset="0"/>
                <a:ea typeface="+mn-ea"/>
                <a:cs typeface="Arial" pitchFamily="34" charset="0"/>
              </a:defRPr>
            </a:lvl1pPr>
            <a:lvl2pPr marL="180000" indent="-180000" algn="l" defTabSz="914400" rtl="0" eaLnBrk="1" latinLnBrk="0" hangingPunct="1">
              <a:spcBef>
                <a:spcPts val="600"/>
              </a:spcBef>
              <a:spcAft>
                <a:spcPts val="600"/>
              </a:spcAft>
              <a:buClr>
                <a:schemeClr val="tx1"/>
              </a:buClr>
              <a:buFont typeface="Arial" panose="020B0604020202020204" pitchFamily="34" charset="0"/>
              <a:buChar char="•"/>
              <a:defRPr sz="2000" kern="1200" baseline="0">
                <a:solidFill>
                  <a:srgbClr val="004050"/>
                </a:solidFill>
                <a:latin typeface="Montserrat" panose="00000500000000000000" pitchFamily="2" charset="0"/>
                <a:ea typeface="+mn-ea"/>
                <a:cs typeface="Arial" pitchFamily="34" charset="0"/>
              </a:defRPr>
            </a:lvl2pPr>
            <a:lvl3pPr marL="180000" indent="-1800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3pPr>
            <a:lvl4pPr marL="180000" indent="-1800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4pPr>
            <a:lvl5pPr marL="180000" indent="-1800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endParaRPr lang="en-GB" dirty="0"/>
          </a:p>
        </p:txBody>
      </p:sp>
    </p:spTree>
    <p:extLst>
      <p:ext uri="{BB962C8B-B14F-4D97-AF65-F5344CB8AC3E}">
        <p14:creationId xmlns:p14="http://schemas.microsoft.com/office/powerpoint/2010/main" val="686260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1659674-7DC0-41FF-BC58-61729F4C1926}"/>
              </a:ext>
            </a:extLst>
          </p:cNvPr>
          <p:cNvSpPr>
            <a:spLocks noGrp="1"/>
          </p:cNvSpPr>
          <p:nvPr>
            <p:ph type="body" sz="quarter" idx="10"/>
          </p:nvPr>
        </p:nvSpPr>
        <p:spPr>
          <a:xfrm>
            <a:off x="384785" y="1349985"/>
            <a:ext cx="3443732" cy="2751999"/>
          </a:xfrm>
        </p:spPr>
        <p:txBody>
          <a:bodyPr/>
          <a:lstStyle/>
          <a:p>
            <a:r>
              <a:rPr lang="en-GB" cap="none" dirty="0"/>
              <a:t>Introduction</a:t>
            </a:r>
          </a:p>
        </p:txBody>
      </p:sp>
      <p:sp>
        <p:nvSpPr>
          <p:cNvPr id="5" name="Text Placeholder 4"/>
          <p:cNvSpPr>
            <a:spLocks noGrp="1"/>
          </p:cNvSpPr>
          <p:nvPr>
            <p:ph type="body" sz="quarter" idx="15"/>
          </p:nvPr>
        </p:nvSpPr>
        <p:spPr>
          <a:xfrm>
            <a:off x="5037137" y="1349986"/>
            <a:ext cx="6770688" cy="5119407"/>
          </a:xfrm>
        </p:spPr>
        <p:txBody>
          <a:bodyPr/>
          <a:lstStyle/>
          <a:p>
            <a:pPr>
              <a:lnSpc>
                <a:spcPct val="100000"/>
              </a:lnSpc>
              <a:spcBef>
                <a:spcPts val="1200"/>
              </a:spcBef>
            </a:pPr>
            <a:r>
              <a:rPr lang="en-US" dirty="0"/>
              <a:t>HTML and the DOM</a:t>
            </a:r>
          </a:p>
          <a:p>
            <a:pPr>
              <a:lnSpc>
                <a:spcPct val="100000"/>
              </a:lnSpc>
              <a:spcBef>
                <a:spcPts val="1200"/>
              </a:spcBef>
            </a:pPr>
            <a:r>
              <a:rPr lang="en-US" dirty="0"/>
              <a:t>The style object</a:t>
            </a:r>
          </a:p>
          <a:p>
            <a:pPr marL="285750" indent="-285750">
              <a:buFont typeface="Arial" panose="020B0604020202020204" pitchFamily="34" charset="0"/>
              <a:buChar char="•"/>
            </a:pPr>
            <a:r>
              <a:rPr lang="en-US" dirty="0"/>
              <a:t>Reading and setting CSS properties</a:t>
            </a:r>
          </a:p>
          <a:p>
            <a:pPr>
              <a:lnSpc>
                <a:spcPct val="100000"/>
              </a:lnSpc>
              <a:spcBef>
                <a:spcPts val="1200"/>
              </a:spcBef>
            </a:pPr>
            <a:r>
              <a:rPr lang="en-US" dirty="0"/>
              <a:t>CSS Classes and JavaScript</a:t>
            </a:r>
          </a:p>
          <a:p>
            <a:pPr marL="285750" indent="-285750">
              <a:buFont typeface="Arial" panose="020B0604020202020204" pitchFamily="34" charset="0"/>
              <a:buChar char="•"/>
            </a:pPr>
            <a:r>
              <a:rPr lang="en-US" dirty="0"/>
              <a:t>The calculated style of an object</a:t>
            </a:r>
          </a:p>
          <a:p>
            <a:pPr marL="285750" indent="-285750">
              <a:buFont typeface="Arial" panose="020B0604020202020204" pitchFamily="34" charset="0"/>
              <a:buChar char="•"/>
            </a:pPr>
            <a:r>
              <a:rPr lang="en-US" dirty="0"/>
              <a:t>Adding and removing classes</a:t>
            </a:r>
          </a:p>
        </p:txBody>
      </p:sp>
    </p:spTree>
    <p:extLst>
      <p:ext uri="{BB962C8B-B14F-4D97-AF65-F5344CB8AC3E}">
        <p14:creationId xmlns:p14="http://schemas.microsoft.com/office/powerpoint/2010/main" val="2596836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dirty="0"/>
              <a:t>Every rendered HTML object contains a style sub object</a:t>
            </a:r>
          </a:p>
          <a:p>
            <a:endParaRPr lang="en-GB" dirty="0"/>
          </a:p>
          <a:p>
            <a:r>
              <a:rPr lang="en-GB" dirty="0"/>
              <a:t>Use a </a:t>
            </a:r>
            <a:r>
              <a:rPr lang="en-GB" b="1" dirty="0" err="1">
                <a:latin typeface="Courier New" panose="02070309020205020404" pitchFamily="49" charset="0"/>
                <a:cs typeface="Courier New" panose="02070309020205020404" pitchFamily="49" charset="0"/>
              </a:rPr>
              <a:t>console.dir</a:t>
            </a:r>
            <a:r>
              <a:rPr lang="en-GB" b="1" dirty="0">
                <a:latin typeface="Courier New" panose="02070309020205020404" pitchFamily="49" charset="0"/>
                <a:cs typeface="Courier New" panose="02070309020205020404" pitchFamily="49" charset="0"/>
              </a:rPr>
              <a:t>() </a:t>
            </a:r>
            <a:r>
              <a:rPr lang="en-GB" dirty="0"/>
              <a:t>against the </a:t>
            </a:r>
            <a:r>
              <a:rPr lang="en-GB" b="1" dirty="0">
                <a:latin typeface="Courier New" panose="02070309020205020404" pitchFamily="49" charset="0"/>
                <a:cs typeface="Courier New" panose="02070309020205020404" pitchFamily="49" charset="0"/>
              </a:rPr>
              <a:t>&lt;p&gt;</a:t>
            </a:r>
            <a:r>
              <a:rPr lang="en-GB" dirty="0"/>
              <a:t> declaration we will see</a:t>
            </a:r>
          </a:p>
          <a:p>
            <a:pPr lvl="1"/>
            <a:r>
              <a:rPr lang="en-GB" dirty="0"/>
              <a:t>Each CSS rule is passed in as a parameter list</a:t>
            </a:r>
          </a:p>
          <a:p>
            <a:pPr lvl="1"/>
            <a:r>
              <a:rPr lang="en-GB" dirty="0"/>
              <a:t>Applied to the appropriate property if understood</a:t>
            </a:r>
          </a:p>
          <a:p>
            <a:pPr lvl="1"/>
            <a:r>
              <a:rPr lang="en-GB" dirty="0"/>
              <a:t>If not understood, a silent fail occurs</a:t>
            </a:r>
          </a:p>
          <a:p>
            <a:pPr lvl="2"/>
            <a:r>
              <a:rPr lang="en-GB" dirty="0"/>
              <a:t>Great for cross browser issues and new CSS features</a:t>
            </a:r>
          </a:p>
          <a:p>
            <a:endParaRPr lang="en-GB" dirty="0"/>
          </a:p>
          <a:p>
            <a:endParaRPr lang="en-GB" dirty="0"/>
          </a:p>
        </p:txBody>
      </p:sp>
      <p:sp>
        <p:nvSpPr>
          <p:cNvPr id="2" name="Title 1"/>
          <p:cNvSpPr>
            <a:spLocks noGrp="1"/>
          </p:cNvSpPr>
          <p:nvPr>
            <p:ph type="title"/>
          </p:nvPr>
        </p:nvSpPr>
        <p:spPr/>
        <p:txBody>
          <a:bodyPr>
            <a:normAutofit/>
          </a:bodyPr>
          <a:lstStyle/>
          <a:p>
            <a:r>
              <a:rPr lang="en-GB" dirty="0"/>
              <a:t>The style object</a:t>
            </a:r>
          </a:p>
        </p:txBody>
      </p:sp>
      <p:sp>
        <p:nvSpPr>
          <p:cNvPr id="8" name="Rectangle 7">
            <a:extLst>
              <a:ext uri="{FF2B5EF4-FFF2-40B4-BE49-F238E27FC236}">
                <a16:creationId xmlns:a16="http://schemas.microsoft.com/office/drawing/2014/main" id="{FEBE0E5F-BD0D-4E27-AE7F-D992125CA806}"/>
              </a:ext>
            </a:extLst>
          </p:cNvPr>
          <p:cNvSpPr/>
          <p:nvPr/>
        </p:nvSpPr>
        <p:spPr>
          <a:xfrm>
            <a:off x="393599" y="1601451"/>
            <a:ext cx="11404800" cy="338554"/>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&lt;p style="background-</a:t>
            </a:r>
            <a:r>
              <a:rPr lang="en-GB" sz="1600" b="1" dirty="0" err="1">
                <a:latin typeface="Courier New" panose="02070309020205020404" pitchFamily="49" charset="0"/>
                <a:cs typeface="Courier New" panose="02070309020205020404" pitchFamily="49" charset="0"/>
              </a:rPr>
              <a:t>color</a:t>
            </a:r>
            <a:r>
              <a:rPr lang="en-GB" sz="1600" b="1" dirty="0">
                <a:latin typeface="Courier New" panose="02070309020205020404" pitchFamily="49" charset="0"/>
                <a:cs typeface="Courier New" panose="02070309020205020404" pitchFamily="49" charset="0"/>
              </a:rPr>
              <a:t>: #b6ff00; border: 1px solid red" &gt;&lt;/p&gt;</a:t>
            </a:r>
            <a:endParaRPr lang="en-GB" sz="1600" b="1" dirty="0">
              <a:effectLst/>
              <a:latin typeface="Courier New" panose="02070309020205020404" pitchFamily="49" charset="0"/>
              <a:cs typeface="Courier New" panose="02070309020205020404" pitchFamily="49" charset="0"/>
            </a:endParaRPr>
          </a:p>
        </p:txBody>
      </p:sp>
      <p:pic>
        <p:nvPicPr>
          <p:cNvPr id="9" name="Picture 8">
            <a:extLst>
              <a:ext uri="{FF2B5EF4-FFF2-40B4-BE49-F238E27FC236}">
                <a16:creationId xmlns:a16="http://schemas.microsoft.com/office/drawing/2014/main" id="{1F07EB25-48A5-4004-91A3-23DF27A34A2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055115" y="2495387"/>
            <a:ext cx="3743284" cy="3783107"/>
          </a:xfrm>
          <a:prstGeom prst="rect">
            <a:avLst/>
          </a:prstGeom>
        </p:spPr>
      </p:pic>
    </p:spTree>
    <p:extLst>
      <p:ext uri="{BB962C8B-B14F-4D97-AF65-F5344CB8AC3E}">
        <p14:creationId xmlns:p14="http://schemas.microsoft.com/office/powerpoint/2010/main" val="3554542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dirty="0"/>
              <a:t>You can access an existing CSS property and assign it to a variable</a:t>
            </a:r>
          </a:p>
          <a:p>
            <a:pPr lvl="1"/>
            <a:r>
              <a:rPr lang="en-GB" dirty="0"/>
              <a:t>CSS function can request any CSS property</a:t>
            </a:r>
          </a:p>
          <a:p>
            <a:endParaRPr lang="en-GB" dirty="0"/>
          </a:p>
          <a:p>
            <a:endParaRPr lang="en-GB" dirty="0"/>
          </a:p>
          <a:p>
            <a:r>
              <a:rPr lang="en-GB" dirty="0"/>
              <a:t>This gives you the element’s style property, if there is one</a:t>
            </a:r>
          </a:p>
          <a:p>
            <a:pPr lvl="1"/>
            <a:r>
              <a:rPr lang="en-GB" dirty="0"/>
              <a:t>If the property has been set via style or JavaScript, it returns a value</a:t>
            </a:r>
          </a:p>
          <a:p>
            <a:pPr lvl="1"/>
            <a:r>
              <a:rPr lang="en-GB" dirty="0"/>
              <a:t>If by CSS class or ID you do not</a:t>
            </a:r>
          </a:p>
          <a:p>
            <a:r>
              <a:rPr lang="en-GB" dirty="0"/>
              <a:t>You receive the value that is part of the CSS Style Object, not necessarily what has actually been rendered</a:t>
            </a:r>
          </a:p>
          <a:p>
            <a:pPr lvl="1"/>
            <a:endParaRPr lang="en-GB" dirty="0"/>
          </a:p>
          <a:p>
            <a:endParaRPr lang="en-GB" dirty="0"/>
          </a:p>
        </p:txBody>
      </p:sp>
      <p:sp>
        <p:nvSpPr>
          <p:cNvPr id="2" name="Title 1"/>
          <p:cNvSpPr>
            <a:spLocks noGrp="1"/>
          </p:cNvSpPr>
          <p:nvPr>
            <p:ph type="title"/>
          </p:nvPr>
        </p:nvSpPr>
        <p:spPr/>
        <p:txBody>
          <a:bodyPr>
            <a:normAutofit/>
          </a:bodyPr>
          <a:lstStyle/>
          <a:p>
            <a:r>
              <a:rPr lang="en-GB" dirty="0"/>
              <a:t>Reading CSS properties</a:t>
            </a:r>
          </a:p>
        </p:txBody>
      </p:sp>
      <p:sp>
        <p:nvSpPr>
          <p:cNvPr id="7" name="Rectangle 6">
            <a:extLst>
              <a:ext uri="{FF2B5EF4-FFF2-40B4-BE49-F238E27FC236}">
                <a16:creationId xmlns:a16="http://schemas.microsoft.com/office/drawing/2014/main" id="{C326CC58-8574-4ECA-B351-8359E0E162FB}"/>
              </a:ext>
            </a:extLst>
          </p:cNvPr>
          <p:cNvSpPr/>
          <p:nvPr/>
        </p:nvSpPr>
        <p:spPr>
          <a:xfrm>
            <a:off x="393600" y="2036641"/>
            <a:ext cx="11404799" cy="338554"/>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a:t>
            </a:r>
            <a:r>
              <a:rPr lang="en-GB" sz="1600" b="1" dirty="0" err="1">
                <a:latin typeface="Courier New" panose="02070309020205020404" pitchFamily="49" charset="0"/>
                <a:cs typeface="Courier New" panose="02070309020205020404" pitchFamily="49" charset="0"/>
              </a:rPr>
              <a:t>bgColor</a:t>
            </a:r>
            <a:r>
              <a:rPr lang="en-GB" sz="1600" b="1" dirty="0">
                <a:latin typeface="Courier New" panose="02070309020205020404" pitchFamily="49" charset="0"/>
                <a:cs typeface="Courier New" panose="02070309020205020404" pitchFamily="49" charset="0"/>
              </a:rPr>
              <a:t> = </a:t>
            </a:r>
            <a:r>
              <a:rPr lang="en-GB" sz="1600" b="1" dirty="0" err="1">
                <a:latin typeface="Courier New" panose="02070309020205020404" pitchFamily="49" charset="0"/>
                <a:cs typeface="Courier New" panose="02070309020205020404" pitchFamily="49" charset="0"/>
              </a:rPr>
              <a:t>document.querySelector</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p:nth-child</a:t>
            </a:r>
            <a:r>
              <a:rPr lang="en-GB" sz="1600" b="1" dirty="0">
                <a:latin typeface="Courier New" panose="02070309020205020404" pitchFamily="49" charset="0"/>
                <a:cs typeface="Courier New" panose="02070309020205020404" pitchFamily="49" charset="0"/>
              </a:rPr>
              <a:t>(2)').</a:t>
            </a:r>
            <a:r>
              <a:rPr lang="en-GB" sz="1600" b="1" dirty="0" err="1">
                <a:latin typeface="Courier New" panose="02070309020205020404" pitchFamily="49" charset="0"/>
                <a:cs typeface="Courier New" panose="02070309020205020404" pitchFamily="49" charset="0"/>
              </a:rPr>
              <a:t>style.backgroundColor</a:t>
            </a:r>
            <a:endParaRPr lang="en-GB"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60938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dirty="0"/>
              <a:t>The style property can alter the CSS properties of an object</a:t>
            </a:r>
          </a:p>
          <a:p>
            <a:pPr lvl="1"/>
            <a:r>
              <a:rPr lang="en-GB" dirty="0"/>
              <a:t>For writing properties to an existing object</a:t>
            </a:r>
          </a:p>
          <a:p>
            <a:pPr lvl="1"/>
            <a:r>
              <a:rPr lang="en-GB" dirty="0"/>
              <a:t>You must ensure the element has rendered before you try to do this</a:t>
            </a:r>
          </a:p>
          <a:p>
            <a:pPr lvl="1"/>
            <a:endParaRPr lang="en-GB" dirty="0"/>
          </a:p>
          <a:p>
            <a:pPr lvl="1"/>
            <a:endParaRPr lang="en-GB" dirty="0"/>
          </a:p>
          <a:p>
            <a:pPr lvl="1"/>
            <a:r>
              <a:rPr lang="en-GB" dirty="0"/>
              <a:t>This could get repetitive. What about if we used </a:t>
            </a:r>
            <a:r>
              <a:rPr lang="en-GB" dirty="0" err="1"/>
              <a:t>Object.assign</a:t>
            </a:r>
            <a:r>
              <a:rPr lang="en-GB" dirty="0"/>
              <a:t> to help us out here?</a:t>
            </a:r>
          </a:p>
          <a:p>
            <a:pPr lvl="1"/>
            <a:endParaRPr lang="en-GB" dirty="0"/>
          </a:p>
          <a:p>
            <a:pPr marL="0" indent="0">
              <a:buNone/>
            </a:pPr>
            <a:endParaRPr lang="en-GB" dirty="0"/>
          </a:p>
          <a:p>
            <a:endParaRPr lang="en-GB" dirty="0"/>
          </a:p>
          <a:p>
            <a:endParaRPr lang="en-GB" dirty="0"/>
          </a:p>
        </p:txBody>
      </p:sp>
      <p:sp>
        <p:nvSpPr>
          <p:cNvPr id="2" name="Title 1"/>
          <p:cNvSpPr>
            <a:spLocks noGrp="1"/>
          </p:cNvSpPr>
          <p:nvPr>
            <p:ph type="title"/>
          </p:nvPr>
        </p:nvSpPr>
        <p:spPr/>
        <p:txBody>
          <a:bodyPr>
            <a:normAutofit/>
          </a:bodyPr>
          <a:lstStyle/>
          <a:p>
            <a:r>
              <a:rPr lang="en-GB" dirty="0"/>
              <a:t>Setting multiple CSS Properties</a:t>
            </a:r>
          </a:p>
        </p:txBody>
      </p:sp>
      <p:sp>
        <p:nvSpPr>
          <p:cNvPr id="8" name="Rectangle 7">
            <a:extLst>
              <a:ext uri="{FF2B5EF4-FFF2-40B4-BE49-F238E27FC236}">
                <a16:creationId xmlns:a16="http://schemas.microsoft.com/office/drawing/2014/main" id="{35E7FED9-6493-49EF-A05E-E0AFDE8C415A}"/>
              </a:ext>
            </a:extLst>
          </p:cNvPr>
          <p:cNvSpPr/>
          <p:nvPr/>
        </p:nvSpPr>
        <p:spPr>
          <a:xfrm>
            <a:off x="414000" y="2166733"/>
            <a:ext cx="11404800" cy="584775"/>
          </a:xfrm>
          <a:prstGeom prst="rect">
            <a:avLst/>
          </a:prstGeom>
          <a:solidFill>
            <a:schemeClr val="bg1">
              <a:lumMod val="95000"/>
            </a:schemeClr>
          </a:solidFill>
          <a:ln>
            <a:noFill/>
          </a:ln>
        </p:spPr>
        <p:txBody>
          <a:bodyPr wrap="square">
            <a:spAutoFit/>
          </a:bodyPr>
          <a:lstStyle/>
          <a:p>
            <a:r>
              <a:rPr lang="en-GB" sz="1600" b="1" dirty="0" err="1">
                <a:latin typeface="Courier New" panose="02070309020205020404" pitchFamily="49" charset="0"/>
                <a:cs typeface="Courier New" panose="02070309020205020404" pitchFamily="49" charset="0"/>
              </a:rPr>
              <a:t>document.querySelector</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p:nth-child</a:t>
            </a:r>
            <a:r>
              <a:rPr lang="en-GB" sz="1600" b="1" dirty="0">
                <a:latin typeface="Courier New" panose="02070309020205020404" pitchFamily="49" charset="0"/>
                <a:cs typeface="Courier New" panose="02070309020205020404" pitchFamily="49" charset="0"/>
              </a:rPr>
              <a:t>(1)').</a:t>
            </a:r>
            <a:r>
              <a:rPr lang="en-GB" sz="1600" b="1" dirty="0" err="1">
                <a:latin typeface="Courier New" panose="02070309020205020404" pitchFamily="49" charset="0"/>
                <a:cs typeface="Courier New" panose="02070309020205020404" pitchFamily="49" charset="0"/>
              </a:rPr>
              <a:t>style.backgroundColor</a:t>
            </a:r>
            <a:r>
              <a:rPr lang="en-GB" sz="1600" b="1" dirty="0">
                <a:latin typeface="Courier New" panose="02070309020205020404" pitchFamily="49" charset="0"/>
                <a:cs typeface="Courier New" panose="02070309020205020404" pitchFamily="49" charset="0"/>
              </a:rPr>
              <a:t> = '#</a:t>
            </a:r>
            <a:r>
              <a:rPr lang="en-GB" sz="1600" b="1" dirty="0" err="1">
                <a:latin typeface="Courier New" panose="02070309020205020404" pitchFamily="49" charset="0"/>
                <a:cs typeface="Courier New" panose="02070309020205020404" pitchFamily="49" charset="0"/>
              </a:rPr>
              <a:t>dddddd</a:t>
            </a:r>
            <a:r>
              <a:rPr lang="en-GB" sz="1600" b="1" dirty="0">
                <a:latin typeface="Courier New" panose="02070309020205020404" pitchFamily="49" charset="0"/>
                <a:cs typeface="Courier New" panose="02070309020205020404" pitchFamily="49" charset="0"/>
              </a:rPr>
              <a:t>';</a:t>
            </a:r>
          </a:p>
          <a:p>
            <a:r>
              <a:rPr lang="en-GB" sz="1600" b="1" dirty="0" err="1">
                <a:latin typeface="Courier New" panose="02070309020205020404" pitchFamily="49" charset="0"/>
                <a:cs typeface="Courier New" panose="02070309020205020404" pitchFamily="49" charset="0"/>
              </a:rPr>
              <a:t>document.querySelector</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p:nth-child</a:t>
            </a:r>
            <a:r>
              <a:rPr lang="en-GB" sz="1600" b="1" dirty="0">
                <a:latin typeface="Courier New" panose="02070309020205020404" pitchFamily="49" charset="0"/>
                <a:cs typeface="Courier New" panose="02070309020205020404" pitchFamily="49" charset="0"/>
              </a:rPr>
              <a:t>(1)').</a:t>
            </a:r>
            <a:r>
              <a:rPr lang="en-GB" sz="1600" b="1" dirty="0" err="1">
                <a:latin typeface="Courier New" panose="02070309020205020404" pitchFamily="49" charset="0"/>
                <a:cs typeface="Courier New" panose="02070309020205020404" pitchFamily="49" charset="0"/>
              </a:rPr>
              <a:t>style.color</a:t>
            </a:r>
            <a:r>
              <a:rPr lang="en-GB" sz="1600" b="1" dirty="0">
                <a:latin typeface="Courier New" panose="02070309020205020404" pitchFamily="49" charset="0"/>
                <a:cs typeface="Courier New" panose="02070309020205020404" pitchFamily="49" charset="0"/>
              </a:rPr>
              <a:t> = '#666666';</a:t>
            </a:r>
          </a:p>
        </p:txBody>
      </p:sp>
      <p:sp>
        <p:nvSpPr>
          <p:cNvPr id="9" name="Rectangle 8">
            <a:extLst>
              <a:ext uri="{FF2B5EF4-FFF2-40B4-BE49-F238E27FC236}">
                <a16:creationId xmlns:a16="http://schemas.microsoft.com/office/drawing/2014/main" id="{719CBE7D-1514-419F-A139-B9A0D472A377}"/>
              </a:ext>
            </a:extLst>
          </p:cNvPr>
          <p:cNvSpPr/>
          <p:nvPr/>
        </p:nvSpPr>
        <p:spPr>
          <a:xfrm>
            <a:off x="414000" y="3377054"/>
            <a:ext cx="11404800" cy="2062103"/>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div = </a:t>
            </a:r>
            <a:r>
              <a:rPr lang="en-GB" sz="1600" b="1" dirty="0" err="1">
                <a:latin typeface="Courier New" panose="02070309020205020404" pitchFamily="49" charset="0"/>
                <a:cs typeface="Courier New" panose="02070309020205020404" pitchFamily="49" charset="0"/>
              </a:rPr>
              <a:t>document.querySelector</a:t>
            </a:r>
            <a:r>
              <a:rPr lang="en-GB" sz="1600" b="1" dirty="0">
                <a:latin typeface="Courier New" panose="02070309020205020404" pitchFamily="49" charset="0"/>
                <a:cs typeface="Courier New" panose="02070309020205020404" pitchFamily="49" charset="0"/>
              </a:rPr>
              <a:t>('div');</a:t>
            </a:r>
          </a:p>
          <a:p>
            <a:br>
              <a:rPr lang="en-GB" sz="1600" b="1" dirty="0">
                <a:latin typeface="Courier New" panose="02070309020205020404" pitchFamily="49" charset="0"/>
                <a:cs typeface="Courier New" panose="02070309020205020404" pitchFamily="49" charset="0"/>
              </a:rPr>
            </a:br>
            <a:r>
              <a:rPr lang="en-GB" sz="1600" b="1" dirty="0">
                <a:latin typeface="Courier New" panose="02070309020205020404" pitchFamily="49" charset="0"/>
                <a:cs typeface="Courier New" panose="02070309020205020404" pitchFamily="49" charset="0"/>
              </a:rPr>
              <a:t>let styles = {</a:t>
            </a:r>
          </a:p>
          <a:p>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backgroundColor</a:t>
            </a:r>
            <a:r>
              <a:rPr lang="en-GB" sz="1600" b="1" dirty="0">
                <a:latin typeface="Courier New" panose="02070309020205020404" pitchFamily="49" charset="0"/>
                <a:cs typeface="Courier New" panose="02070309020205020404" pitchFamily="49" charset="0"/>
              </a:rPr>
              <a:t>: "pink",</a:t>
            </a:r>
          </a:p>
          <a:p>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borderRadius</a:t>
            </a:r>
            <a:r>
              <a:rPr lang="en-GB" sz="1600" b="1" dirty="0">
                <a:latin typeface="Courier New" panose="02070309020205020404" pitchFamily="49" charset="0"/>
                <a:cs typeface="Courier New" panose="02070309020205020404" pitchFamily="49" charset="0"/>
              </a:rPr>
              <a:t>: '5px’,</a:t>
            </a:r>
          </a:p>
          <a:p>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boxShadow</a:t>
            </a:r>
            <a:r>
              <a:rPr lang="en-GB" sz="1600" b="1" dirty="0">
                <a:latin typeface="Courier New" panose="02070309020205020404" pitchFamily="49" charset="0"/>
                <a:cs typeface="Courier New" panose="02070309020205020404" pitchFamily="49" charset="0"/>
              </a:rPr>
              <a:t>: "5px </a:t>
            </a:r>
            <a:r>
              <a:rPr lang="en-GB" sz="1600" b="1" dirty="0" err="1">
                <a:latin typeface="Courier New" panose="02070309020205020404" pitchFamily="49" charset="0"/>
                <a:cs typeface="Courier New" panose="02070309020205020404" pitchFamily="49" charset="0"/>
              </a:rPr>
              <a:t>5px</a:t>
            </a:r>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5px</a:t>
            </a:r>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deeppink</a:t>
            </a:r>
            <a:r>
              <a:rPr lang="en-GB" sz="1600" b="1" dirty="0">
                <a:latin typeface="Courier New" panose="02070309020205020404" pitchFamily="49" charset="0"/>
                <a:cs typeface="Courier New" panose="02070309020205020404" pitchFamily="49" charset="0"/>
              </a:rPr>
              <a:t>"</a:t>
            </a:r>
          </a:p>
          <a:p>
            <a:r>
              <a:rPr lang="en-GB" sz="1600" b="1" dirty="0">
                <a:latin typeface="Courier New" panose="02070309020205020404" pitchFamily="49" charset="0"/>
                <a:cs typeface="Courier New" panose="02070309020205020404" pitchFamily="49" charset="0"/>
              </a:rPr>
              <a:t>}</a:t>
            </a:r>
          </a:p>
          <a:p>
            <a:r>
              <a:rPr lang="en-GB" sz="1600" b="1" dirty="0" err="1">
                <a:latin typeface="Courier New" panose="02070309020205020404" pitchFamily="49" charset="0"/>
                <a:cs typeface="Courier New" panose="02070309020205020404" pitchFamily="49" charset="0"/>
              </a:rPr>
              <a:t>Object.assign</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div.style,styles</a:t>
            </a:r>
            <a:r>
              <a:rPr lang="en-GB"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72258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dirty="0"/>
              <a:t>Classes are attached to a DOM object in a slightly different way</a:t>
            </a:r>
          </a:p>
          <a:p>
            <a:pPr lvl="1"/>
            <a:endParaRPr lang="en-GB" dirty="0"/>
          </a:p>
          <a:p>
            <a:endParaRPr lang="en-GB" dirty="0"/>
          </a:p>
          <a:p>
            <a:endParaRPr lang="en-GB" dirty="0"/>
          </a:p>
          <a:p>
            <a:endParaRPr lang="en-GB" dirty="0"/>
          </a:p>
          <a:p>
            <a:endParaRPr lang="en-GB" dirty="0"/>
          </a:p>
          <a:p>
            <a:r>
              <a:rPr lang="en-GB" dirty="0"/>
              <a:t>Classes render as part of a DOM element</a:t>
            </a:r>
          </a:p>
          <a:p>
            <a:pPr lvl="1"/>
            <a:r>
              <a:rPr lang="en-GB" dirty="0"/>
              <a:t>Represented as an array </a:t>
            </a:r>
          </a:p>
          <a:p>
            <a:pPr lvl="1"/>
            <a:r>
              <a:rPr lang="en-GB" dirty="0"/>
              <a:t>Multiple classes can be added to an element</a:t>
            </a:r>
          </a:p>
          <a:p>
            <a:pPr lvl="1"/>
            <a:r>
              <a:rPr lang="en-GB" dirty="0"/>
              <a:t>Their styles do not become party of the style property</a:t>
            </a:r>
          </a:p>
          <a:p>
            <a:endParaRPr lang="en-GB" dirty="0"/>
          </a:p>
        </p:txBody>
      </p:sp>
      <p:sp>
        <p:nvSpPr>
          <p:cNvPr id="2" name="Title 1"/>
          <p:cNvSpPr>
            <a:spLocks noGrp="1"/>
          </p:cNvSpPr>
          <p:nvPr>
            <p:ph type="title"/>
          </p:nvPr>
        </p:nvSpPr>
        <p:spPr/>
        <p:txBody>
          <a:bodyPr>
            <a:normAutofit/>
          </a:bodyPr>
          <a:lstStyle/>
          <a:p>
            <a:r>
              <a:rPr lang="en-GB" dirty="0"/>
              <a:t>CSS classes and JavaScript</a:t>
            </a:r>
          </a:p>
        </p:txBody>
      </p:sp>
      <p:sp>
        <p:nvSpPr>
          <p:cNvPr id="11" name="Rectangle 10">
            <a:extLst>
              <a:ext uri="{FF2B5EF4-FFF2-40B4-BE49-F238E27FC236}">
                <a16:creationId xmlns:a16="http://schemas.microsoft.com/office/drawing/2014/main" id="{59277241-3CC4-4AA6-AF2D-7BEFB7CD44AE}"/>
              </a:ext>
            </a:extLst>
          </p:cNvPr>
          <p:cNvSpPr/>
          <p:nvPr/>
        </p:nvSpPr>
        <p:spPr>
          <a:xfrm>
            <a:off x="414000" y="3009691"/>
            <a:ext cx="8730001" cy="338554"/>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&lt;p class="</a:t>
            </a:r>
            <a:r>
              <a:rPr lang="en-GB" sz="1600" b="1" dirty="0" err="1">
                <a:latin typeface="Courier New" panose="02070309020205020404" pitchFamily="49" charset="0"/>
                <a:cs typeface="Courier New" panose="02070309020205020404" pitchFamily="49" charset="0"/>
              </a:rPr>
              <a:t>myStyle</a:t>
            </a:r>
            <a:r>
              <a:rPr lang="en-GB" sz="1600" b="1" dirty="0">
                <a:latin typeface="Courier New" panose="02070309020205020404" pitchFamily="49" charset="0"/>
                <a:cs typeface="Courier New" panose="02070309020205020404" pitchFamily="49" charset="0"/>
              </a:rPr>
              <a:t>"&gt;test&lt;/p&gt;</a:t>
            </a:r>
          </a:p>
        </p:txBody>
      </p:sp>
      <p:sp>
        <p:nvSpPr>
          <p:cNvPr id="12" name="Rectangle 11">
            <a:extLst>
              <a:ext uri="{FF2B5EF4-FFF2-40B4-BE49-F238E27FC236}">
                <a16:creationId xmlns:a16="http://schemas.microsoft.com/office/drawing/2014/main" id="{21AA9A19-66E9-429C-B432-7D79E1494F09}"/>
              </a:ext>
            </a:extLst>
          </p:cNvPr>
          <p:cNvSpPr/>
          <p:nvPr/>
        </p:nvSpPr>
        <p:spPr>
          <a:xfrm>
            <a:off x="414000" y="1749803"/>
            <a:ext cx="8730002" cy="1077218"/>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myStyle</a:t>
            </a:r>
            <a:r>
              <a:rPr lang="en-GB" sz="1600" b="1" dirty="0">
                <a:latin typeface="Courier New" panose="02070309020205020404" pitchFamily="49" charset="0"/>
                <a:cs typeface="Courier New" panose="02070309020205020404" pitchFamily="49" charset="0"/>
              </a:rPr>
              <a:t> {</a:t>
            </a:r>
          </a:p>
          <a:p>
            <a:r>
              <a:rPr lang="en-GB" sz="1600" b="1" dirty="0">
                <a:latin typeface="Courier New" panose="02070309020205020404" pitchFamily="49" charset="0"/>
                <a:cs typeface="Courier New" panose="02070309020205020404" pitchFamily="49" charset="0"/>
              </a:rPr>
              <a:t>    background-</a:t>
            </a:r>
            <a:r>
              <a:rPr lang="en-GB" sz="1600" b="1" dirty="0" err="1">
                <a:latin typeface="Courier New" panose="02070309020205020404" pitchFamily="49" charset="0"/>
                <a:cs typeface="Courier New" panose="02070309020205020404" pitchFamily="49" charset="0"/>
              </a:rPr>
              <a:t>color</a:t>
            </a:r>
            <a:r>
              <a:rPr lang="en-GB" sz="1600" b="1" dirty="0">
                <a:latin typeface="Courier New" panose="02070309020205020404" pitchFamily="49" charset="0"/>
                <a:cs typeface="Courier New" panose="02070309020205020404" pitchFamily="49" charset="0"/>
              </a:rPr>
              <a:t>: #4cff00;</a:t>
            </a:r>
          </a:p>
          <a:p>
            <a:r>
              <a:rPr lang="en-GB" sz="1600" b="1" dirty="0">
                <a:latin typeface="Courier New" panose="02070309020205020404" pitchFamily="49" charset="0"/>
                <a:cs typeface="Courier New" panose="02070309020205020404" pitchFamily="49" charset="0"/>
              </a:rPr>
              <a:t>    border: 1px solid red;</a:t>
            </a:r>
          </a:p>
          <a:p>
            <a:r>
              <a:rPr lang="en-GB" sz="1600" b="1" dirty="0">
                <a:latin typeface="Courier New" panose="02070309020205020404" pitchFamily="49" charset="0"/>
                <a:cs typeface="Courier New" panose="02070309020205020404" pitchFamily="49" charset="0"/>
              </a:rPr>
              <a:t>}</a:t>
            </a:r>
          </a:p>
        </p:txBody>
      </p:sp>
      <p:pic>
        <p:nvPicPr>
          <p:cNvPr id="13" name="Picture 12">
            <a:extLst>
              <a:ext uri="{FF2B5EF4-FFF2-40B4-BE49-F238E27FC236}">
                <a16:creationId xmlns:a16="http://schemas.microsoft.com/office/drawing/2014/main" id="{C1CC4746-482C-4444-BF57-2646A968C70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228250" y="1416998"/>
            <a:ext cx="2465500" cy="1236846"/>
          </a:xfrm>
          <a:prstGeom prst="rect">
            <a:avLst/>
          </a:prstGeom>
        </p:spPr>
      </p:pic>
      <p:pic>
        <p:nvPicPr>
          <p:cNvPr id="14" name="Picture 13">
            <a:extLst>
              <a:ext uri="{FF2B5EF4-FFF2-40B4-BE49-F238E27FC236}">
                <a16:creationId xmlns:a16="http://schemas.microsoft.com/office/drawing/2014/main" id="{2371FEC6-A51E-486E-93FE-360B81BCB75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228249" y="2652567"/>
            <a:ext cx="2381352" cy="3722237"/>
          </a:xfrm>
          <a:prstGeom prst="rect">
            <a:avLst/>
          </a:prstGeom>
        </p:spPr>
      </p:pic>
      <p:sp>
        <p:nvSpPr>
          <p:cNvPr id="15" name="Oval 14">
            <a:extLst>
              <a:ext uri="{FF2B5EF4-FFF2-40B4-BE49-F238E27FC236}">
                <a16:creationId xmlns:a16="http://schemas.microsoft.com/office/drawing/2014/main" id="{7305D532-3B44-4BC8-98BA-46B3D5D81250}"/>
              </a:ext>
            </a:extLst>
          </p:cNvPr>
          <p:cNvSpPr/>
          <p:nvPr/>
        </p:nvSpPr>
        <p:spPr>
          <a:xfrm>
            <a:off x="9406739" y="6136105"/>
            <a:ext cx="1828800" cy="283139"/>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noFill/>
              <a:cs typeface="Arial" pitchFamily="34" charset="0"/>
            </a:endParaRPr>
          </a:p>
        </p:txBody>
      </p:sp>
    </p:spTree>
    <p:extLst>
      <p:ext uri="{BB962C8B-B14F-4D97-AF65-F5344CB8AC3E}">
        <p14:creationId xmlns:p14="http://schemas.microsoft.com/office/powerpoint/2010/main" val="2229497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dirty="0"/>
              <a:t>In most cases, we will read a CSS class from a style sheet</a:t>
            </a:r>
          </a:p>
          <a:p>
            <a:pPr lvl="1"/>
            <a:r>
              <a:rPr lang="en-GB" dirty="0"/>
              <a:t>Use the </a:t>
            </a:r>
            <a:r>
              <a:rPr lang="en-GB" b="1" dirty="0" err="1">
                <a:latin typeface="Courier New" panose="02070309020205020404" pitchFamily="49" charset="0"/>
                <a:cs typeface="Courier New" panose="02070309020205020404" pitchFamily="49" charset="0"/>
              </a:rPr>
              <a:t>window.getComputedStyle</a:t>
            </a:r>
            <a:r>
              <a:rPr lang="en-GB" b="1" dirty="0">
                <a:latin typeface="Courier New" panose="02070309020205020404" pitchFamily="49" charset="0"/>
                <a:cs typeface="Courier New" panose="02070309020205020404" pitchFamily="49" charset="0"/>
              </a:rPr>
              <a:t>() </a:t>
            </a:r>
            <a:r>
              <a:rPr lang="en-GB" dirty="0"/>
              <a:t>method</a:t>
            </a:r>
          </a:p>
          <a:p>
            <a:pPr lvl="1"/>
            <a:r>
              <a:rPr lang="en-GB" dirty="0"/>
              <a:t>Provides a read only final used values of the CSS</a:t>
            </a:r>
          </a:p>
          <a:p>
            <a:pPr lvl="1"/>
            <a:r>
              <a:rPr lang="en-GB" dirty="0"/>
              <a:t>Returning a </a:t>
            </a:r>
            <a:r>
              <a:rPr lang="en-GB" b="1" dirty="0" err="1">
                <a:latin typeface="Courier New" panose="02070309020205020404" pitchFamily="49" charset="0"/>
                <a:cs typeface="Courier New" panose="02070309020205020404" pitchFamily="49" charset="0"/>
              </a:rPr>
              <a:t>CSSStyleDeclaration</a:t>
            </a:r>
            <a:r>
              <a:rPr lang="en-GB" dirty="0"/>
              <a:t> object</a:t>
            </a:r>
          </a:p>
          <a:p>
            <a:pPr lvl="1"/>
            <a:endParaRPr lang="en-GB" dirty="0"/>
          </a:p>
          <a:p>
            <a:endParaRPr lang="en-GB" dirty="0"/>
          </a:p>
        </p:txBody>
      </p:sp>
      <p:sp>
        <p:nvSpPr>
          <p:cNvPr id="2" name="Title 1"/>
          <p:cNvSpPr>
            <a:spLocks noGrp="1"/>
          </p:cNvSpPr>
          <p:nvPr>
            <p:ph type="title"/>
          </p:nvPr>
        </p:nvSpPr>
        <p:spPr/>
        <p:txBody>
          <a:bodyPr>
            <a:normAutofit fontScale="90000"/>
          </a:bodyPr>
          <a:lstStyle/>
          <a:p>
            <a:r>
              <a:rPr lang="en-GB" dirty="0"/>
              <a:t>Obtaining the calculated style of an object</a:t>
            </a:r>
          </a:p>
        </p:txBody>
      </p:sp>
      <p:sp>
        <p:nvSpPr>
          <p:cNvPr id="8" name="Rectangle 7">
            <a:extLst>
              <a:ext uri="{FF2B5EF4-FFF2-40B4-BE49-F238E27FC236}">
                <a16:creationId xmlns:a16="http://schemas.microsoft.com/office/drawing/2014/main" id="{4B20EDD7-82FB-4B04-8DF5-F2EAF745F804}"/>
              </a:ext>
            </a:extLst>
          </p:cNvPr>
          <p:cNvSpPr/>
          <p:nvPr/>
        </p:nvSpPr>
        <p:spPr>
          <a:xfrm>
            <a:off x="373200" y="2977129"/>
            <a:ext cx="11404800" cy="584775"/>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a:t>
            </a:r>
            <a:r>
              <a:rPr lang="en-GB" sz="1600" b="1" dirty="0" err="1">
                <a:latin typeface="Courier New" panose="02070309020205020404" pitchFamily="49" charset="0"/>
                <a:cs typeface="Courier New" panose="02070309020205020404" pitchFamily="49" charset="0"/>
              </a:rPr>
              <a:t>elem</a:t>
            </a:r>
            <a:r>
              <a:rPr lang="en-GB" sz="1600" b="1" dirty="0">
                <a:latin typeface="Courier New" panose="02070309020205020404" pitchFamily="49" charset="0"/>
                <a:cs typeface="Courier New" panose="02070309020205020404" pitchFamily="49" charset="0"/>
              </a:rPr>
              <a:t> = </a:t>
            </a:r>
            <a:r>
              <a:rPr lang="en-GB" sz="1600" b="1" dirty="0" err="1">
                <a:latin typeface="Courier New" panose="02070309020205020404" pitchFamily="49" charset="0"/>
                <a:cs typeface="Courier New" panose="02070309020205020404" pitchFamily="49" charset="0"/>
              </a:rPr>
              <a:t>document.querySelector</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p:nth-child</a:t>
            </a:r>
            <a:r>
              <a:rPr lang="en-GB" sz="1600" b="1" dirty="0">
                <a:latin typeface="Courier New" panose="02070309020205020404" pitchFamily="49" charset="0"/>
                <a:cs typeface="Courier New" panose="02070309020205020404" pitchFamily="49" charset="0"/>
              </a:rPr>
              <a:t>(1)');</a:t>
            </a:r>
          </a:p>
          <a:p>
            <a:r>
              <a:rPr lang="en-GB" sz="1600" b="1" dirty="0">
                <a:latin typeface="Courier New" panose="02070309020205020404" pitchFamily="49" charset="0"/>
                <a:cs typeface="Courier New" panose="02070309020205020404" pitchFamily="49" charset="0"/>
              </a:rPr>
              <a:t>let </a:t>
            </a:r>
            <a:r>
              <a:rPr lang="en-GB" sz="1600" b="1" dirty="0" err="1">
                <a:latin typeface="Courier New" panose="02070309020205020404" pitchFamily="49" charset="0"/>
                <a:cs typeface="Courier New" panose="02070309020205020404" pitchFamily="49" charset="0"/>
              </a:rPr>
              <a:t>compStyle</a:t>
            </a:r>
            <a:r>
              <a:rPr lang="en-GB" sz="1600" b="1" dirty="0">
                <a:latin typeface="Courier New" panose="02070309020205020404" pitchFamily="49" charset="0"/>
                <a:cs typeface="Courier New" panose="02070309020205020404" pitchFamily="49" charset="0"/>
              </a:rPr>
              <a:t> = </a:t>
            </a:r>
            <a:r>
              <a:rPr lang="en-GB" sz="1600" b="1" dirty="0" err="1">
                <a:latin typeface="Courier New" panose="02070309020205020404" pitchFamily="49" charset="0"/>
                <a:cs typeface="Courier New" panose="02070309020205020404" pitchFamily="49" charset="0"/>
              </a:rPr>
              <a:t>getComputedStyle</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elem</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backgroundColor</a:t>
            </a:r>
            <a:r>
              <a:rPr lang="en-GB" sz="1600" b="1" dirty="0">
                <a:latin typeface="Courier New" panose="02070309020205020404" pitchFamily="49" charset="0"/>
                <a:cs typeface="Courier New" panose="02070309020205020404" pitchFamily="49" charset="0"/>
              </a:rPr>
              <a:t>;</a:t>
            </a:r>
          </a:p>
        </p:txBody>
      </p:sp>
      <p:pic>
        <p:nvPicPr>
          <p:cNvPr id="11" name="Picture 10">
            <a:extLst>
              <a:ext uri="{FF2B5EF4-FFF2-40B4-BE49-F238E27FC236}">
                <a16:creationId xmlns:a16="http://schemas.microsoft.com/office/drawing/2014/main" id="{7D7E239A-1D7C-4389-A56C-9D0B2E13869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515029" y="3828304"/>
            <a:ext cx="3924035" cy="1717267"/>
          </a:xfrm>
          <a:prstGeom prst="rect">
            <a:avLst/>
          </a:prstGeom>
          <a:effectLst>
            <a:softEdge rad="317500"/>
          </a:effectLst>
        </p:spPr>
      </p:pic>
    </p:spTree>
    <p:extLst>
      <p:ext uri="{BB962C8B-B14F-4D97-AF65-F5344CB8AC3E}">
        <p14:creationId xmlns:p14="http://schemas.microsoft.com/office/powerpoint/2010/main" val="2222418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dirty="0"/>
              <a:t>A class can be switched or added via JavaScript</a:t>
            </a:r>
          </a:p>
          <a:p>
            <a:pPr lvl="1"/>
            <a:r>
              <a:rPr lang="en-GB" dirty="0"/>
              <a:t>Add or alter a class attribute</a:t>
            </a:r>
          </a:p>
          <a:p>
            <a:r>
              <a:rPr lang="en-GB" dirty="0"/>
              <a:t>Up to and including IE9</a:t>
            </a:r>
          </a:p>
          <a:p>
            <a:pPr lvl="1"/>
            <a:r>
              <a:rPr lang="en-GB" dirty="0"/>
              <a:t>Removal must be done via string manipulation – it is quite tedious</a:t>
            </a:r>
          </a:p>
          <a:p>
            <a:pPr lvl="1"/>
            <a:endParaRPr lang="en-GB" dirty="0"/>
          </a:p>
          <a:p>
            <a:pPr lvl="1"/>
            <a:endParaRPr lang="en-GB" dirty="0"/>
          </a:p>
          <a:p>
            <a:pPr lvl="1"/>
            <a:endParaRPr lang="en-GB" dirty="0"/>
          </a:p>
          <a:p>
            <a:pPr lvl="1"/>
            <a:endParaRPr lang="en-GB" dirty="0"/>
          </a:p>
          <a:p>
            <a:endParaRPr lang="en-GB" dirty="0"/>
          </a:p>
          <a:p>
            <a:r>
              <a:rPr lang="en-GB" dirty="0"/>
              <a:t>IE10 onwards</a:t>
            </a:r>
          </a:p>
          <a:p>
            <a:pPr lvl="1"/>
            <a:r>
              <a:rPr lang="en-GB" dirty="0"/>
              <a:t>Can easily add and remove any class and modern browsers have the toggle method too!</a:t>
            </a:r>
          </a:p>
          <a:p>
            <a:pPr lvl="1"/>
            <a:endParaRPr lang="en-GB" dirty="0"/>
          </a:p>
        </p:txBody>
      </p:sp>
      <p:sp>
        <p:nvSpPr>
          <p:cNvPr id="2" name="Title 1"/>
          <p:cNvSpPr>
            <a:spLocks noGrp="1"/>
          </p:cNvSpPr>
          <p:nvPr>
            <p:ph type="title"/>
          </p:nvPr>
        </p:nvSpPr>
        <p:spPr/>
        <p:txBody>
          <a:bodyPr>
            <a:normAutofit/>
          </a:bodyPr>
          <a:lstStyle/>
          <a:p>
            <a:r>
              <a:rPr lang="en-GB"/>
              <a:t>Adding and removing classes</a:t>
            </a:r>
            <a:endParaRPr lang="en-GB" dirty="0"/>
          </a:p>
        </p:txBody>
      </p:sp>
      <p:sp>
        <p:nvSpPr>
          <p:cNvPr id="9" name="Rectangle 8">
            <a:extLst>
              <a:ext uri="{FF2B5EF4-FFF2-40B4-BE49-F238E27FC236}">
                <a16:creationId xmlns:a16="http://schemas.microsoft.com/office/drawing/2014/main" id="{430469D8-6AD1-4549-9ED4-4A7CB6869CCA}"/>
              </a:ext>
            </a:extLst>
          </p:cNvPr>
          <p:cNvSpPr/>
          <p:nvPr/>
        </p:nvSpPr>
        <p:spPr>
          <a:xfrm>
            <a:off x="413999" y="3554069"/>
            <a:ext cx="11404799" cy="584775"/>
          </a:xfrm>
          <a:prstGeom prst="rect">
            <a:avLst/>
          </a:prstGeom>
          <a:solidFill>
            <a:schemeClr val="bg1">
              <a:lumMod val="95000"/>
            </a:schemeClr>
          </a:solidFill>
          <a:ln>
            <a:noFill/>
          </a:ln>
        </p:spPr>
        <p:txBody>
          <a:bodyPr wrap="square">
            <a:spAutoFit/>
          </a:bodyPr>
          <a:lstStyle/>
          <a:p>
            <a:r>
              <a:rPr lang="pt-BR" sz="1600" b="1" dirty="0" err="1">
                <a:latin typeface="Courier New" panose="02070309020205020404" pitchFamily="49" charset="0"/>
                <a:cs typeface="Courier New" panose="02070309020205020404" pitchFamily="49" charset="0"/>
              </a:rPr>
              <a:t>const</a:t>
            </a:r>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c</a:t>
            </a:r>
            <a:r>
              <a:rPr lang="pt-BR" sz="1600" b="1" dirty="0">
                <a:latin typeface="Courier New" panose="02070309020205020404" pitchFamily="49" charset="0"/>
                <a:cs typeface="Courier New" panose="02070309020205020404" pitchFamily="49" charset="0"/>
              </a:rPr>
              <a:t> = </a:t>
            </a:r>
            <a:r>
              <a:rPr lang="pt-BR" sz="1600" b="1" dirty="0" err="1">
                <a:latin typeface="Courier New" panose="02070309020205020404" pitchFamily="49" charset="0"/>
                <a:cs typeface="Courier New" panose="02070309020205020404" pitchFamily="49" charset="0"/>
              </a:rPr>
              <a:t>document.querySelector</a:t>
            </a:r>
            <a:r>
              <a:rPr lang="pt-BR" sz="1600" b="1" dirty="0">
                <a:latin typeface="Courier New" panose="02070309020205020404" pitchFamily="49" charset="0"/>
                <a:cs typeface="Courier New" panose="02070309020205020404" pitchFamily="49" charset="0"/>
              </a:rPr>
              <a:t>('#container');</a:t>
            </a:r>
          </a:p>
          <a:p>
            <a:r>
              <a:rPr lang="pt-BR" sz="1600" b="1" dirty="0" err="1">
                <a:latin typeface="Courier New" panose="02070309020205020404" pitchFamily="49" charset="0"/>
                <a:cs typeface="Courier New" panose="02070309020205020404" pitchFamily="49" charset="0"/>
              </a:rPr>
              <a:t>c.className</a:t>
            </a:r>
            <a:r>
              <a:rPr lang="pt-BR" sz="1600" b="1" dirty="0">
                <a:latin typeface="Courier New" panose="02070309020205020404" pitchFamily="49" charset="0"/>
                <a:cs typeface="Courier New" panose="02070309020205020404" pitchFamily="49" charset="0"/>
              </a:rPr>
              <a:t> += ' div2';</a:t>
            </a:r>
          </a:p>
        </p:txBody>
      </p:sp>
      <p:sp>
        <p:nvSpPr>
          <p:cNvPr id="10" name="Rectangle 9">
            <a:extLst>
              <a:ext uri="{FF2B5EF4-FFF2-40B4-BE49-F238E27FC236}">
                <a16:creationId xmlns:a16="http://schemas.microsoft.com/office/drawing/2014/main" id="{DD982A29-05A5-420A-AAC2-1ACB7038F5ED}"/>
              </a:ext>
            </a:extLst>
          </p:cNvPr>
          <p:cNvSpPr/>
          <p:nvPr/>
        </p:nvSpPr>
        <p:spPr>
          <a:xfrm>
            <a:off x="413999" y="2837502"/>
            <a:ext cx="11404800" cy="584775"/>
          </a:xfrm>
          <a:prstGeom prst="rect">
            <a:avLst/>
          </a:prstGeom>
          <a:solidFill>
            <a:schemeClr val="bg1">
              <a:lumMod val="95000"/>
            </a:schemeClr>
          </a:solidFill>
          <a:ln>
            <a:noFill/>
          </a:ln>
        </p:spPr>
        <p:txBody>
          <a:bodyPr wrap="square">
            <a:spAutoFit/>
          </a:bodyPr>
          <a:lstStyle/>
          <a:p>
            <a:r>
              <a:rPr lang="en-GB" sz="1600" b="1" dirty="0" err="1">
                <a:latin typeface="Courier New" panose="02070309020205020404" pitchFamily="49" charset="0"/>
                <a:cs typeface="Courier New" panose="02070309020205020404" pitchFamily="49" charset="0"/>
              </a:rPr>
              <a:t>const</a:t>
            </a:r>
            <a:r>
              <a:rPr lang="en-GB" sz="1600" b="1" dirty="0">
                <a:latin typeface="Courier New" panose="02070309020205020404" pitchFamily="49" charset="0"/>
                <a:cs typeface="Courier New" panose="02070309020205020404" pitchFamily="49" charset="0"/>
              </a:rPr>
              <a:t> element = </a:t>
            </a:r>
            <a:r>
              <a:rPr lang="en-GB" sz="1600" b="1" dirty="0" err="1">
                <a:latin typeface="Courier New" panose="02070309020205020404" pitchFamily="49" charset="0"/>
                <a:cs typeface="Courier New" panose="02070309020205020404" pitchFamily="49" charset="0"/>
              </a:rPr>
              <a:t>document.getElementById</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elementID</a:t>
            </a:r>
            <a:r>
              <a:rPr lang="en-GB" sz="1600" b="1" dirty="0">
                <a:latin typeface="Courier New" panose="02070309020205020404" pitchFamily="49" charset="0"/>
                <a:cs typeface="Courier New" panose="02070309020205020404" pitchFamily="49" charset="0"/>
              </a:rPr>
              <a:t>);</a:t>
            </a:r>
          </a:p>
          <a:p>
            <a:r>
              <a:rPr lang="en-GB" sz="1600" b="1" dirty="0" err="1">
                <a:latin typeface="Courier New" panose="02070309020205020404" pitchFamily="49" charset="0"/>
                <a:cs typeface="Courier New" panose="02070309020205020404" pitchFamily="49" charset="0"/>
              </a:rPr>
              <a:t>element.className</a:t>
            </a:r>
            <a:r>
              <a:rPr lang="en-GB" sz="1600" b="1" dirty="0">
                <a:latin typeface="Courier New" panose="02070309020205020404" pitchFamily="49" charset="0"/>
                <a:cs typeface="Courier New" panose="02070309020205020404" pitchFamily="49" charset="0"/>
              </a:rPr>
              <a:t> = 'special';</a:t>
            </a:r>
          </a:p>
        </p:txBody>
      </p:sp>
      <p:sp>
        <p:nvSpPr>
          <p:cNvPr id="12" name="Rectangle 11">
            <a:extLst>
              <a:ext uri="{FF2B5EF4-FFF2-40B4-BE49-F238E27FC236}">
                <a16:creationId xmlns:a16="http://schemas.microsoft.com/office/drawing/2014/main" id="{E7542D65-731C-457E-BADF-FFD0F7D11130}"/>
              </a:ext>
            </a:extLst>
          </p:cNvPr>
          <p:cNvSpPr/>
          <p:nvPr/>
        </p:nvSpPr>
        <p:spPr>
          <a:xfrm>
            <a:off x="413999" y="5374966"/>
            <a:ext cx="11206500" cy="830997"/>
          </a:xfrm>
          <a:prstGeom prst="rect">
            <a:avLst/>
          </a:prstGeom>
          <a:solidFill>
            <a:schemeClr val="bg1">
              <a:lumMod val="95000"/>
            </a:schemeClr>
          </a:solidFill>
          <a:ln>
            <a:noFill/>
          </a:ln>
        </p:spPr>
        <p:txBody>
          <a:bodyPr wrap="square">
            <a:spAutoFit/>
          </a:bodyPr>
          <a:lstStyle/>
          <a:p>
            <a:r>
              <a:rPr lang="en-GB" sz="1600" b="1">
                <a:latin typeface="Courier New" panose="02070309020205020404" pitchFamily="49" charset="0"/>
                <a:cs typeface="Courier New" panose="02070309020205020404" pitchFamily="49" charset="0"/>
              </a:rPr>
              <a:t>const </a:t>
            </a:r>
            <a:r>
              <a:rPr lang="en-GB" sz="1600" b="1" dirty="0">
                <a:latin typeface="Courier New" panose="02070309020205020404" pitchFamily="49" charset="0"/>
                <a:cs typeface="Courier New" panose="02070309020205020404" pitchFamily="49" charset="0"/>
              </a:rPr>
              <a:t>element = </a:t>
            </a:r>
            <a:r>
              <a:rPr lang="en-GB" sz="1600" b="1" dirty="0" err="1">
                <a:latin typeface="Courier New" panose="02070309020205020404" pitchFamily="49" charset="0"/>
                <a:cs typeface="Courier New" panose="02070309020205020404" pitchFamily="49" charset="0"/>
              </a:rPr>
              <a:t>document.getElementById</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elementID</a:t>
            </a:r>
            <a:r>
              <a:rPr lang="en-GB" sz="1600" b="1" dirty="0">
                <a:latin typeface="Courier New" panose="02070309020205020404" pitchFamily="49" charset="0"/>
                <a:cs typeface="Courier New" panose="02070309020205020404" pitchFamily="49" charset="0"/>
              </a:rPr>
              <a:t>);</a:t>
            </a:r>
          </a:p>
          <a:p>
            <a:r>
              <a:rPr lang="en-GB" sz="1600" b="1" dirty="0" err="1">
                <a:latin typeface="Courier New" panose="02070309020205020404" pitchFamily="49" charset="0"/>
                <a:cs typeface="Courier New" panose="02070309020205020404" pitchFamily="49" charset="0"/>
              </a:rPr>
              <a:t>element.classList.add</a:t>
            </a:r>
            <a:r>
              <a:rPr lang="en-GB" sz="1600" b="1" dirty="0">
                <a:latin typeface="Courier New" panose="02070309020205020404" pitchFamily="49" charset="0"/>
                <a:cs typeface="Courier New" panose="02070309020205020404" pitchFamily="49" charset="0"/>
              </a:rPr>
              <a:t>('special');</a:t>
            </a:r>
          </a:p>
          <a:p>
            <a:r>
              <a:rPr lang="en-GB" sz="1600" b="1" dirty="0" err="1">
                <a:latin typeface="Courier New" panose="02070309020205020404" pitchFamily="49" charset="0"/>
                <a:cs typeface="Courier New" panose="02070309020205020404" pitchFamily="49" charset="0"/>
              </a:rPr>
              <a:t>element.classList.remove</a:t>
            </a:r>
            <a:r>
              <a:rPr lang="en-GB" sz="1600" b="1" dirty="0">
                <a:latin typeface="Courier New" panose="02070309020205020404" pitchFamily="49" charset="0"/>
                <a:cs typeface="Courier New" panose="02070309020205020404" pitchFamily="49" charset="0"/>
              </a:rPr>
              <a:t>('another-class');</a:t>
            </a:r>
          </a:p>
        </p:txBody>
      </p:sp>
    </p:spTree>
    <p:extLst>
      <p:ext uri="{BB962C8B-B14F-4D97-AF65-F5344CB8AC3E}">
        <p14:creationId xmlns:p14="http://schemas.microsoft.com/office/powerpoint/2010/main" val="810322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err="1"/>
              <a:t>QuickLab</a:t>
            </a:r>
            <a:r>
              <a:rPr lang="en-GB" dirty="0"/>
              <a:t> 10 – Manipulating Style with JavaScript </a:t>
            </a:r>
          </a:p>
        </p:txBody>
      </p:sp>
      <p:sp>
        <p:nvSpPr>
          <p:cNvPr id="3" name="Text Placeholder 2"/>
          <p:cNvSpPr>
            <a:spLocks noGrp="1"/>
          </p:cNvSpPr>
          <p:nvPr>
            <p:ph type="body" sz="quarter" idx="10"/>
          </p:nvPr>
        </p:nvSpPr>
        <p:spPr/>
        <p:txBody>
          <a:bodyPr/>
          <a:lstStyle/>
          <a:p>
            <a:pPr>
              <a:buFont typeface="Arial" panose="020B0604020202020204" pitchFamily="34" charset="0"/>
              <a:buChar char="•"/>
            </a:pPr>
            <a:r>
              <a:rPr lang="en-GB" dirty="0"/>
              <a:t>Experiment with adding and removing styles on HTML elements</a:t>
            </a:r>
          </a:p>
        </p:txBody>
      </p:sp>
    </p:spTree>
    <p:extLst>
      <p:ext uri="{BB962C8B-B14F-4D97-AF65-F5344CB8AC3E}">
        <p14:creationId xmlns:p14="http://schemas.microsoft.com/office/powerpoint/2010/main" val="3220110823"/>
      </p:ext>
    </p:extLst>
  </p:cSld>
  <p:clrMapOvr>
    <a:masterClrMapping/>
  </p:clrMapOvr>
</p:sld>
</file>

<file path=ppt/theme/theme1.xml><?xml version="1.0" encoding="utf-8"?>
<a:theme xmlns:a="http://schemas.openxmlformats.org/drawingml/2006/main" name="PPM Courseware Slides">
  <a:themeElements>
    <a:clrScheme name="QA bright">
      <a:dk1>
        <a:sysClr val="windowText" lastClr="000000"/>
      </a:dk1>
      <a:lt1>
        <a:sysClr val="window" lastClr="FFFFFF"/>
      </a:lt1>
      <a:dk2>
        <a:srgbClr val="1F497D"/>
      </a:dk2>
      <a:lt2>
        <a:srgbClr val="F2F2F2"/>
      </a:lt2>
      <a:accent1>
        <a:srgbClr val="00519C"/>
      </a:accent1>
      <a:accent2>
        <a:srgbClr val="005BAA"/>
      </a:accent2>
      <a:accent3>
        <a:srgbClr val="4591CE"/>
      </a:accent3>
      <a:accent4>
        <a:srgbClr val="E50049"/>
      </a:accent4>
      <a:accent5>
        <a:srgbClr val="7713B2"/>
      </a:accent5>
      <a:accent6>
        <a:srgbClr val="18BF2B"/>
      </a:accent6>
      <a:hlink>
        <a:srgbClr val="0000FF"/>
      </a:hlink>
      <a:folHlink>
        <a:srgbClr val="800080"/>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potx" id="{5D5C0837-108E-43E7-8981-CE5A0724CB51}" vid="{294C52EF-7CB5-4F85-B807-6BB6448A4DF1}"/>
    </a:ext>
  </a:extLst>
</a:theme>
</file>

<file path=ppt/theme/theme2.xml><?xml version="1.0" encoding="utf-8"?>
<a:theme xmlns:a="http://schemas.openxmlformats.org/drawingml/2006/main" name="QA Basic">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ndA">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QA Basic" id="{A10D7A89-79AD-4AA9-951C-98FCA5A8A4E2}" vid="{719DDB28-87AF-4252-ADBD-3709B6E81C5E}"/>
    </a:ext>
  </a:extLst>
</a:theme>
</file>

<file path=ppt/theme/theme3.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ourseware" ma:contentTypeID="0x010100F0967B7CEE8D417F966757887D9466FB0091921DF4E0A756429865999747F86AA5" ma:contentTypeVersion="0" ma:contentTypeDescription="Base content type which represents courseware documents" ma:contentTypeScope="" ma:versionID="88d5ab95959a73a1f8ebfd30027d6991">
  <xsd:schema xmlns:xsd="http://www.w3.org/2001/XMLSchema" xmlns:xs="http://www.w3.org/2001/XMLSchema" xmlns:p="http://schemas.microsoft.com/office/2006/metadata/properties" xmlns:ns2="483CF5B1-8FC4-4C12-AA4F-F55928B4A17C" targetNamespace="http://schemas.microsoft.com/office/2006/metadata/properties" ma:root="true" ma:fieldsID="bf6f27b9ee30fea1d818e9c8a37583e5" ns2:_="">
    <xsd:import namespace="483CF5B1-8FC4-4C12-AA4F-F55928B4A17C"/>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3CF5B1-8FC4-4C12-AA4F-F55928B4A17C"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sBuildFile xmlns="483CF5B1-8FC4-4C12-AA4F-F55928B4A17C" xsi:nil="true"/>
    <BookTypeField0 xmlns="483CF5B1-8FC4-4C12-AA4F-F55928B4A17C">
      <Terms xmlns="http://schemas.microsoft.com/office/infopath/2007/PartnerControls">
        <TermInfo xmlns="http://schemas.microsoft.com/office/infopath/2007/PartnerControls">
          <TermName xmlns="http://schemas.microsoft.com/office/infopath/2007/PartnerControls">DG</TermName>
          <TermId xmlns="http://schemas.microsoft.com/office/infopath/2007/PartnerControls">702cfa80-7586-4db3-97c2-9bf08f1b4133</TermId>
        </TermInfo>
      </Terms>
    </BookTypeField0>
    <SequenceNumber xmlns="483CF5B1-8FC4-4C12-AA4F-F55928B4A17C">12</SequenceNumber>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1252F87-4A46-4014-9339-54D298AB5A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3CF5B1-8FC4-4C12-AA4F-F55928B4A1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EBEBFAF-3B76-49E3-B8F1-E6CCB3FE49AD}">
  <ds:schemaRefs>
    <ds:schemaRef ds:uri="http://schemas.microsoft.com/office/2006/metadata/properties"/>
    <ds:schemaRef ds:uri="http://schemas.microsoft.com/office/infopath/2007/PartnerControls"/>
    <ds:schemaRef ds:uri="483CF5B1-8FC4-4C12-AA4F-F55928B4A17C"/>
  </ds:schemaRefs>
</ds:datastoreItem>
</file>

<file path=customXml/itemProps3.xml><?xml version="1.0" encoding="utf-8"?>
<ds:datastoreItem xmlns:ds="http://schemas.openxmlformats.org/officeDocument/2006/customXml" ds:itemID="{6E63E125-45DC-4F0F-B096-342F577B904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PPM Courseware Slides</Template>
  <TotalTime>22</TotalTime>
  <Words>1164</Words>
  <Application>Microsoft Office PowerPoint</Application>
  <PresentationFormat>Widescreen</PresentationFormat>
  <Paragraphs>115</Paragraphs>
  <Slides>10</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Arial</vt:lpstr>
      <vt:lpstr>Book Antiqua</vt:lpstr>
      <vt:lpstr>Courier New</vt:lpstr>
      <vt:lpstr>Krana Fat B</vt:lpstr>
      <vt:lpstr>Montserrat</vt:lpstr>
      <vt:lpstr>Montserrat Black</vt:lpstr>
      <vt:lpstr>Segoe UI</vt:lpstr>
      <vt:lpstr>Segoe UI Light</vt:lpstr>
      <vt:lpstr>PPM Courseware Slides</vt:lpstr>
      <vt:lpstr>QA Basic</vt:lpstr>
      <vt:lpstr>Manipulating styles</vt:lpstr>
      <vt:lpstr>PowerPoint Presentation</vt:lpstr>
      <vt:lpstr>The style object</vt:lpstr>
      <vt:lpstr>Reading CSS properties</vt:lpstr>
      <vt:lpstr>Setting multiple CSS Properties</vt:lpstr>
      <vt:lpstr>CSS classes and JavaScript</vt:lpstr>
      <vt:lpstr>Obtaining the calculated style of an object</vt:lpstr>
      <vt:lpstr>Adding and removing classes</vt:lpstr>
      <vt:lpstr>QuickLab 10 – Manipulating Style with JavaScript </vt:lpstr>
      <vt:lpstr>PowerPoint Presentation</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Manipulating Styles</dc:title>
  <dc:creator>Ed Wright</dc:creator>
  <cp:lastModifiedBy>Hanson, Leah</cp:lastModifiedBy>
  <cp:revision>10</cp:revision>
  <dcterms:created xsi:type="dcterms:W3CDTF">2018-11-02T13:15:24Z</dcterms:created>
  <dcterms:modified xsi:type="dcterms:W3CDTF">2023-10-23T11:36:05Z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0x010100F0967B7CEE8D417F966757887D9466FB0091921DF4E0A756429865999747F86AA5</vt:lpwstr>
  </property>
  <property fmtid="{D5CDD505-2E9C-101B-9397-08002B2CF9AE}" pid="4" name="BookType">
    <vt:lpwstr>8</vt:lpwstr>
  </property>
</Properties>
</file>