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8" r:id="rId4"/>
    <p:sldMasterId id="2147484445" r:id="rId5"/>
  </p:sldMasterIdLst>
  <p:notesMasterIdLst>
    <p:notesMasterId r:id="rId37"/>
  </p:notesMasterIdLst>
  <p:handoutMasterIdLst>
    <p:handoutMasterId r:id="rId38"/>
  </p:handoutMasterIdLst>
  <p:sldIdLst>
    <p:sldId id="256" r:id="rId6"/>
    <p:sldId id="294" r:id="rId7"/>
    <p:sldId id="264" r:id="rId8"/>
    <p:sldId id="265" r:id="rId9"/>
    <p:sldId id="285" r:id="rId10"/>
    <p:sldId id="287" r:id="rId11"/>
    <p:sldId id="286" r:id="rId12"/>
    <p:sldId id="288" r:id="rId13"/>
    <p:sldId id="263" r:id="rId14"/>
    <p:sldId id="268" r:id="rId15"/>
    <p:sldId id="269" r:id="rId16"/>
    <p:sldId id="270" r:id="rId17"/>
    <p:sldId id="271" r:id="rId18"/>
    <p:sldId id="272" r:id="rId19"/>
    <p:sldId id="266" r:id="rId20"/>
    <p:sldId id="267" r:id="rId21"/>
    <p:sldId id="273" r:id="rId22"/>
    <p:sldId id="274" r:id="rId23"/>
    <p:sldId id="275" r:id="rId24"/>
    <p:sldId id="276" r:id="rId25"/>
    <p:sldId id="277" r:id="rId26"/>
    <p:sldId id="289" r:id="rId27"/>
    <p:sldId id="281" r:id="rId28"/>
    <p:sldId id="282" r:id="rId29"/>
    <p:sldId id="283" r:id="rId30"/>
    <p:sldId id="293" r:id="rId31"/>
    <p:sldId id="284" r:id="rId32"/>
    <p:sldId id="292" r:id="rId33"/>
    <p:sldId id="290" r:id="rId34"/>
    <p:sldId id="279" r:id="rId35"/>
    <p:sldId id="291" r:id="rId36"/>
  </p:sldIdLst>
  <p:sldSz cx="12192000" cy="6858000"/>
  <p:notesSz cx="6645275" cy="9775825"/>
  <p:custDataLst>
    <p:tags r:id="rId39"/>
  </p:custDataLst>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11"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Grant" initials="G" lastIdx="1" clrIdx="2">
    <p:extLst>
      <p:ext uri="{19B8F6BF-5375-455C-9EA6-DF929625EA0E}">
        <p15:presenceInfo xmlns:p15="http://schemas.microsoft.com/office/powerpoint/2012/main" userId="Grant" providerId="None"/>
      </p:ext>
    </p:extLst>
  </p:cmAuthor>
  <p:cmAuthor id="4" name="Foppa, Pedro" initials="FP" lastIdx="1" clrIdx="3">
    <p:extLst>
      <p:ext uri="{19B8F6BF-5375-455C-9EA6-DF929625EA0E}">
        <p15:presenceInfo xmlns:p15="http://schemas.microsoft.com/office/powerpoint/2012/main" userId="S::pfoppa@qa.com::78b15ebb-14ab-45f0-97b3-f50a9b67ce6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EF9"/>
    <a:srgbClr val="03EAB3"/>
    <a:srgbClr val="00D2FE"/>
    <a:srgbClr val="28CEF6"/>
    <a:srgbClr val="FFD217"/>
    <a:srgbClr val="FF6124"/>
    <a:srgbClr val="EECF40"/>
    <a:srgbClr val="A5FFFF"/>
    <a:srgbClr val="00EDB5"/>
    <a:srgbClr val="0FEE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D1342-23E5-D149-9C82-1D37CF7D9634}" v="58" dt="2020-09-24T09:04:24.233"/>
    <p1510:client id="{D2CB3A09-BE9F-7548-B4FB-8CB5C5C74A98}" v="31" dt="2020-09-23T13:17:38.6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3883" autoAdjust="0"/>
  </p:normalViewPr>
  <p:slideViewPr>
    <p:cSldViewPr snapToGrid="0" snapToObjects="1">
      <p:cViewPr varScale="1">
        <p:scale>
          <a:sx n="80" d="100"/>
          <a:sy n="80" d="100"/>
        </p:scale>
        <p:origin x="754" y="67"/>
      </p:cViewPr>
      <p:guideLst>
        <p:guide pos="3840"/>
        <p:guide orient="horz" pos="3771"/>
      </p:guideLst>
    </p:cSldViewPr>
  </p:slideViewPr>
  <p:notesTextViewPr>
    <p:cViewPr>
      <p:scale>
        <a:sx n="1" d="1"/>
        <a:sy n="1" d="1"/>
      </p:scale>
      <p:origin x="0" y="0"/>
    </p:cViewPr>
  </p:notesTextViewPr>
  <p:notesViewPr>
    <p:cSldViewPr snapToGrid="0" snapToObjects="1">
      <p:cViewPr varScale="1">
        <p:scale>
          <a:sx n="48" d="100"/>
          <a:sy n="48" d="100"/>
        </p:scale>
        <p:origin x="2788"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4DDAC-74A8-46E3-962D-0FA7E6DD0C82}" type="doc">
      <dgm:prSet loTypeId="urn:microsoft.com/office/officeart/2005/8/layout/hierarchy2" loCatId="hierarchy" qsTypeId="urn:microsoft.com/office/officeart/2005/8/quickstyle/simple2" qsCatId="simple" csTypeId="urn:microsoft.com/office/officeart/2005/8/colors/accent1_2" csCatId="accent1" phldr="1"/>
      <dgm:spPr/>
      <dgm:t>
        <a:bodyPr/>
        <a:lstStyle/>
        <a:p>
          <a:endParaRPr lang="en-GB"/>
        </a:p>
      </dgm:t>
    </dgm:pt>
    <dgm:pt modelId="{4BE4D932-4201-4ED3-B247-282CB46BEC30}">
      <dgm:prSet phldrT="[Text]"/>
      <dgm:spPr>
        <a:solidFill>
          <a:srgbClr val="00CEF9"/>
        </a:solidFill>
      </dgm:spPr>
      <dgm:t>
        <a:bodyPr/>
        <a:lstStyle/>
        <a:p>
          <a:r>
            <a:rPr lang="en-GB">
              <a:latin typeface="Arial" panose="020B0604020202020204" pitchFamily="34" charset="0"/>
              <a:cs typeface="Arial" panose="020B0604020202020204" pitchFamily="34" charset="0"/>
            </a:rPr>
            <a:t>form</a:t>
          </a:r>
          <a:endParaRPr lang="en-GB" dirty="0">
            <a:latin typeface="Arial" panose="020B0604020202020204" pitchFamily="34" charset="0"/>
            <a:cs typeface="Arial" panose="020B0604020202020204" pitchFamily="34" charset="0"/>
          </a:endParaRPr>
        </a:p>
      </dgm:t>
    </dgm:pt>
    <dgm:pt modelId="{B0045376-DAE1-4AED-91F7-41D0A70A1FAE}" type="parTrans" cxnId="{FE9D9394-707C-43DC-9ED0-4D30BF495970}">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619C4EB9-C3FB-4845-86DA-7BA32FF2355D}" type="sibTrans" cxnId="{FE9D9394-707C-43DC-9ED0-4D30BF495970}">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0D578D10-3020-4824-831C-9B5D38A43BF2}">
      <dgm:prSet phldrT="[Text]"/>
      <dgm:spPr>
        <a:solidFill>
          <a:srgbClr val="00CEF9"/>
        </a:solidFill>
      </dgm:spPr>
      <dgm:t>
        <a:bodyPr/>
        <a:lstStyle/>
        <a:p>
          <a:r>
            <a:rPr lang="en-GB">
              <a:latin typeface="Arial" panose="020B0604020202020204" pitchFamily="34" charset="0"/>
              <a:cs typeface="Arial" panose="020B0604020202020204" pitchFamily="34" charset="0"/>
            </a:rPr>
            <a:t>input</a:t>
          </a:r>
          <a:endParaRPr lang="en-GB" dirty="0">
            <a:latin typeface="Arial" panose="020B0604020202020204" pitchFamily="34" charset="0"/>
            <a:cs typeface="Arial" panose="020B0604020202020204" pitchFamily="34" charset="0"/>
          </a:endParaRPr>
        </a:p>
      </dgm:t>
    </dgm:pt>
    <dgm:pt modelId="{E364B3D0-FE1D-4829-ADFF-8A22A057134E}" type="parTrans" cxnId="{78FB988B-5A6E-4B8A-9980-00606808D9CD}">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836F77BB-E5B8-4ED8-8244-C541A192DFFF}" type="sibTrans" cxnId="{78FB988B-5A6E-4B8A-9980-00606808D9CD}">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324538E5-FF3D-4F1A-A34E-EF858F0AFD35}">
      <dgm:prSet phldrT="[Text]"/>
      <dgm:spPr>
        <a:solidFill>
          <a:srgbClr val="00CEF9"/>
        </a:solidFill>
      </dgm:spPr>
      <dgm:t>
        <a:bodyPr/>
        <a:lstStyle/>
        <a:p>
          <a:r>
            <a:rPr lang="en-GB">
              <a:latin typeface="Arial" panose="020B0604020202020204" pitchFamily="34" charset="0"/>
              <a:cs typeface="Arial" panose="020B0604020202020204" pitchFamily="34" charset="0"/>
            </a:rPr>
            <a:t>radio</a:t>
          </a:r>
          <a:endParaRPr lang="en-GB" dirty="0">
            <a:latin typeface="Arial" panose="020B0604020202020204" pitchFamily="34" charset="0"/>
            <a:cs typeface="Arial" panose="020B0604020202020204" pitchFamily="34" charset="0"/>
          </a:endParaRPr>
        </a:p>
      </dgm:t>
    </dgm:pt>
    <dgm:pt modelId="{09BBD3BB-890E-432A-B617-82D63E2C1676}" type="parTrans" cxnId="{FD8F3275-719E-4715-94D8-7673DAB558A6}">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9BE38CC5-3133-437B-9B82-BB09073748A0}" type="sibTrans" cxnId="{FD8F3275-719E-4715-94D8-7673DAB558A6}">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F9400F41-DE93-488B-8198-F72A03D16D4F}">
      <dgm:prSet phldrT="[Text]"/>
      <dgm:spPr>
        <a:solidFill>
          <a:srgbClr val="00CEF9"/>
        </a:solidFill>
      </dgm:spPr>
      <dgm:t>
        <a:bodyPr/>
        <a:lstStyle/>
        <a:p>
          <a:r>
            <a:rPr lang="en-GB">
              <a:latin typeface="Arial" panose="020B0604020202020204" pitchFamily="34" charset="0"/>
              <a:cs typeface="Arial" panose="020B0604020202020204" pitchFamily="34" charset="0"/>
            </a:rPr>
            <a:t>option1</a:t>
          </a:r>
          <a:endParaRPr lang="en-GB" dirty="0">
            <a:latin typeface="Arial" panose="020B0604020202020204" pitchFamily="34" charset="0"/>
            <a:cs typeface="Arial" panose="020B0604020202020204" pitchFamily="34" charset="0"/>
          </a:endParaRPr>
        </a:p>
      </dgm:t>
    </dgm:pt>
    <dgm:pt modelId="{FF7B2E52-476D-4B6A-BB06-FC58100CC6AE}" type="parTrans" cxnId="{5ED2767E-591D-4B68-9CDF-C89E63B38181}">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7FD8A13B-7A88-4780-8775-A62BB8939CBF}" type="sibTrans" cxnId="{5ED2767E-591D-4B68-9CDF-C89E63B38181}">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9D8A55B7-0A49-44AC-AC7B-5CF29B9A3C0C}">
      <dgm:prSet phldrT="[Text]"/>
      <dgm:spPr>
        <a:solidFill>
          <a:srgbClr val="00CEF9"/>
        </a:solidFill>
      </dgm:spPr>
      <dgm:t>
        <a:bodyPr/>
        <a:lstStyle/>
        <a:p>
          <a:r>
            <a:rPr lang="en-GB">
              <a:latin typeface="Arial" panose="020B0604020202020204" pitchFamily="34" charset="0"/>
              <a:cs typeface="Arial" panose="020B0604020202020204" pitchFamily="34" charset="0"/>
            </a:rPr>
            <a:t>textarea</a:t>
          </a:r>
          <a:endParaRPr lang="en-GB" dirty="0">
            <a:latin typeface="Arial" panose="020B0604020202020204" pitchFamily="34" charset="0"/>
            <a:cs typeface="Arial" panose="020B0604020202020204" pitchFamily="34" charset="0"/>
          </a:endParaRPr>
        </a:p>
      </dgm:t>
    </dgm:pt>
    <dgm:pt modelId="{B91A2AE0-E3C9-444E-B6FD-BAB70E8013A8}" type="parTrans" cxnId="{245813C0-069D-49D7-B626-808465AB2640}">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E8A48B60-EA2F-48C9-961A-88149A403721}" type="sibTrans" cxnId="{245813C0-069D-49D7-B626-808465AB2640}">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3F4D3C9A-4435-439A-9A17-866340EE04DC}">
      <dgm:prSet phldrT="[Text]"/>
      <dgm:spPr>
        <a:solidFill>
          <a:srgbClr val="00CEF9"/>
        </a:solidFill>
      </dgm:spPr>
      <dgm:t>
        <a:bodyPr/>
        <a:lstStyle/>
        <a:p>
          <a:r>
            <a:rPr lang="en-GB">
              <a:latin typeface="Arial" panose="020B0604020202020204" pitchFamily="34" charset="0"/>
              <a:cs typeface="Arial" panose="020B0604020202020204" pitchFamily="34" charset="0"/>
            </a:rPr>
            <a:t>select</a:t>
          </a:r>
          <a:endParaRPr lang="en-GB" dirty="0">
            <a:latin typeface="Arial" panose="020B0604020202020204" pitchFamily="34" charset="0"/>
            <a:cs typeface="Arial" panose="020B0604020202020204" pitchFamily="34" charset="0"/>
          </a:endParaRPr>
        </a:p>
      </dgm:t>
    </dgm:pt>
    <dgm:pt modelId="{1666793F-6110-4B2B-8673-E57AF565F15F}" type="parTrans" cxnId="{B56020B0-8EFA-4331-B16E-79F44AB175F2}">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D73AF403-8A35-4149-A8A4-344085F62BE0}" type="sibTrans" cxnId="{B56020B0-8EFA-4331-B16E-79F44AB175F2}">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4C4840A1-445F-4538-9317-CC825EA69BDF}">
      <dgm:prSet phldrT="[Text]"/>
      <dgm:spPr>
        <a:solidFill>
          <a:srgbClr val="00CEF9"/>
        </a:solidFill>
      </dgm:spPr>
      <dgm:t>
        <a:bodyPr/>
        <a:lstStyle/>
        <a:p>
          <a:r>
            <a:rPr lang="en-GB">
              <a:latin typeface="Arial" panose="020B0604020202020204" pitchFamily="34" charset="0"/>
              <a:cs typeface="Arial" panose="020B0604020202020204" pitchFamily="34" charset="0"/>
            </a:rPr>
            <a:t>optionA</a:t>
          </a:r>
          <a:endParaRPr lang="en-GB" dirty="0">
            <a:latin typeface="Arial" panose="020B0604020202020204" pitchFamily="34" charset="0"/>
            <a:cs typeface="Arial" panose="020B0604020202020204" pitchFamily="34" charset="0"/>
          </a:endParaRPr>
        </a:p>
      </dgm:t>
    </dgm:pt>
    <dgm:pt modelId="{EF429680-FC65-4A83-9201-665C6B5313BB}" type="parTrans" cxnId="{EA35229B-9BFA-43A3-89DE-6A36F01D1143}">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82D403D2-9F3E-45EC-9B9A-0FDE9446A22B}" type="sibTrans" cxnId="{EA35229B-9BFA-43A3-89DE-6A36F01D1143}">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556F1B2A-F560-471F-839C-E4E2F4FAC56E}">
      <dgm:prSet phldrT="[Text]"/>
      <dgm:spPr>
        <a:solidFill>
          <a:srgbClr val="00CEF9"/>
        </a:solidFill>
      </dgm:spPr>
      <dgm:t>
        <a:bodyPr/>
        <a:lstStyle/>
        <a:p>
          <a:r>
            <a:rPr lang="en-GB">
              <a:latin typeface="Arial" panose="020B0604020202020204" pitchFamily="34" charset="0"/>
              <a:cs typeface="Arial" panose="020B0604020202020204" pitchFamily="34" charset="0"/>
            </a:rPr>
            <a:t>checkbox</a:t>
          </a:r>
          <a:endParaRPr lang="en-GB" dirty="0">
            <a:latin typeface="Arial" panose="020B0604020202020204" pitchFamily="34" charset="0"/>
            <a:cs typeface="Arial" panose="020B0604020202020204" pitchFamily="34" charset="0"/>
          </a:endParaRPr>
        </a:p>
      </dgm:t>
    </dgm:pt>
    <dgm:pt modelId="{9BBBD001-3FDC-4227-AEB5-495AFD5D29DA}" type="parTrans" cxnId="{313CB568-3519-4729-9DCC-186FD35FDAFA}">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49AEB232-01A6-4E0B-B86F-E09B55AE8965}" type="sibTrans" cxnId="{313CB568-3519-4729-9DCC-186FD35FDAFA}">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4EBA715D-56F0-4C3F-9127-D34F158379EF}">
      <dgm:prSet phldrT="[Text]"/>
      <dgm:spPr>
        <a:solidFill>
          <a:srgbClr val="00CEF9"/>
        </a:solidFill>
      </dgm:spPr>
      <dgm:t>
        <a:bodyPr/>
        <a:lstStyle/>
        <a:p>
          <a:r>
            <a:rPr lang="en-GB">
              <a:latin typeface="Arial" panose="020B0604020202020204" pitchFamily="34" charset="0"/>
              <a:cs typeface="Arial" panose="020B0604020202020204" pitchFamily="34" charset="0"/>
            </a:rPr>
            <a:t>option2</a:t>
          </a:r>
          <a:endParaRPr lang="en-GB" dirty="0">
            <a:latin typeface="Arial" panose="020B0604020202020204" pitchFamily="34" charset="0"/>
            <a:cs typeface="Arial" panose="020B0604020202020204" pitchFamily="34" charset="0"/>
          </a:endParaRPr>
        </a:p>
      </dgm:t>
    </dgm:pt>
    <dgm:pt modelId="{A7546C9F-A959-446A-9F97-03A9FFD50844}" type="parTrans" cxnId="{5FD19D4F-59A9-43CF-957B-F51E663D29CC}">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D7CF22BB-D5D4-4A60-B87B-E9FF1E9D470F}" type="sibTrans" cxnId="{5FD19D4F-59A9-43CF-957B-F51E663D29CC}">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F6FE674D-5066-4B56-B990-6234B02DD06B}">
      <dgm:prSet phldrT="[Text]"/>
      <dgm:spPr>
        <a:solidFill>
          <a:srgbClr val="00CEF9"/>
        </a:solidFill>
      </dgm:spPr>
      <dgm:t>
        <a:bodyPr/>
        <a:lstStyle/>
        <a:p>
          <a:r>
            <a:rPr lang="en-GB">
              <a:latin typeface="Arial" panose="020B0604020202020204" pitchFamily="34" charset="0"/>
              <a:cs typeface="Arial" panose="020B0604020202020204" pitchFamily="34" charset="0"/>
            </a:rPr>
            <a:t>optionB</a:t>
          </a:r>
          <a:endParaRPr lang="en-GB" dirty="0">
            <a:latin typeface="Arial" panose="020B0604020202020204" pitchFamily="34" charset="0"/>
            <a:cs typeface="Arial" panose="020B0604020202020204" pitchFamily="34" charset="0"/>
          </a:endParaRPr>
        </a:p>
      </dgm:t>
    </dgm:pt>
    <dgm:pt modelId="{CD3AD1B2-AFFF-486D-B322-39A131BD600B}" type="parTrans" cxnId="{D8EAC961-3FC6-48B1-9EF8-3D970121C644}">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F1CE2BCE-6E93-4C76-BF6C-810B2B30AA9B}" type="sibTrans" cxnId="{D8EAC961-3FC6-48B1-9EF8-3D970121C644}">
      <dgm:prSet/>
      <dgm:spPr/>
      <dgm:t>
        <a:bodyPr/>
        <a:lstStyle/>
        <a:p>
          <a:endParaRPr lang="en-GB">
            <a:solidFill>
              <a:schemeClr val="tx1"/>
            </a:solidFill>
            <a:latin typeface="Arial" panose="020B0604020202020204" pitchFamily="34" charset="0"/>
            <a:cs typeface="Arial" panose="020B0604020202020204" pitchFamily="34" charset="0"/>
          </a:endParaRPr>
        </a:p>
      </dgm:t>
    </dgm:pt>
    <dgm:pt modelId="{828AC074-4D15-494A-8C0E-E719FF6C7C32}" type="pres">
      <dgm:prSet presAssocID="{F374DDAC-74A8-46E3-962D-0FA7E6DD0C82}" presName="diagram" presStyleCnt="0">
        <dgm:presLayoutVars>
          <dgm:chPref val="1"/>
          <dgm:dir/>
          <dgm:animOne val="branch"/>
          <dgm:animLvl val="lvl"/>
          <dgm:resizeHandles val="exact"/>
        </dgm:presLayoutVars>
      </dgm:prSet>
      <dgm:spPr/>
    </dgm:pt>
    <dgm:pt modelId="{7846351F-9871-45F0-9BCB-08AFAA31404A}" type="pres">
      <dgm:prSet presAssocID="{4BE4D932-4201-4ED3-B247-282CB46BEC30}" presName="root1" presStyleCnt="0"/>
      <dgm:spPr/>
    </dgm:pt>
    <dgm:pt modelId="{ABEDD4B1-3502-45CD-ADDD-29C5F5586010}" type="pres">
      <dgm:prSet presAssocID="{4BE4D932-4201-4ED3-B247-282CB46BEC30}" presName="LevelOneTextNode" presStyleLbl="node0" presStyleIdx="0" presStyleCnt="1">
        <dgm:presLayoutVars>
          <dgm:chPref val="3"/>
        </dgm:presLayoutVars>
      </dgm:prSet>
      <dgm:spPr/>
    </dgm:pt>
    <dgm:pt modelId="{3E31DD16-3974-49AD-9E3C-A6458B56CC75}" type="pres">
      <dgm:prSet presAssocID="{4BE4D932-4201-4ED3-B247-282CB46BEC30}" presName="level2hierChild" presStyleCnt="0"/>
      <dgm:spPr/>
    </dgm:pt>
    <dgm:pt modelId="{CD35C484-900E-41B0-B985-9D1CDC62AAFF}" type="pres">
      <dgm:prSet presAssocID="{E364B3D0-FE1D-4829-ADFF-8A22A057134E}" presName="conn2-1" presStyleLbl="parChTrans1D2" presStyleIdx="0" presStyleCnt="5"/>
      <dgm:spPr/>
    </dgm:pt>
    <dgm:pt modelId="{3EBA5B21-F426-4436-BAA4-FD492FB832D8}" type="pres">
      <dgm:prSet presAssocID="{E364B3D0-FE1D-4829-ADFF-8A22A057134E}" presName="connTx" presStyleLbl="parChTrans1D2" presStyleIdx="0" presStyleCnt="5"/>
      <dgm:spPr/>
    </dgm:pt>
    <dgm:pt modelId="{6A75DFF6-6887-4851-9974-2104A25725CE}" type="pres">
      <dgm:prSet presAssocID="{0D578D10-3020-4824-831C-9B5D38A43BF2}" presName="root2" presStyleCnt="0"/>
      <dgm:spPr/>
    </dgm:pt>
    <dgm:pt modelId="{3F82055C-7398-4DAF-879E-F6CC278524FE}" type="pres">
      <dgm:prSet presAssocID="{0D578D10-3020-4824-831C-9B5D38A43BF2}" presName="LevelTwoTextNode" presStyleLbl="node2" presStyleIdx="0" presStyleCnt="5">
        <dgm:presLayoutVars>
          <dgm:chPref val="3"/>
        </dgm:presLayoutVars>
      </dgm:prSet>
      <dgm:spPr/>
    </dgm:pt>
    <dgm:pt modelId="{41A8E595-C6A8-4FF9-9E7E-BBEE60DEBE8A}" type="pres">
      <dgm:prSet presAssocID="{0D578D10-3020-4824-831C-9B5D38A43BF2}" presName="level3hierChild" presStyleCnt="0"/>
      <dgm:spPr/>
    </dgm:pt>
    <dgm:pt modelId="{30AD93D0-31C3-496B-A16A-DFD2C8DD6B69}" type="pres">
      <dgm:prSet presAssocID="{09BBD3BB-890E-432A-B617-82D63E2C1676}" presName="conn2-1" presStyleLbl="parChTrans1D2" presStyleIdx="1" presStyleCnt="5"/>
      <dgm:spPr/>
    </dgm:pt>
    <dgm:pt modelId="{F50514CB-8627-435E-86EE-120CB18C4034}" type="pres">
      <dgm:prSet presAssocID="{09BBD3BB-890E-432A-B617-82D63E2C1676}" presName="connTx" presStyleLbl="parChTrans1D2" presStyleIdx="1" presStyleCnt="5"/>
      <dgm:spPr/>
    </dgm:pt>
    <dgm:pt modelId="{309C4BB8-3543-460B-A540-3E92DC82E22B}" type="pres">
      <dgm:prSet presAssocID="{324538E5-FF3D-4F1A-A34E-EF858F0AFD35}" presName="root2" presStyleCnt="0"/>
      <dgm:spPr/>
    </dgm:pt>
    <dgm:pt modelId="{1142DD3C-43F4-4544-BEC3-9F5EEA831719}" type="pres">
      <dgm:prSet presAssocID="{324538E5-FF3D-4F1A-A34E-EF858F0AFD35}" presName="LevelTwoTextNode" presStyleLbl="node2" presStyleIdx="1" presStyleCnt="5">
        <dgm:presLayoutVars>
          <dgm:chPref val="3"/>
        </dgm:presLayoutVars>
      </dgm:prSet>
      <dgm:spPr/>
    </dgm:pt>
    <dgm:pt modelId="{7F539C3E-D9A7-4D72-B5D8-AB424327701A}" type="pres">
      <dgm:prSet presAssocID="{324538E5-FF3D-4F1A-A34E-EF858F0AFD35}" presName="level3hierChild" presStyleCnt="0"/>
      <dgm:spPr/>
    </dgm:pt>
    <dgm:pt modelId="{8475EB81-7A57-48B3-AC9F-9D8D2BB3B5F2}" type="pres">
      <dgm:prSet presAssocID="{FF7B2E52-476D-4B6A-BB06-FC58100CC6AE}" presName="conn2-1" presStyleLbl="parChTrans1D3" presStyleIdx="0" presStyleCnt="4"/>
      <dgm:spPr/>
    </dgm:pt>
    <dgm:pt modelId="{6C881C33-FE2B-451D-A36D-4FAAC4297470}" type="pres">
      <dgm:prSet presAssocID="{FF7B2E52-476D-4B6A-BB06-FC58100CC6AE}" presName="connTx" presStyleLbl="parChTrans1D3" presStyleIdx="0" presStyleCnt="4"/>
      <dgm:spPr/>
    </dgm:pt>
    <dgm:pt modelId="{87283A6D-B892-49D3-AA15-5B2C9ACB59D8}" type="pres">
      <dgm:prSet presAssocID="{F9400F41-DE93-488B-8198-F72A03D16D4F}" presName="root2" presStyleCnt="0"/>
      <dgm:spPr/>
    </dgm:pt>
    <dgm:pt modelId="{0165D732-611F-4DC3-89E7-25CCDE1E3D41}" type="pres">
      <dgm:prSet presAssocID="{F9400F41-DE93-488B-8198-F72A03D16D4F}" presName="LevelTwoTextNode" presStyleLbl="node3" presStyleIdx="0" presStyleCnt="4">
        <dgm:presLayoutVars>
          <dgm:chPref val="3"/>
        </dgm:presLayoutVars>
      </dgm:prSet>
      <dgm:spPr/>
    </dgm:pt>
    <dgm:pt modelId="{1C243176-A2CF-4399-8D11-2E3C14D330AE}" type="pres">
      <dgm:prSet presAssocID="{F9400F41-DE93-488B-8198-F72A03D16D4F}" presName="level3hierChild" presStyleCnt="0"/>
      <dgm:spPr/>
    </dgm:pt>
    <dgm:pt modelId="{7DD9298F-3106-4FB6-8002-07E4303FBF78}" type="pres">
      <dgm:prSet presAssocID="{A7546C9F-A959-446A-9F97-03A9FFD50844}" presName="conn2-1" presStyleLbl="parChTrans1D3" presStyleIdx="1" presStyleCnt="4"/>
      <dgm:spPr/>
    </dgm:pt>
    <dgm:pt modelId="{B27E881E-E7B9-4358-821C-F93625626FE1}" type="pres">
      <dgm:prSet presAssocID="{A7546C9F-A959-446A-9F97-03A9FFD50844}" presName="connTx" presStyleLbl="parChTrans1D3" presStyleIdx="1" presStyleCnt="4"/>
      <dgm:spPr/>
    </dgm:pt>
    <dgm:pt modelId="{3A5D817B-2BC8-4184-B6A5-D091AB159107}" type="pres">
      <dgm:prSet presAssocID="{4EBA715D-56F0-4C3F-9127-D34F158379EF}" presName="root2" presStyleCnt="0"/>
      <dgm:spPr/>
    </dgm:pt>
    <dgm:pt modelId="{95BA4F1B-A98A-4F54-97D9-B7330887842E}" type="pres">
      <dgm:prSet presAssocID="{4EBA715D-56F0-4C3F-9127-D34F158379EF}" presName="LevelTwoTextNode" presStyleLbl="node3" presStyleIdx="1" presStyleCnt="4">
        <dgm:presLayoutVars>
          <dgm:chPref val="3"/>
        </dgm:presLayoutVars>
      </dgm:prSet>
      <dgm:spPr/>
    </dgm:pt>
    <dgm:pt modelId="{702D8BB5-CFAC-4D7E-B5F1-D59536A1A3AB}" type="pres">
      <dgm:prSet presAssocID="{4EBA715D-56F0-4C3F-9127-D34F158379EF}" presName="level3hierChild" presStyleCnt="0"/>
      <dgm:spPr/>
    </dgm:pt>
    <dgm:pt modelId="{EDF2A8A6-D7D3-4FFA-88A0-4B19F20C3A29}" type="pres">
      <dgm:prSet presAssocID="{B91A2AE0-E3C9-444E-B6FD-BAB70E8013A8}" presName="conn2-1" presStyleLbl="parChTrans1D2" presStyleIdx="2" presStyleCnt="5"/>
      <dgm:spPr/>
    </dgm:pt>
    <dgm:pt modelId="{4267D0E5-B5C2-4242-A895-920C68ED713A}" type="pres">
      <dgm:prSet presAssocID="{B91A2AE0-E3C9-444E-B6FD-BAB70E8013A8}" presName="connTx" presStyleLbl="parChTrans1D2" presStyleIdx="2" presStyleCnt="5"/>
      <dgm:spPr/>
    </dgm:pt>
    <dgm:pt modelId="{176485BB-E85F-46F2-8426-748A92438667}" type="pres">
      <dgm:prSet presAssocID="{9D8A55B7-0A49-44AC-AC7B-5CF29B9A3C0C}" presName="root2" presStyleCnt="0"/>
      <dgm:spPr/>
    </dgm:pt>
    <dgm:pt modelId="{B4D8C414-A889-4C5C-BFAC-533BDC044644}" type="pres">
      <dgm:prSet presAssocID="{9D8A55B7-0A49-44AC-AC7B-5CF29B9A3C0C}" presName="LevelTwoTextNode" presStyleLbl="node2" presStyleIdx="2" presStyleCnt="5">
        <dgm:presLayoutVars>
          <dgm:chPref val="3"/>
        </dgm:presLayoutVars>
      </dgm:prSet>
      <dgm:spPr/>
    </dgm:pt>
    <dgm:pt modelId="{937F72AF-896E-41FF-B878-219B6A22BB73}" type="pres">
      <dgm:prSet presAssocID="{9D8A55B7-0A49-44AC-AC7B-5CF29B9A3C0C}" presName="level3hierChild" presStyleCnt="0"/>
      <dgm:spPr/>
    </dgm:pt>
    <dgm:pt modelId="{C39FCE13-11E6-45D6-93B7-8BC3C2F70626}" type="pres">
      <dgm:prSet presAssocID="{1666793F-6110-4B2B-8673-E57AF565F15F}" presName="conn2-1" presStyleLbl="parChTrans1D2" presStyleIdx="3" presStyleCnt="5"/>
      <dgm:spPr/>
    </dgm:pt>
    <dgm:pt modelId="{44A1962D-FCBC-4935-BF92-BDD60769975C}" type="pres">
      <dgm:prSet presAssocID="{1666793F-6110-4B2B-8673-E57AF565F15F}" presName="connTx" presStyleLbl="parChTrans1D2" presStyleIdx="3" presStyleCnt="5"/>
      <dgm:spPr/>
    </dgm:pt>
    <dgm:pt modelId="{B786E8C4-107A-4EF1-B3D8-447C372DF198}" type="pres">
      <dgm:prSet presAssocID="{3F4D3C9A-4435-439A-9A17-866340EE04DC}" presName="root2" presStyleCnt="0"/>
      <dgm:spPr/>
    </dgm:pt>
    <dgm:pt modelId="{87FAEE4E-51F4-4F38-80E7-BBFACE014598}" type="pres">
      <dgm:prSet presAssocID="{3F4D3C9A-4435-439A-9A17-866340EE04DC}" presName="LevelTwoTextNode" presStyleLbl="node2" presStyleIdx="3" presStyleCnt="5">
        <dgm:presLayoutVars>
          <dgm:chPref val="3"/>
        </dgm:presLayoutVars>
      </dgm:prSet>
      <dgm:spPr/>
    </dgm:pt>
    <dgm:pt modelId="{0D5009FD-AD6D-41F4-9A23-50B038EC44CE}" type="pres">
      <dgm:prSet presAssocID="{3F4D3C9A-4435-439A-9A17-866340EE04DC}" presName="level3hierChild" presStyleCnt="0"/>
      <dgm:spPr/>
    </dgm:pt>
    <dgm:pt modelId="{A1099AA4-9EE2-41B0-809C-61466EBDC871}" type="pres">
      <dgm:prSet presAssocID="{EF429680-FC65-4A83-9201-665C6B5313BB}" presName="conn2-1" presStyleLbl="parChTrans1D3" presStyleIdx="2" presStyleCnt="4"/>
      <dgm:spPr/>
    </dgm:pt>
    <dgm:pt modelId="{095112CA-3771-4413-A5F4-8E4D22929125}" type="pres">
      <dgm:prSet presAssocID="{EF429680-FC65-4A83-9201-665C6B5313BB}" presName="connTx" presStyleLbl="parChTrans1D3" presStyleIdx="2" presStyleCnt="4"/>
      <dgm:spPr/>
    </dgm:pt>
    <dgm:pt modelId="{9CE3ADF1-6156-453D-8804-C17CBE780701}" type="pres">
      <dgm:prSet presAssocID="{4C4840A1-445F-4538-9317-CC825EA69BDF}" presName="root2" presStyleCnt="0"/>
      <dgm:spPr/>
    </dgm:pt>
    <dgm:pt modelId="{28945085-81F1-4776-88F9-EA7A9425C4D7}" type="pres">
      <dgm:prSet presAssocID="{4C4840A1-445F-4538-9317-CC825EA69BDF}" presName="LevelTwoTextNode" presStyleLbl="node3" presStyleIdx="2" presStyleCnt="4">
        <dgm:presLayoutVars>
          <dgm:chPref val="3"/>
        </dgm:presLayoutVars>
      </dgm:prSet>
      <dgm:spPr/>
    </dgm:pt>
    <dgm:pt modelId="{5D0F4694-EBDE-40D9-9386-73191A0CBB96}" type="pres">
      <dgm:prSet presAssocID="{4C4840A1-445F-4538-9317-CC825EA69BDF}" presName="level3hierChild" presStyleCnt="0"/>
      <dgm:spPr/>
    </dgm:pt>
    <dgm:pt modelId="{052BE24E-9C8B-40E8-81D3-CAA081E39847}" type="pres">
      <dgm:prSet presAssocID="{CD3AD1B2-AFFF-486D-B322-39A131BD600B}" presName="conn2-1" presStyleLbl="parChTrans1D3" presStyleIdx="3" presStyleCnt="4"/>
      <dgm:spPr/>
    </dgm:pt>
    <dgm:pt modelId="{6EDEDFD2-5232-4C6A-82CD-7E413D76883E}" type="pres">
      <dgm:prSet presAssocID="{CD3AD1B2-AFFF-486D-B322-39A131BD600B}" presName="connTx" presStyleLbl="parChTrans1D3" presStyleIdx="3" presStyleCnt="4"/>
      <dgm:spPr/>
    </dgm:pt>
    <dgm:pt modelId="{A4F12E30-CB58-4EB7-A441-6FDB01B47E9F}" type="pres">
      <dgm:prSet presAssocID="{F6FE674D-5066-4B56-B990-6234B02DD06B}" presName="root2" presStyleCnt="0"/>
      <dgm:spPr/>
    </dgm:pt>
    <dgm:pt modelId="{7B3AB6ED-A6BD-4571-852F-E385FBB1FD88}" type="pres">
      <dgm:prSet presAssocID="{F6FE674D-5066-4B56-B990-6234B02DD06B}" presName="LevelTwoTextNode" presStyleLbl="node3" presStyleIdx="3" presStyleCnt="4">
        <dgm:presLayoutVars>
          <dgm:chPref val="3"/>
        </dgm:presLayoutVars>
      </dgm:prSet>
      <dgm:spPr/>
    </dgm:pt>
    <dgm:pt modelId="{B4C1CF94-FFA5-4E04-BE96-E3760E6C7F75}" type="pres">
      <dgm:prSet presAssocID="{F6FE674D-5066-4B56-B990-6234B02DD06B}" presName="level3hierChild" presStyleCnt="0"/>
      <dgm:spPr/>
    </dgm:pt>
    <dgm:pt modelId="{190A7249-E823-478C-BFD3-DF20CF33E64D}" type="pres">
      <dgm:prSet presAssocID="{9BBBD001-3FDC-4227-AEB5-495AFD5D29DA}" presName="conn2-1" presStyleLbl="parChTrans1D2" presStyleIdx="4" presStyleCnt="5"/>
      <dgm:spPr/>
    </dgm:pt>
    <dgm:pt modelId="{D45BE47A-7BD7-4969-9D2F-88F24153670B}" type="pres">
      <dgm:prSet presAssocID="{9BBBD001-3FDC-4227-AEB5-495AFD5D29DA}" presName="connTx" presStyleLbl="parChTrans1D2" presStyleIdx="4" presStyleCnt="5"/>
      <dgm:spPr/>
    </dgm:pt>
    <dgm:pt modelId="{FE31156F-EE93-47BD-8538-BFA51E7B17EE}" type="pres">
      <dgm:prSet presAssocID="{556F1B2A-F560-471F-839C-E4E2F4FAC56E}" presName="root2" presStyleCnt="0"/>
      <dgm:spPr/>
    </dgm:pt>
    <dgm:pt modelId="{4357787F-5F98-45C8-976F-79BA503D746B}" type="pres">
      <dgm:prSet presAssocID="{556F1B2A-F560-471F-839C-E4E2F4FAC56E}" presName="LevelTwoTextNode" presStyleLbl="node2" presStyleIdx="4" presStyleCnt="5">
        <dgm:presLayoutVars>
          <dgm:chPref val="3"/>
        </dgm:presLayoutVars>
      </dgm:prSet>
      <dgm:spPr/>
    </dgm:pt>
    <dgm:pt modelId="{305EFD37-2EB2-40B1-A9DC-AFF4C7D43267}" type="pres">
      <dgm:prSet presAssocID="{556F1B2A-F560-471F-839C-E4E2F4FAC56E}" presName="level3hierChild" presStyleCnt="0"/>
      <dgm:spPr/>
    </dgm:pt>
  </dgm:ptLst>
  <dgm:cxnLst>
    <dgm:cxn modelId="{21E75101-A14B-4A1B-8D1E-4884EC7246BF}" type="presOf" srcId="{E364B3D0-FE1D-4829-ADFF-8A22A057134E}" destId="{CD35C484-900E-41B0-B985-9D1CDC62AAFF}" srcOrd="0" destOrd="0" presId="urn:microsoft.com/office/officeart/2005/8/layout/hierarchy2"/>
    <dgm:cxn modelId="{95BA1016-2A28-40E5-906B-001CA560E44D}" type="presOf" srcId="{1666793F-6110-4B2B-8673-E57AF565F15F}" destId="{44A1962D-FCBC-4935-BF92-BDD60769975C}" srcOrd="1" destOrd="0" presId="urn:microsoft.com/office/officeart/2005/8/layout/hierarchy2"/>
    <dgm:cxn modelId="{D97CE419-3410-468F-98DD-A1512670D2F3}" type="presOf" srcId="{1666793F-6110-4B2B-8673-E57AF565F15F}" destId="{C39FCE13-11E6-45D6-93B7-8BC3C2F70626}" srcOrd="0" destOrd="0" presId="urn:microsoft.com/office/officeart/2005/8/layout/hierarchy2"/>
    <dgm:cxn modelId="{14EE7F1A-9E2B-4450-8BC4-D2EB92445E9B}" type="presOf" srcId="{A7546C9F-A959-446A-9F97-03A9FFD50844}" destId="{7DD9298F-3106-4FB6-8002-07E4303FBF78}" srcOrd="0" destOrd="0" presId="urn:microsoft.com/office/officeart/2005/8/layout/hierarchy2"/>
    <dgm:cxn modelId="{E94B612B-87CC-4A51-9EDA-57A256D7589E}" type="presOf" srcId="{FF7B2E52-476D-4B6A-BB06-FC58100CC6AE}" destId="{8475EB81-7A57-48B3-AC9F-9D8D2BB3B5F2}" srcOrd="0" destOrd="0" presId="urn:microsoft.com/office/officeart/2005/8/layout/hierarchy2"/>
    <dgm:cxn modelId="{EFD42536-04E2-4032-B162-198B4C197506}" type="presOf" srcId="{B91A2AE0-E3C9-444E-B6FD-BAB70E8013A8}" destId="{EDF2A8A6-D7D3-4FFA-88A0-4B19F20C3A29}" srcOrd="0" destOrd="0" presId="urn:microsoft.com/office/officeart/2005/8/layout/hierarchy2"/>
    <dgm:cxn modelId="{F141E73D-70F3-4DF6-B719-94CB18A25D62}" type="presOf" srcId="{9BBBD001-3FDC-4227-AEB5-495AFD5D29DA}" destId="{190A7249-E823-478C-BFD3-DF20CF33E64D}" srcOrd="0" destOrd="0" presId="urn:microsoft.com/office/officeart/2005/8/layout/hierarchy2"/>
    <dgm:cxn modelId="{C8B5E640-AB20-4C53-B0BF-73156311ECBC}" type="presOf" srcId="{09BBD3BB-890E-432A-B617-82D63E2C1676}" destId="{F50514CB-8627-435E-86EE-120CB18C4034}" srcOrd="1" destOrd="0" presId="urn:microsoft.com/office/officeart/2005/8/layout/hierarchy2"/>
    <dgm:cxn modelId="{D872035B-6C4A-47D7-8DE4-875EA7D200AE}" type="presOf" srcId="{B91A2AE0-E3C9-444E-B6FD-BAB70E8013A8}" destId="{4267D0E5-B5C2-4242-A895-920C68ED713A}" srcOrd="1" destOrd="0" presId="urn:microsoft.com/office/officeart/2005/8/layout/hierarchy2"/>
    <dgm:cxn modelId="{D8EAC961-3FC6-48B1-9EF8-3D970121C644}" srcId="{3F4D3C9A-4435-439A-9A17-866340EE04DC}" destId="{F6FE674D-5066-4B56-B990-6234B02DD06B}" srcOrd="1" destOrd="0" parTransId="{CD3AD1B2-AFFF-486D-B322-39A131BD600B}" sibTransId="{F1CE2BCE-6E93-4C76-BF6C-810B2B30AA9B}"/>
    <dgm:cxn modelId="{FD5AF264-1D82-4E51-8571-3C2D424B878B}" type="presOf" srcId="{CD3AD1B2-AFFF-486D-B322-39A131BD600B}" destId="{6EDEDFD2-5232-4C6A-82CD-7E413D76883E}" srcOrd="1" destOrd="0" presId="urn:microsoft.com/office/officeart/2005/8/layout/hierarchy2"/>
    <dgm:cxn modelId="{C9A7B148-39A9-414A-9CB3-0AA2577FB74B}" type="presOf" srcId="{0D578D10-3020-4824-831C-9B5D38A43BF2}" destId="{3F82055C-7398-4DAF-879E-F6CC278524FE}" srcOrd="0" destOrd="0" presId="urn:microsoft.com/office/officeart/2005/8/layout/hierarchy2"/>
    <dgm:cxn modelId="{313CB568-3519-4729-9DCC-186FD35FDAFA}" srcId="{4BE4D932-4201-4ED3-B247-282CB46BEC30}" destId="{556F1B2A-F560-471F-839C-E4E2F4FAC56E}" srcOrd="4" destOrd="0" parTransId="{9BBBD001-3FDC-4227-AEB5-495AFD5D29DA}" sibTransId="{49AEB232-01A6-4E0B-B86F-E09B55AE8965}"/>
    <dgm:cxn modelId="{B7B5ED4B-5339-4A71-B737-EFFC029A62A7}" type="presOf" srcId="{F6FE674D-5066-4B56-B990-6234B02DD06B}" destId="{7B3AB6ED-A6BD-4571-852F-E385FBB1FD88}" srcOrd="0" destOrd="0" presId="urn:microsoft.com/office/officeart/2005/8/layout/hierarchy2"/>
    <dgm:cxn modelId="{3325FB4C-A005-424B-9A65-721FEDAC7CAC}" type="presOf" srcId="{556F1B2A-F560-471F-839C-E4E2F4FAC56E}" destId="{4357787F-5F98-45C8-976F-79BA503D746B}" srcOrd="0" destOrd="0" presId="urn:microsoft.com/office/officeart/2005/8/layout/hierarchy2"/>
    <dgm:cxn modelId="{901C406D-AF6D-4B88-8A0E-04D2EEC6CAE5}" type="presOf" srcId="{EF429680-FC65-4A83-9201-665C6B5313BB}" destId="{A1099AA4-9EE2-41B0-809C-61466EBDC871}" srcOrd="0" destOrd="0" presId="urn:microsoft.com/office/officeart/2005/8/layout/hierarchy2"/>
    <dgm:cxn modelId="{8D81C16E-8F08-410A-9696-51A2C45EFC1B}" type="presOf" srcId="{4C4840A1-445F-4538-9317-CC825EA69BDF}" destId="{28945085-81F1-4776-88F9-EA7A9425C4D7}" srcOrd="0" destOrd="0" presId="urn:microsoft.com/office/officeart/2005/8/layout/hierarchy2"/>
    <dgm:cxn modelId="{5FD19D4F-59A9-43CF-957B-F51E663D29CC}" srcId="{324538E5-FF3D-4F1A-A34E-EF858F0AFD35}" destId="{4EBA715D-56F0-4C3F-9127-D34F158379EF}" srcOrd="1" destOrd="0" parTransId="{A7546C9F-A959-446A-9F97-03A9FFD50844}" sibTransId="{D7CF22BB-D5D4-4A60-B87B-E9FF1E9D470F}"/>
    <dgm:cxn modelId="{7124E072-2DBA-484E-AA8C-AE3748F751C8}" type="presOf" srcId="{4EBA715D-56F0-4C3F-9127-D34F158379EF}" destId="{95BA4F1B-A98A-4F54-97D9-B7330887842E}" srcOrd="0" destOrd="0" presId="urn:microsoft.com/office/officeart/2005/8/layout/hierarchy2"/>
    <dgm:cxn modelId="{4B70A353-DBC5-446C-902B-6B47C752EB76}" type="presOf" srcId="{9D8A55B7-0A49-44AC-AC7B-5CF29B9A3C0C}" destId="{B4D8C414-A889-4C5C-BFAC-533BDC044644}" srcOrd="0" destOrd="0" presId="urn:microsoft.com/office/officeart/2005/8/layout/hierarchy2"/>
    <dgm:cxn modelId="{FD8F3275-719E-4715-94D8-7673DAB558A6}" srcId="{4BE4D932-4201-4ED3-B247-282CB46BEC30}" destId="{324538E5-FF3D-4F1A-A34E-EF858F0AFD35}" srcOrd="1" destOrd="0" parTransId="{09BBD3BB-890E-432A-B617-82D63E2C1676}" sibTransId="{9BE38CC5-3133-437B-9B82-BB09073748A0}"/>
    <dgm:cxn modelId="{5ED2767E-591D-4B68-9CDF-C89E63B38181}" srcId="{324538E5-FF3D-4F1A-A34E-EF858F0AFD35}" destId="{F9400F41-DE93-488B-8198-F72A03D16D4F}" srcOrd="0" destOrd="0" parTransId="{FF7B2E52-476D-4B6A-BB06-FC58100CC6AE}" sibTransId="{7FD8A13B-7A88-4780-8775-A62BB8939CBF}"/>
    <dgm:cxn modelId="{EA7D9884-C180-4805-BE69-D38B898BECC7}" type="presOf" srcId="{E364B3D0-FE1D-4829-ADFF-8A22A057134E}" destId="{3EBA5B21-F426-4436-BAA4-FD492FB832D8}" srcOrd="1" destOrd="0" presId="urn:microsoft.com/office/officeart/2005/8/layout/hierarchy2"/>
    <dgm:cxn modelId="{E3001485-830A-4CB0-B660-FDA27B9B1BB6}" type="presOf" srcId="{324538E5-FF3D-4F1A-A34E-EF858F0AFD35}" destId="{1142DD3C-43F4-4544-BEC3-9F5EEA831719}" srcOrd="0" destOrd="0" presId="urn:microsoft.com/office/officeart/2005/8/layout/hierarchy2"/>
    <dgm:cxn modelId="{78FB988B-5A6E-4B8A-9980-00606808D9CD}" srcId="{4BE4D932-4201-4ED3-B247-282CB46BEC30}" destId="{0D578D10-3020-4824-831C-9B5D38A43BF2}" srcOrd="0" destOrd="0" parTransId="{E364B3D0-FE1D-4829-ADFF-8A22A057134E}" sibTransId="{836F77BB-E5B8-4ED8-8244-C541A192DFFF}"/>
    <dgm:cxn modelId="{EE262791-3EC3-4BFC-BD15-32D466DB912A}" type="presOf" srcId="{F374DDAC-74A8-46E3-962D-0FA7E6DD0C82}" destId="{828AC074-4D15-494A-8C0E-E719FF6C7C32}" srcOrd="0" destOrd="0" presId="urn:microsoft.com/office/officeart/2005/8/layout/hierarchy2"/>
    <dgm:cxn modelId="{9C8AED93-5B23-413B-BC3F-56C6DADCCBB4}" type="presOf" srcId="{EF429680-FC65-4A83-9201-665C6B5313BB}" destId="{095112CA-3771-4413-A5F4-8E4D22929125}" srcOrd="1" destOrd="0" presId="urn:microsoft.com/office/officeart/2005/8/layout/hierarchy2"/>
    <dgm:cxn modelId="{FE9D9394-707C-43DC-9ED0-4D30BF495970}" srcId="{F374DDAC-74A8-46E3-962D-0FA7E6DD0C82}" destId="{4BE4D932-4201-4ED3-B247-282CB46BEC30}" srcOrd="0" destOrd="0" parTransId="{B0045376-DAE1-4AED-91F7-41D0A70A1FAE}" sibTransId="{619C4EB9-C3FB-4845-86DA-7BA32FF2355D}"/>
    <dgm:cxn modelId="{EBA8E095-54AF-4883-82BC-7E6151037FCF}" type="presOf" srcId="{09BBD3BB-890E-432A-B617-82D63E2C1676}" destId="{30AD93D0-31C3-496B-A16A-DFD2C8DD6B69}" srcOrd="0" destOrd="0" presId="urn:microsoft.com/office/officeart/2005/8/layout/hierarchy2"/>
    <dgm:cxn modelId="{EA35229B-9BFA-43A3-89DE-6A36F01D1143}" srcId="{3F4D3C9A-4435-439A-9A17-866340EE04DC}" destId="{4C4840A1-445F-4538-9317-CC825EA69BDF}" srcOrd="0" destOrd="0" parTransId="{EF429680-FC65-4A83-9201-665C6B5313BB}" sibTransId="{82D403D2-9F3E-45EC-9B9A-0FDE9446A22B}"/>
    <dgm:cxn modelId="{ABE24DA9-1609-4457-86AE-F1A29AE5A182}" type="presOf" srcId="{FF7B2E52-476D-4B6A-BB06-FC58100CC6AE}" destId="{6C881C33-FE2B-451D-A36D-4FAAC4297470}" srcOrd="1" destOrd="0" presId="urn:microsoft.com/office/officeart/2005/8/layout/hierarchy2"/>
    <dgm:cxn modelId="{B56020B0-8EFA-4331-B16E-79F44AB175F2}" srcId="{4BE4D932-4201-4ED3-B247-282CB46BEC30}" destId="{3F4D3C9A-4435-439A-9A17-866340EE04DC}" srcOrd="3" destOrd="0" parTransId="{1666793F-6110-4B2B-8673-E57AF565F15F}" sibTransId="{D73AF403-8A35-4149-A8A4-344085F62BE0}"/>
    <dgm:cxn modelId="{245813C0-069D-49D7-B626-808465AB2640}" srcId="{4BE4D932-4201-4ED3-B247-282CB46BEC30}" destId="{9D8A55B7-0A49-44AC-AC7B-5CF29B9A3C0C}" srcOrd="2" destOrd="0" parTransId="{B91A2AE0-E3C9-444E-B6FD-BAB70E8013A8}" sibTransId="{E8A48B60-EA2F-48C9-961A-88149A403721}"/>
    <dgm:cxn modelId="{6684A4C1-FF4F-46D9-9185-E474CCF964FD}" type="presOf" srcId="{F9400F41-DE93-488B-8198-F72A03D16D4F}" destId="{0165D732-611F-4DC3-89E7-25CCDE1E3D41}" srcOrd="0" destOrd="0" presId="urn:microsoft.com/office/officeart/2005/8/layout/hierarchy2"/>
    <dgm:cxn modelId="{FE9A6CCC-C7E4-477B-B8A9-B1D7DFBC53E0}" type="presOf" srcId="{CD3AD1B2-AFFF-486D-B322-39A131BD600B}" destId="{052BE24E-9C8B-40E8-81D3-CAA081E39847}" srcOrd="0" destOrd="0" presId="urn:microsoft.com/office/officeart/2005/8/layout/hierarchy2"/>
    <dgm:cxn modelId="{88B6BECF-4CB6-4A28-9C99-C1FDD0CBCFEA}" type="presOf" srcId="{A7546C9F-A959-446A-9F97-03A9FFD50844}" destId="{B27E881E-E7B9-4358-821C-F93625626FE1}" srcOrd="1" destOrd="0" presId="urn:microsoft.com/office/officeart/2005/8/layout/hierarchy2"/>
    <dgm:cxn modelId="{C4F8C1E7-579A-4C98-8DAC-7EA2DC9B4013}" type="presOf" srcId="{9BBBD001-3FDC-4227-AEB5-495AFD5D29DA}" destId="{D45BE47A-7BD7-4969-9D2F-88F24153670B}" srcOrd="1" destOrd="0" presId="urn:microsoft.com/office/officeart/2005/8/layout/hierarchy2"/>
    <dgm:cxn modelId="{841F46F5-A38E-4445-83A6-3229BF501F81}" type="presOf" srcId="{4BE4D932-4201-4ED3-B247-282CB46BEC30}" destId="{ABEDD4B1-3502-45CD-ADDD-29C5F5586010}" srcOrd="0" destOrd="0" presId="urn:microsoft.com/office/officeart/2005/8/layout/hierarchy2"/>
    <dgm:cxn modelId="{79FAC6FB-0E8A-41B1-B3F6-C4AE1B2486F6}" type="presOf" srcId="{3F4D3C9A-4435-439A-9A17-866340EE04DC}" destId="{87FAEE4E-51F4-4F38-80E7-BBFACE014598}" srcOrd="0" destOrd="0" presId="urn:microsoft.com/office/officeart/2005/8/layout/hierarchy2"/>
    <dgm:cxn modelId="{620158E6-CB34-4155-921F-F6CA71861DF5}" type="presParOf" srcId="{828AC074-4D15-494A-8C0E-E719FF6C7C32}" destId="{7846351F-9871-45F0-9BCB-08AFAA31404A}" srcOrd="0" destOrd="0" presId="urn:microsoft.com/office/officeart/2005/8/layout/hierarchy2"/>
    <dgm:cxn modelId="{E9EC3B4D-91BD-4555-83D9-9B0BED89DF13}" type="presParOf" srcId="{7846351F-9871-45F0-9BCB-08AFAA31404A}" destId="{ABEDD4B1-3502-45CD-ADDD-29C5F5586010}" srcOrd="0" destOrd="0" presId="urn:microsoft.com/office/officeart/2005/8/layout/hierarchy2"/>
    <dgm:cxn modelId="{6F08DCC3-39BA-4970-B09D-E585D5FE49FC}" type="presParOf" srcId="{7846351F-9871-45F0-9BCB-08AFAA31404A}" destId="{3E31DD16-3974-49AD-9E3C-A6458B56CC75}" srcOrd="1" destOrd="0" presId="urn:microsoft.com/office/officeart/2005/8/layout/hierarchy2"/>
    <dgm:cxn modelId="{A0ED9F9A-1940-439C-B044-A61C2927A6A2}" type="presParOf" srcId="{3E31DD16-3974-49AD-9E3C-A6458B56CC75}" destId="{CD35C484-900E-41B0-B985-9D1CDC62AAFF}" srcOrd="0" destOrd="0" presId="urn:microsoft.com/office/officeart/2005/8/layout/hierarchy2"/>
    <dgm:cxn modelId="{89BC9D86-9FF9-4B23-9A43-083A023FB3C5}" type="presParOf" srcId="{CD35C484-900E-41B0-B985-9D1CDC62AAFF}" destId="{3EBA5B21-F426-4436-BAA4-FD492FB832D8}" srcOrd="0" destOrd="0" presId="urn:microsoft.com/office/officeart/2005/8/layout/hierarchy2"/>
    <dgm:cxn modelId="{4C7AFE4E-D519-4F5E-A0C5-3F9879D94D59}" type="presParOf" srcId="{3E31DD16-3974-49AD-9E3C-A6458B56CC75}" destId="{6A75DFF6-6887-4851-9974-2104A25725CE}" srcOrd="1" destOrd="0" presId="urn:microsoft.com/office/officeart/2005/8/layout/hierarchy2"/>
    <dgm:cxn modelId="{D21F45E8-6CD6-47B1-B7AD-788077C60BFA}" type="presParOf" srcId="{6A75DFF6-6887-4851-9974-2104A25725CE}" destId="{3F82055C-7398-4DAF-879E-F6CC278524FE}" srcOrd="0" destOrd="0" presId="urn:microsoft.com/office/officeart/2005/8/layout/hierarchy2"/>
    <dgm:cxn modelId="{68BA8FD5-9F34-4977-A423-29D2E7F9E8E5}" type="presParOf" srcId="{6A75DFF6-6887-4851-9974-2104A25725CE}" destId="{41A8E595-C6A8-4FF9-9E7E-BBEE60DEBE8A}" srcOrd="1" destOrd="0" presId="urn:microsoft.com/office/officeart/2005/8/layout/hierarchy2"/>
    <dgm:cxn modelId="{4B4BDE73-21E4-4A5B-BA8A-2DD2AC66F702}" type="presParOf" srcId="{3E31DD16-3974-49AD-9E3C-A6458B56CC75}" destId="{30AD93D0-31C3-496B-A16A-DFD2C8DD6B69}" srcOrd="2" destOrd="0" presId="urn:microsoft.com/office/officeart/2005/8/layout/hierarchy2"/>
    <dgm:cxn modelId="{CC5EACAE-2B9C-4A53-8092-3770439A5F25}" type="presParOf" srcId="{30AD93D0-31C3-496B-A16A-DFD2C8DD6B69}" destId="{F50514CB-8627-435E-86EE-120CB18C4034}" srcOrd="0" destOrd="0" presId="urn:microsoft.com/office/officeart/2005/8/layout/hierarchy2"/>
    <dgm:cxn modelId="{B6D9EBCB-206D-45F2-8B51-FD9FB6202458}" type="presParOf" srcId="{3E31DD16-3974-49AD-9E3C-A6458B56CC75}" destId="{309C4BB8-3543-460B-A540-3E92DC82E22B}" srcOrd="3" destOrd="0" presId="urn:microsoft.com/office/officeart/2005/8/layout/hierarchy2"/>
    <dgm:cxn modelId="{30BBEDBA-45F8-4DDC-A8C5-91BA02F7CDDB}" type="presParOf" srcId="{309C4BB8-3543-460B-A540-3E92DC82E22B}" destId="{1142DD3C-43F4-4544-BEC3-9F5EEA831719}" srcOrd="0" destOrd="0" presId="urn:microsoft.com/office/officeart/2005/8/layout/hierarchy2"/>
    <dgm:cxn modelId="{DC37308C-2691-47EC-8B5A-ADA0436717E7}" type="presParOf" srcId="{309C4BB8-3543-460B-A540-3E92DC82E22B}" destId="{7F539C3E-D9A7-4D72-B5D8-AB424327701A}" srcOrd="1" destOrd="0" presId="urn:microsoft.com/office/officeart/2005/8/layout/hierarchy2"/>
    <dgm:cxn modelId="{FAF1EE9F-3F63-4429-88C7-BCB50DEC80D8}" type="presParOf" srcId="{7F539C3E-D9A7-4D72-B5D8-AB424327701A}" destId="{8475EB81-7A57-48B3-AC9F-9D8D2BB3B5F2}" srcOrd="0" destOrd="0" presId="urn:microsoft.com/office/officeart/2005/8/layout/hierarchy2"/>
    <dgm:cxn modelId="{33209580-632A-4AD2-B6CD-8988136EE126}" type="presParOf" srcId="{8475EB81-7A57-48B3-AC9F-9D8D2BB3B5F2}" destId="{6C881C33-FE2B-451D-A36D-4FAAC4297470}" srcOrd="0" destOrd="0" presId="urn:microsoft.com/office/officeart/2005/8/layout/hierarchy2"/>
    <dgm:cxn modelId="{221398E4-ABF7-4695-9D34-6F8AF96140EF}" type="presParOf" srcId="{7F539C3E-D9A7-4D72-B5D8-AB424327701A}" destId="{87283A6D-B892-49D3-AA15-5B2C9ACB59D8}" srcOrd="1" destOrd="0" presId="urn:microsoft.com/office/officeart/2005/8/layout/hierarchy2"/>
    <dgm:cxn modelId="{258C0A77-02EB-4711-8D8F-7049CEE21A89}" type="presParOf" srcId="{87283A6D-B892-49D3-AA15-5B2C9ACB59D8}" destId="{0165D732-611F-4DC3-89E7-25CCDE1E3D41}" srcOrd="0" destOrd="0" presId="urn:microsoft.com/office/officeart/2005/8/layout/hierarchy2"/>
    <dgm:cxn modelId="{30A19C95-AE44-4E1E-8D4F-018045F9AA7F}" type="presParOf" srcId="{87283A6D-B892-49D3-AA15-5B2C9ACB59D8}" destId="{1C243176-A2CF-4399-8D11-2E3C14D330AE}" srcOrd="1" destOrd="0" presId="urn:microsoft.com/office/officeart/2005/8/layout/hierarchy2"/>
    <dgm:cxn modelId="{1ECE64C7-7535-4658-81B4-D5FBDF4F68A1}" type="presParOf" srcId="{7F539C3E-D9A7-4D72-B5D8-AB424327701A}" destId="{7DD9298F-3106-4FB6-8002-07E4303FBF78}" srcOrd="2" destOrd="0" presId="urn:microsoft.com/office/officeart/2005/8/layout/hierarchy2"/>
    <dgm:cxn modelId="{161A41D6-B25B-4ECE-93DB-6C7EA77AEE92}" type="presParOf" srcId="{7DD9298F-3106-4FB6-8002-07E4303FBF78}" destId="{B27E881E-E7B9-4358-821C-F93625626FE1}" srcOrd="0" destOrd="0" presId="urn:microsoft.com/office/officeart/2005/8/layout/hierarchy2"/>
    <dgm:cxn modelId="{532DF0E9-2198-495F-9591-587C327881E2}" type="presParOf" srcId="{7F539C3E-D9A7-4D72-B5D8-AB424327701A}" destId="{3A5D817B-2BC8-4184-B6A5-D091AB159107}" srcOrd="3" destOrd="0" presId="urn:microsoft.com/office/officeart/2005/8/layout/hierarchy2"/>
    <dgm:cxn modelId="{4EFA7613-7B76-4B80-9FAA-79BF8BBD66EB}" type="presParOf" srcId="{3A5D817B-2BC8-4184-B6A5-D091AB159107}" destId="{95BA4F1B-A98A-4F54-97D9-B7330887842E}" srcOrd="0" destOrd="0" presId="urn:microsoft.com/office/officeart/2005/8/layout/hierarchy2"/>
    <dgm:cxn modelId="{F17DDF53-8426-450F-97B8-7B8CCD6EFEE6}" type="presParOf" srcId="{3A5D817B-2BC8-4184-B6A5-D091AB159107}" destId="{702D8BB5-CFAC-4D7E-B5F1-D59536A1A3AB}" srcOrd="1" destOrd="0" presId="urn:microsoft.com/office/officeart/2005/8/layout/hierarchy2"/>
    <dgm:cxn modelId="{56B74E63-6C09-490E-B13B-257D82B42284}" type="presParOf" srcId="{3E31DD16-3974-49AD-9E3C-A6458B56CC75}" destId="{EDF2A8A6-D7D3-4FFA-88A0-4B19F20C3A29}" srcOrd="4" destOrd="0" presId="urn:microsoft.com/office/officeart/2005/8/layout/hierarchy2"/>
    <dgm:cxn modelId="{51BD5358-A6A2-4480-8783-746D5D7483B8}" type="presParOf" srcId="{EDF2A8A6-D7D3-4FFA-88A0-4B19F20C3A29}" destId="{4267D0E5-B5C2-4242-A895-920C68ED713A}" srcOrd="0" destOrd="0" presId="urn:microsoft.com/office/officeart/2005/8/layout/hierarchy2"/>
    <dgm:cxn modelId="{4C06F8F9-AA8A-4D7C-B498-BD525ED7C509}" type="presParOf" srcId="{3E31DD16-3974-49AD-9E3C-A6458B56CC75}" destId="{176485BB-E85F-46F2-8426-748A92438667}" srcOrd="5" destOrd="0" presId="urn:microsoft.com/office/officeart/2005/8/layout/hierarchy2"/>
    <dgm:cxn modelId="{C03DB56B-3D07-4086-A358-067E12A59264}" type="presParOf" srcId="{176485BB-E85F-46F2-8426-748A92438667}" destId="{B4D8C414-A889-4C5C-BFAC-533BDC044644}" srcOrd="0" destOrd="0" presId="urn:microsoft.com/office/officeart/2005/8/layout/hierarchy2"/>
    <dgm:cxn modelId="{5F50A6FD-9945-4857-83C3-80D46A34567C}" type="presParOf" srcId="{176485BB-E85F-46F2-8426-748A92438667}" destId="{937F72AF-896E-41FF-B878-219B6A22BB73}" srcOrd="1" destOrd="0" presId="urn:microsoft.com/office/officeart/2005/8/layout/hierarchy2"/>
    <dgm:cxn modelId="{C8550B75-CB38-4065-8B4F-A5B8AD8E6491}" type="presParOf" srcId="{3E31DD16-3974-49AD-9E3C-A6458B56CC75}" destId="{C39FCE13-11E6-45D6-93B7-8BC3C2F70626}" srcOrd="6" destOrd="0" presId="urn:microsoft.com/office/officeart/2005/8/layout/hierarchy2"/>
    <dgm:cxn modelId="{78CB1A63-8E3E-4CF1-987F-6ED6507F6B79}" type="presParOf" srcId="{C39FCE13-11E6-45D6-93B7-8BC3C2F70626}" destId="{44A1962D-FCBC-4935-BF92-BDD60769975C}" srcOrd="0" destOrd="0" presId="urn:microsoft.com/office/officeart/2005/8/layout/hierarchy2"/>
    <dgm:cxn modelId="{788CCBB6-D8A9-40D0-B803-9BD082BE8B42}" type="presParOf" srcId="{3E31DD16-3974-49AD-9E3C-A6458B56CC75}" destId="{B786E8C4-107A-4EF1-B3D8-447C372DF198}" srcOrd="7" destOrd="0" presId="urn:microsoft.com/office/officeart/2005/8/layout/hierarchy2"/>
    <dgm:cxn modelId="{F8FF9701-34F7-4F7A-B391-7ABF2DC99066}" type="presParOf" srcId="{B786E8C4-107A-4EF1-B3D8-447C372DF198}" destId="{87FAEE4E-51F4-4F38-80E7-BBFACE014598}" srcOrd="0" destOrd="0" presId="urn:microsoft.com/office/officeart/2005/8/layout/hierarchy2"/>
    <dgm:cxn modelId="{9CB2E0E8-1908-4450-BABE-5D6CEE7D8711}" type="presParOf" srcId="{B786E8C4-107A-4EF1-B3D8-447C372DF198}" destId="{0D5009FD-AD6D-41F4-9A23-50B038EC44CE}" srcOrd="1" destOrd="0" presId="urn:microsoft.com/office/officeart/2005/8/layout/hierarchy2"/>
    <dgm:cxn modelId="{5FCDD1F9-92A5-4AAB-96A1-1830FFC4FBEC}" type="presParOf" srcId="{0D5009FD-AD6D-41F4-9A23-50B038EC44CE}" destId="{A1099AA4-9EE2-41B0-809C-61466EBDC871}" srcOrd="0" destOrd="0" presId="urn:microsoft.com/office/officeart/2005/8/layout/hierarchy2"/>
    <dgm:cxn modelId="{504B3182-AF90-4537-8C00-78A58E129C69}" type="presParOf" srcId="{A1099AA4-9EE2-41B0-809C-61466EBDC871}" destId="{095112CA-3771-4413-A5F4-8E4D22929125}" srcOrd="0" destOrd="0" presId="urn:microsoft.com/office/officeart/2005/8/layout/hierarchy2"/>
    <dgm:cxn modelId="{03D73543-ACAE-45D8-BD39-0A754BD89B6B}" type="presParOf" srcId="{0D5009FD-AD6D-41F4-9A23-50B038EC44CE}" destId="{9CE3ADF1-6156-453D-8804-C17CBE780701}" srcOrd="1" destOrd="0" presId="urn:microsoft.com/office/officeart/2005/8/layout/hierarchy2"/>
    <dgm:cxn modelId="{E5182DD2-A554-444E-B624-64E6FCA9671E}" type="presParOf" srcId="{9CE3ADF1-6156-453D-8804-C17CBE780701}" destId="{28945085-81F1-4776-88F9-EA7A9425C4D7}" srcOrd="0" destOrd="0" presId="urn:microsoft.com/office/officeart/2005/8/layout/hierarchy2"/>
    <dgm:cxn modelId="{78586D3D-B899-4A41-810D-6AEC5143E084}" type="presParOf" srcId="{9CE3ADF1-6156-453D-8804-C17CBE780701}" destId="{5D0F4694-EBDE-40D9-9386-73191A0CBB96}" srcOrd="1" destOrd="0" presId="urn:microsoft.com/office/officeart/2005/8/layout/hierarchy2"/>
    <dgm:cxn modelId="{9F195B07-CF06-4F2B-BDC4-3E80A50CD9E9}" type="presParOf" srcId="{0D5009FD-AD6D-41F4-9A23-50B038EC44CE}" destId="{052BE24E-9C8B-40E8-81D3-CAA081E39847}" srcOrd="2" destOrd="0" presId="urn:microsoft.com/office/officeart/2005/8/layout/hierarchy2"/>
    <dgm:cxn modelId="{89268EB7-1B81-4FEE-9689-FA3464B69304}" type="presParOf" srcId="{052BE24E-9C8B-40E8-81D3-CAA081E39847}" destId="{6EDEDFD2-5232-4C6A-82CD-7E413D76883E}" srcOrd="0" destOrd="0" presId="urn:microsoft.com/office/officeart/2005/8/layout/hierarchy2"/>
    <dgm:cxn modelId="{E587D7D8-9623-46FF-A67D-7772CDF63147}" type="presParOf" srcId="{0D5009FD-AD6D-41F4-9A23-50B038EC44CE}" destId="{A4F12E30-CB58-4EB7-A441-6FDB01B47E9F}" srcOrd="3" destOrd="0" presId="urn:microsoft.com/office/officeart/2005/8/layout/hierarchy2"/>
    <dgm:cxn modelId="{D94677F2-B4DE-4F4C-A09C-C06D41436626}" type="presParOf" srcId="{A4F12E30-CB58-4EB7-A441-6FDB01B47E9F}" destId="{7B3AB6ED-A6BD-4571-852F-E385FBB1FD88}" srcOrd="0" destOrd="0" presId="urn:microsoft.com/office/officeart/2005/8/layout/hierarchy2"/>
    <dgm:cxn modelId="{91A660D5-AB45-477F-9441-DA13DEB74CA8}" type="presParOf" srcId="{A4F12E30-CB58-4EB7-A441-6FDB01B47E9F}" destId="{B4C1CF94-FFA5-4E04-BE96-E3760E6C7F75}" srcOrd="1" destOrd="0" presId="urn:microsoft.com/office/officeart/2005/8/layout/hierarchy2"/>
    <dgm:cxn modelId="{013E7F85-0F52-4D0C-9E04-880EE2C233A7}" type="presParOf" srcId="{3E31DD16-3974-49AD-9E3C-A6458B56CC75}" destId="{190A7249-E823-478C-BFD3-DF20CF33E64D}" srcOrd="8" destOrd="0" presId="urn:microsoft.com/office/officeart/2005/8/layout/hierarchy2"/>
    <dgm:cxn modelId="{BC3A7DDD-630E-4351-9D14-B7E516B0B89B}" type="presParOf" srcId="{190A7249-E823-478C-BFD3-DF20CF33E64D}" destId="{D45BE47A-7BD7-4969-9D2F-88F24153670B}" srcOrd="0" destOrd="0" presId="urn:microsoft.com/office/officeart/2005/8/layout/hierarchy2"/>
    <dgm:cxn modelId="{4759645E-3490-4880-8C3D-0AB064627ECE}" type="presParOf" srcId="{3E31DD16-3974-49AD-9E3C-A6458B56CC75}" destId="{FE31156F-EE93-47BD-8538-BFA51E7B17EE}" srcOrd="9" destOrd="0" presId="urn:microsoft.com/office/officeart/2005/8/layout/hierarchy2"/>
    <dgm:cxn modelId="{EAA57835-67B9-4207-A1BD-1C42C5741350}" type="presParOf" srcId="{FE31156F-EE93-47BD-8538-BFA51E7B17EE}" destId="{4357787F-5F98-45C8-976F-79BA503D746B}" srcOrd="0" destOrd="0" presId="urn:microsoft.com/office/officeart/2005/8/layout/hierarchy2"/>
    <dgm:cxn modelId="{A66C8C76-55DC-48F3-A38D-6D93078FB20B}" type="presParOf" srcId="{FE31156F-EE93-47BD-8538-BFA51E7B17EE}" destId="{305EFD37-2EB2-40B1-A9DC-AFF4C7D4326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DD4B1-3502-45CD-ADDD-29C5F5586010}">
      <dsp:nvSpPr>
        <dsp:cNvPr id="0" name=""/>
        <dsp:cNvSpPr/>
      </dsp:nvSpPr>
      <dsp:spPr>
        <a:xfrm>
          <a:off x="936906" y="1052184"/>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form</a:t>
          </a:r>
          <a:endParaRPr lang="en-GB" sz="1600" kern="1200" dirty="0">
            <a:latin typeface="Arial" panose="020B0604020202020204" pitchFamily="34" charset="0"/>
            <a:cs typeface="Arial" panose="020B0604020202020204" pitchFamily="34" charset="0"/>
          </a:endParaRPr>
        </a:p>
      </dsp:txBody>
      <dsp:txXfrm>
        <a:off x="950295" y="1065573"/>
        <a:ext cx="887512" cy="430367"/>
      </dsp:txXfrm>
    </dsp:sp>
    <dsp:sp modelId="{CD35C484-900E-41B0-B985-9D1CDC62AAFF}">
      <dsp:nvSpPr>
        <dsp:cNvPr id="0" name=""/>
        <dsp:cNvSpPr/>
      </dsp:nvSpPr>
      <dsp:spPr>
        <a:xfrm rot="17350740">
          <a:off x="1477444" y="738978"/>
          <a:ext cx="1113221" cy="32124"/>
        </a:xfrm>
        <a:custGeom>
          <a:avLst/>
          <a:gdLst/>
          <a:ahLst/>
          <a:cxnLst/>
          <a:rect l="0" t="0" r="0" b="0"/>
          <a:pathLst>
            <a:path>
              <a:moveTo>
                <a:pt x="0" y="16062"/>
              </a:moveTo>
              <a:lnTo>
                <a:pt x="111322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2006224" y="727209"/>
        <a:ext cx="55661" cy="55661"/>
      </dsp:txXfrm>
    </dsp:sp>
    <dsp:sp modelId="{3F82055C-7398-4DAF-879E-F6CC278524FE}">
      <dsp:nvSpPr>
        <dsp:cNvPr id="0" name=""/>
        <dsp:cNvSpPr/>
      </dsp:nvSpPr>
      <dsp:spPr>
        <a:xfrm>
          <a:off x="2216913" y="750"/>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input</a:t>
          </a:r>
          <a:endParaRPr lang="en-GB" sz="1600" kern="1200" dirty="0">
            <a:latin typeface="Arial" panose="020B0604020202020204" pitchFamily="34" charset="0"/>
            <a:cs typeface="Arial" panose="020B0604020202020204" pitchFamily="34" charset="0"/>
          </a:endParaRPr>
        </a:p>
      </dsp:txBody>
      <dsp:txXfrm>
        <a:off x="2230302" y="14139"/>
        <a:ext cx="887512" cy="430367"/>
      </dsp:txXfrm>
    </dsp:sp>
    <dsp:sp modelId="{30AD93D0-31C3-496B-A16A-DFD2C8DD6B69}">
      <dsp:nvSpPr>
        <dsp:cNvPr id="0" name=""/>
        <dsp:cNvSpPr/>
      </dsp:nvSpPr>
      <dsp:spPr>
        <a:xfrm rot="18289469">
          <a:off x="1713849" y="1001836"/>
          <a:ext cx="640411" cy="32124"/>
        </a:xfrm>
        <a:custGeom>
          <a:avLst/>
          <a:gdLst/>
          <a:ahLst/>
          <a:cxnLst/>
          <a:rect l="0" t="0" r="0" b="0"/>
          <a:pathLst>
            <a:path>
              <a:moveTo>
                <a:pt x="0" y="16062"/>
              </a:moveTo>
              <a:lnTo>
                <a:pt x="64041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2018044" y="1001888"/>
        <a:ext cx="32020" cy="32020"/>
      </dsp:txXfrm>
    </dsp:sp>
    <dsp:sp modelId="{1142DD3C-43F4-4544-BEC3-9F5EEA831719}">
      <dsp:nvSpPr>
        <dsp:cNvPr id="0" name=""/>
        <dsp:cNvSpPr/>
      </dsp:nvSpPr>
      <dsp:spPr>
        <a:xfrm>
          <a:off x="2216913" y="526467"/>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radio</a:t>
          </a:r>
          <a:endParaRPr lang="en-GB" sz="1600" kern="1200" dirty="0">
            <a:latin typeface="Arial" panose="020B0604020202020204" pitchFamily="34" charset="0"/>
            <a:cs typeface="Arial" panose="020B0604020202020204" pitchFamily="34" charset="0"/>
          </a:endParaRPr>
        </a:p>
      </dsp:txBody>
      <dsp:txXfrm>
        <a:off x="2230302" y="539856"/>
        <a:ext cx="887512" cy="430367"/>
      </dsp:txXfrm>
    </dsp:sp>
    <dsp:sp modelId="{8475EB81-7A57-48B3-AC9F-9D8D2BB3B5F2}">
      <dsp:nvSpPr>
        <dsp:cNvPr id="0" name=""/>
        <dsp:cNvSpPr/>
      </dsp:nvSpPr>
      <dsp:spPr>
        <a:xfrm rot="19457599">
          <a:off x="3088871" y="607548"/>
          <a:ext cx="450380" cy="32124"/>
        </a:xfrm>
        <a:custGeom>
          <a:avLst/>
          <a:gdLst/>
          <a:ahLst/>
          <a:cxnLst/>
          <a:rect l="0" t="0" r="0" b="0"/>
          <a:pathLst>
            <a:path>
              <a:moveTo>
                <a:pt x="0" y="16062"/>
              </a:moveTo>
              <a:lnTo>
                <a:pt x="45038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3302802" y="612351"/>
        <a:ext cx="22519" cy="22519"/>
      </dsp:txXfrm>
    </dsp:sp>
    <dsp:sp modelId="{0165D732-611F-4DC3-89E7-25CCDE1E3D41}">
      <dsp:nvSpPr>
        <dsp:cNvPr id="0" name=""/>
        <dsp:cNvSpPr/>
      </dsp:nvSpPr>
      <dsp:spPr>
        <a:xfrm>
          <a:off x="3496919" y="263608"/>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option1</a:t>
          </a:r>
          <a:endParaRPr lang="en-GB" sz="1600" kern="1200" dirty="0">
            <a:latin typeface="Arial" panose="020B0604020202020204" pitchFamily="34" charset="0"/>
            <a:cs typeface="Arial" panose="020B0604020202020204" pitchFamily="34" charset="0"/>
          </a:endParaRPr>
        </a:p>
      </dsp:txBody>
      <dsp:txXfrm>
        <a:off x="3510308" y="276997"/>
        <a:ext cx="887512" cy="430367"/>
      </dsp:txXfrm>
    </dsp:sp>
    <dsp:sp modelId="{7DD9298F-3106-4FB6-8002-07E4303FBF78}">
      <dsp:nvSpPr>
        <dsp:cNvPr id="0" name=""/>
        <dsp:cNvSpPr/>
      </dsp:nvSpPr>
      <dsp:spPr>
        <a:xfrm rot="2142401">
          <a:off x="3088871" y="870407"/>
          <a:ext cx="450380" cy="32124"/>
        </a:xfrm>
        <a:custGeom>
          <a:avLst/>
          <a:gdLst/>
          <a:ahLst/>
          <a:cxnLst/>
          <a:rect l="0" t="0" r="0" b="0"/>
          <a:pathLst>
            <a:path>
              <a:moveTo>
                <a:pt x="0" y="16062"/>
              </a:moveTo>
              <a:lnTo>
                <a:pt x="45038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3302802" y="875209"/>
        <a:ext cx="22519" cy="22519"/>
      </dsp:txXfrm>
    </dsp:sp>
    <dsp:sp modelId="{95BA4F1B-A98A-4F54-97D9-B7330887842E}">
      <dsp:nvSpPr>
        <dsp:cNvPr id="0" name=""/>
        <dsp:cNvSpPr/>
      </dsp:nvSpPr>
      <dsp:spPr>
        <a:xfrm>
          <a:off x="3496919" y="789325"/>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option2</a:t>
          </a:r>
          <a:endParaRPr lang="en-GB" sz="1600" kern="1200" dirty="0">
            <a:latin typeface="Arial" panose="020B0604020202020204" pitchFamily="34" charset="0"/>
            <a:cs typeface="Arial" panose="020B0604020202020204" pitchFamily="34" charset="0"/>
          </a:endParaRPr>
        </a:p>
      </dsp:txBody>
      <dsp:txXfrm>
        <a:off x="3510308" y="802714"/>
        <a:ext cx="887512" cy="430367"/>
      </dsp:txXfrm>
    </dsp:sp>
    <dsp:sp modelId="{EDF2A8A6-D7D3-4FFA-88A0-4B19F20C3A29}">
      <dsp:nvSpPr>
        <dsp:cNvPr id="0" name=""/>
        <dsp:cNvSpPr/>
      </dsp:nvSpPr>
      <dsp:spPr>
        <a:xfrm>
          <a:off x="1851197" y="1264694"/>
          <a:ext cx="365716" cy="32124"/>
        </a:xfrm>
        <a:custGeom>
          <a:avLst/>
          <a:gdLst/>
          <a:ahLst/>
          <a:cxnLst/>
          <a:rect l="0" t="0" r="0" b="0"/>
          <a:pathLst>
            <a:path>
              <a:moveTo>
                <a:pt x="0" y="16062"/>
              </a:moveTo>
              <a:lnTo>
                <a:pt x="36571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2024912" y="1271614"/>
        <a:ext cx="18285" cy="18285"/>
      </dsp:txXfrm>
    </dsp:sp>
    <dsp:sp modelId="{B4D8C414-A889-4C5C-BFAC-533BDC044644}">
      <dsp:nvSpPr>
        <dsp:cNvPr id="0" name=""/>
        <dsp:cNvSpPr/>
      </dsp:nvSpPr>
      <dsp:spPr>
        <a:xfrm>
          <a:off x="2216913" y="1052184"/>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textarea</a:t>
          </a:r>
          <a:endParaRPr lang="en-GB" sz="1600" kern="1200" dirty="0">
            <a:latin typeface="Arial" panose="020B0604020202020204" pitchFamily="34" charset="0"/>
            <a:cs typeface="Arial" panose="020B0604020202020204" pitchFamily="34" charset="0"/>
          </a:endParaRPr>
        </a:p>
      </dsp:txBody>
      <dsp:txXfrm>
        <a:off x="2230302" y="1065573"/>
        <a:ext cx="887512" cy="430367"/>
      </dsp:txXfrm>
    </dsp:sp>
    <dsp:sp modelId="{C39FCE13-11E6-45D6-93B7-8BC3C2F70626}">
      <dsp:nvSpPr>
        <dsp:cNvPr id="0" name=""/>
        <dsp:cNvSpPr/>
      </dsp:nvSpPr>
      <dsp:spPr>
        <a:xfrm rot="3310531">
          <a:off x="1713849" y="1527553"/>
          <a:ext cx="640411" cy="32124"/>
        </a:xfrm>
        <a:custGeom>
          <a:avLst/>
          <a:gdLst/>
          <a:ahLst/>
          <a:cxnLst/>
          <a:rect l="0" t="0" r="0" b="0"/>
          <a:pathLst>
            <a:path>
              <a:moveTo>
                <a:pt x="0" y="16062"/>
              </a:moveTo>
              <a:lnTo>
                <a:pt x="64041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2018044" y="1527605"/>
        <a:ext cx="32020" cy="32020"/>
      </dsp:txXfrm>
    </dsp:sp>
    <dsp:sp modelId="{87FAEE4E-51F4-4F38-80E7-BBFACE014598}">
      <dsp:nvSpPr>
        <dsp:cNvPr id="0" name=""/>
        <dsp:cNvSpPr/>
      </dsp:nvSpPr>
      <dsp:spPr>
        <a:xfrm>
          <a:off x="2216913" y="1577901"/>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select</a:t>
          </a:r>
          <a:endParaRPr lang="en-GB" sz="1600" kern="1200" dirty="0">
            <a:latin typeface="Arial" panose="020B0604020202020204" pitchFamily="34" charset="0"/>
            <a:cs typeface="Arial" panose="020B0604020202020204" pitchFamily="34" charset="0"/>
          </a:endParaRPr>
        </a:p>
      </dsp:txBody>
      <dsp:txXfrm>
        <a:off x="2230302" y="1591290"/>
        <a:ext cx="887512" cy="430367"/>
      </dsp:txXfrm>
    </dsp:sp>
    <dsp:sp modelId="{A1099AA4-9EE2-41B0-809C-61466EBDC871}">
      <dsp:nvSpPr>
        <dsp:cNvPr id="0" name=""/>
        <dsp:cNvSpPr/>
      </dsp:nvSpPr>
      <dsp:spPr>
        <a:xfrm rot="19457599">
          <a:off x="3088871" y="1658982"/>
          <a:ext cx="450380" cy="32124"/>
        </a:xfrm>
        <a:custGeom>
          <a:avLst/>
          <a:gdLst/>
          <a:ahLst/>
          <a:cxnLst/>
          <a:rect l="0" t="0" r="0" b="0"/>
          <a:pathLst>
            <a:path>
              <a:moveTo>
                <a:pt x="0" y="16062"/>
              </a:moveTo>
              <a:lnTo>
                <a:pt x="45038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3302802" y="1663785"/>
        <a:ext cx="22519" cy="22519"/>
      </dsp:txXfrm>
    </dsp:sp>
    <dsp:sp modelId="{28945085-81F1-4776-88F9-EA7A9425C4D7}">
      <dsp:nvSpPr>
        <dsp:cNvPr id="0" name=""/>
        <dsp:cNvSpPr/>
      </dsp:nvSpPr>
      <dsp:spPr>
        <a:xfrm>
          <a:off x="3496919" y="1315042"/>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optionA</a:t>
          </a:r>
          <a:endParaRPr lang="en-GB" sz="1600" kern="1200" dirty="0">
            <a:latin typeface="Arial" panose="020B0604020202020204" pitchFamily="34" charset="0"/>
            <a:cs typeface="Arial" panose="020B0604020202020204" pitchFamily="34" charset="0"/>
          </a:endParaRPr>
        </a:p>
      </dsp:txBody>
      <dsp:txXfrm>
        <a:off x="3510308" y="1328431"/>
        <a:ext cx="887512" cy="430367"/>
      </dsp:txXfrm>
    </dsp:sp>
    <dsp:sp modelId="{052BE24E-9C8B-40E8-81D3-CAA081E39847}">
      <dsp:nvSpPr>
        <dsp:cNvPr id="0" name=""/>
        <dsp:cNvSpPr/>
      </dsp:nvSpPr>
      <dsp:spPr>
        <a:xfrm rot="2142401">
          <a:off x="3088871" y="1921841"/>
          <a:ext cx="450380" cy="32124"/>
        </a:xfrm>
        <a:custGeom>
          <a:avLst/>
          <a:gdLst/>
          <a:ahLst/>
          <a:cxnLst/>
          <a:rect l="0" t="0" r="0" b="0"/>
          <a:pathLst>
            <a:path>
              <a:moveTo>
                <a:pt x="0" y="16062"/>
              </a:moveTo>
              <a:lnTo>
                <a:pt x="450380" y="160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3302802" y="1926643"/>
        <a:ext cx="22519" cy="22519"/>
      </dsp:txXfrm>
    </dsp:sp>
    <dsp:sp modelId="{7B3AB6ED-A6BD-4571-852F-E385FBB1FD88}">
      <dsp:nvSpPr>
        <dsp:cNvPr id="0" name=""/>
        <dsp:cNvSpPr/>
      </dsp:nvSpPr>
      <dsp:spPr>
        <a:xfrm>
          <a:off x="3496919" y="1840759"/>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optionB</a:t>
          </a:r>
          <a:endParaRPr lang="en-GB" sz="1600" kern="1200" dirty="0">
            <a:latin typeface="Arial" panose="020B0604020202020204" pitchFamily="34" charset="0"/>
            <a:cs typeface="Arial" panose="020B0604020202020204" pitchFamily="34" charset="0"/>
          </a:endParaRPr>
        </a:p>
      </dsp:txBody>
      <dsp:txXfrm>
        <a:off x="3510308" y="1854148"/>
        <a:ext cx="887512" cy="430367"/>
      </dsp:txXfrm>
    </dsp:sp>
    <dsp:sp modelId="{190A7249-E823-478C-BFD3-DF20CF33E64D}">
      <dsp:nvSpPr>
        <dsp:cNvPr id="0" name=""/>
        <dsp:cNvSpPr/>
      </dsp:nvSpPr>
      <dsp:spPr>
        <a:xfrm rot="4249260">
          <a:off x="1477444" y="1790411"/>
          <a:ext cx="1113221" cy="32124"/>
        </a:xfrm>
        <a:custGeom>
          <a:avLst/>
          <a:gdLst/>
          <a:ahLst/>
          <a:cxnLst/>
          <a:rect l="0" t="0" r="0" b="0"/>
          <a:pathLst>
            <a:path>
              <a:moveTo>
                <a:pt x="0" y="16062"/>
              </a:moveTo>
              <a:lnTo>
                <a:pt x="111322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solidFill>
              <a:schemeClr val="tx1"/>
            </a:solidFill>
            <a:latin typeface="Arial" panose="020B0604020202020204" pitchFamily="34" charset="0"/>
            <a:cs typeface="Arial" panose="020B0604020202020204" pitchFamily="34" charset="0"/>
          </a:endParaRPr>
        </a:p>
      </dsp:txBody>
      <dsp:txXfrm>
        <a:off x="2006224" y="1778643"/>
        <a:ext cx="55661" cy="55661"/>
      </dsp:txXfrm>
    </dsp:sp>
    <dsp:sp modelId="{4357787F-5F98-45C8-976F-79BA503D746B}">
      <dsp:nvSpPr>
        <dsp:cNvPr id="0" name=""/>
        <dsp:cNvSpPr/>
      </dsp:nvSpPr>
      <dsp:spPr>
        <a:xfrm>
          <a:off x="2216913" y="2103618"/>
          <a:ext cx="914290" cy="457145"/>
        </a:xfrm>
        <a:prstGeom prst="roundRect">
          <a:avLst>
            <a:gd name="adj" fmla="val 10000"/>
          </a:avLst>
        </a:prstGeom>
        <a:solidFill>
          <a:srgbClr val="00CEF9"/>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GB" sz="1600" kern="1200">
              <a:latin typeface="Arial" panose="020B0604020202020204" pitchFamily="34" charset="0"/>
              <a:cs typeface="Arial" panose="020B0604020202020204" pitchFamily="34" charset="0"/>
            </a:rPr>
            <a:t>checkbox</a:t>
          </a:r>
          <a:endParaRPr lang="en-GB" sz="1600" kern="1200" dirty="0">
            <a:latin typeface="Arial" panose="020B0604020202020204" pitchFamily="34" charset="0"/>
            <a:cs typeface="Arial" panose="020B0604020202020204" pitchFamily="34" charset="0"/>
          </a:endParaRPr>
        </a:p>
      </dsp:txBody>
      <dsp:txXfrm>
        <a:off x="2230302" y="2117007"/>
        <a:ext cx="887512" cy="43036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23/10/2023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vl1pPr>
          </a:lstStyle>
          <a:p>
            <a:fld id="{1D6B66C6-1E92-0F4E-A300-9D4ED1F0C23F}" type="datetimeFigureOut">
              <a:rPr lang="en-GB" smtClean="0"/>
              <a:t>23/10/2023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571500" y="581025"/>
            <a:ext cx="5715000" cy="3216275"/>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602303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Selecting forms is</a:t>
            </a:r>
            <a:r>
              <a:rPr lang="en-GB" baseline="0" dirty="0"/>
              <a:t> interesting, there are two distinct approaches that could be used. This was one of the original JavaScript functionalities originating back in Netscape in pre DOM Programming. The BOM approach still remains, where the document object maintains an array of form objects upon the page. </a:t>
            </a:r>
          </a:p>
          <a:p>
            <a:endParaRPr lang="en-GB" baseline="0" dirty="0"/>
          </a:p>
          <a:p>
            <a:r>
              <a:rPr lang="en-GB" baseline="0" dirty="0"/>
              <a:t>Since the advent of DOM based Programming, we have been able to reference by the ID attribute. This is the preferred approach as the selector engine is a faster way of retrieving elements. </a:t>
            </a:r>
          </a:p>
          <a:p>
            <a:endParaRPr lang="en-GB" baseline="0" dirty="0"/>
          </a:p>
          <a:p>
            <a:r>
              <a:rPr lang="en-GB" baseline="0" dirty="0"/>
              <a:t>HTML has always been designed to be backwards compatible and as a result standard form submission builds up a string of name value pairs. However, an ID will need to be provided as an additional attribute. In most situation, the id and the name will be the same to create a consistent model for Programming. </a:t>
            </a:r>
          </a:p>
          <a:p>
            <a:endParaRPr lang="en-GB" baseline="0" dirty="0"/>
          </a:p>
          <a:p>
            <a:r>
              <a:rPr lang="en-GB" baseline="0" dirty="0"/>
              <a:t>In certain scenarios the form’s submit action will be prevented in its entirety, this commonly happens in AJAX based activity and will be discussed later in the course. </a:t>
            </a:r>
          </a:p>
        </p:txBody>
      </p:sp>
    </p:spTree>
    <p:extLst>
      <p:ext uri="{BB962C8B-B14F-4D97-AF65-F5344CB8AC3E}">
        <p14:creationId xmlns:p14="http://schemas.microsoft.com/office/powerpoint/2010/main" val="38303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majority of form controls are input-based. Only the early Netscape breaks of the HTML 3 standard with tags such as &lt;</a:t>
            </a:r>
            <a:r>
              <a:rPr lang="en-GB" dirty="0" err="1"/>
              <a:t>textarea</a:t>
            </a:r>
            <a:r>
              <a:rPr lang="en-GB" dirty="0"/>
              <a:t>&gt; and select are different. This helps us a great deal to have a common interface for programming-style behaviour. </a:t>
            </a:r>
          </a:p>
          <a:p>
            <a:endParaRPr lang="en-GB" dirty="0"/>
          </a:p>
          <a:p>
            <a:r>
              <a:rPr lang="en-GB" dirty="0"/>
              <a:t>Once you reference the DOM element, you can access the appropriate property. The most important being value:</a:t>
            </a:r>
          </a:p>
          <a:p>
            <a:endParaRPr lang="en-GB" dirty="0"/>
          </a:p>
          <a:p>
            <a:pPr algn="ctr"/>
            <a:r>
              <a:rPr lang="en-GB" b="1" dirty="0" err="1">
                <a:latin typeface="Courier New" pitchFamily="49" charset="0"/>
                <a:cs typeface="Courier New" panose="02070309020205020404" pitchFamily="49" charset="0"/>
              </a:rPr>
              <a:t>document.getElementById</a:t>
            </a:r>
            <a:r>
              <a:rPr lang="en-GB" b="1"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uname</a:t>
            </a:r>
            <a:r>
              <a:rPr lang="en-GB" b="1" dirty="0">
                <a:latin typeface="Courier New" panose="02070309020205020404" pitchFamily="49" charset="0"/>
                <a:cs typeface="Courier New" panose="02070309020205020404" pitchFamily="49" charset="0"/>
              </a:rPr>
              <a:t>').value</a:t>
            </a:r>
          </a:p>
          <a:p>
            <a:endParaRPr lang="en-GB" b="1" dirty="0"/>
          </a:p>
          <a:p>
            <a:r>
              <a:rPr lang="en-GB" b="1" dirty="0"/>
              <a:t>The following methods are also available:</a:t>
            </a:r>
          </a:p>
          <a:p>
            <a:pPr defTabSz="767073">
              <a:tabLst/>
            </a:pPr>
            <a:endParaRPr lang="en-GB" dirty="0"/>
          </a:p>
          <a:p>
            <a:pPr defTabSz="767073">
              <a:tabLst/>
            </a:pPr>
            <a:r>
              <a:rPr lang="en-GB" dirty="0"/>
              <a:t>The </a:t>
            </a:r>
            <a:r>
              <a:rPr lang="en-GB" dirty="0">
                <a:latin typeface="Courier New" pitchFamily="49" charset="0"/>
                <a:cs typeface="Courier New" pitchFamily="49" charset="0"/>
              </a:rPr>
              <a:t>focus() </a:t>
            </a:r>
            <a:r>
              <a:rPr lang="en-GB" dirty="0"/>
              <a:t>method moves the input focus to the particular element. This is useful, for example, when a particular field has failed validation and you want the user to change its contents.</a:t>
            </a:r>
          </a:p>
          <a:p>
            <a:pPr defTabSz="767073">
              <a:tabLst/>
            </a:pPr>
            <a:endParaRPr lang="en-GB" dirty="0"/>
          </a:p>
          <a:p>
            <a:pPr defTabSz="767073">
              <a:tabLst/>
            </a:pPr>
            <a:r>
              <a:rPr lang="en-GB" dirty="0"/>
              <a:t>The </a:t>
            </a:r>
            <a:r>
              <a:rPr lang="en-GB" dirty="0">
                <a:latin typeface="Courier New" pitchFamily="49" charset="0"/>
                <a:cs typeface="Courier New" pitchFamily="49" charset="0"/>
              </a:rPr>
              <a:t>blur() </a:t>
            </a:r>
            <a:r>
              <a:rPr lang="en-GB" dirty="0"/>
              <a:t>method moves the focus away from the element.</a:t>
            </a:r>
          </a:p>
          <a:p>
            <a:pPr defTabSz="767073">
              <a:tabLst/>
            </a:pPr>
            <a:endParaRPr lang="en-GB" dirty="0"/>
          </a:p>
          <a:p>
            <a:pPr defTabSz="767073">
              <a:tabLst/>
            </a:pPr>
            <a:r>
              <a:rPr lang="en-GB" dirty="0"/>
              <a:t>Elements that allow the user to enter text (</a:t>
            </a:r>
            <a:r>
              <a:rPr lang="en-GB" dirty="0" err="1"/>
              <a:t>textarea</a:t>
            </a:r>
            <a:r>
              <a:rPr lang="en-GB" dirty="0"/>
              <a:t>, text, and password) also support a </a:t>
            </a:r>
            <a:r>
              <a:rPr lang="en-GB" dirty="0">
                <a:latin typeface="Courier New" pitchFamily="49" charset="0"/>
                <a:cs typeface="Courier New" pitchFamily="49" charset="0"/>
              </a:rPr>
              <a:t>select() </a:t>
            </a:r>
            <a:r>
              <a:rPr lang="en-GB" dirty="0"/>
              <a:t>method. This highlights and selects the contents of the field.  Note that </a:t>
            </a:r>
            <a:r>
              <a:rPr lang="en-GB" dirty="0">
                <a:latin typeface="Courier New" pitchFamily="49" charset="0"/>
                <a:cs typeface="Courier New" pitchFamily="49" charset="0"/>
              </a:rPr>
              <a:t>select() </a:t>
            </a:r>
            <a:r>
              <a:rPr lang="en-GB" dirty="0"/>
              <a:t>does not imply</a:t>
            </a:r>
            <a:r>
              <a:rPr lang="en-GB" dirty="0">
                <a:latin typeface="Lucida Console" panose="020B0609040504020204" pitchFamily="49" charset="0"/>
              </a:rPr>
              <a:t> </a:t>
            </a:r>
            <a:r>
              <a:rPr lang="en-GB" dirty="0">
                <a:latin typeface="Courier New" pitchFamily="49" charset="0"/>
                <a:cs typeface="Courier New" pitchFamily="49" charset="0"/>
              </a:rPr>
              <a:t>focus(); </a:t>
            </a:r>
            <a:r>
              <a:rPr lang="en-GB" dirty="0"/>
              <a:t>if you want to select an element’s contents and allow the user’s typing to appear in the element, you need to use both </a:t>
            </a:r>
            <a:r>
              <a:rPr lang="en-GB" dirty="0">
                <a:latin typeface="Courier New" pitchFamily="49" charset="0"/>
                <a:cs typeface="Courier New" pitchFamily="49" charset="0"/>
              </a:rPr>
              <a:t>focus() </a:t>
            </a:r>
            <a:r>
              <a:rPr lang="en-GB" dirty="0"/>
              <a:t>and </a:t>
            </a:r>
            <a:r>
              <a:rPr lang="en-GB" dirty="0">
                <a:latin typeface="Courier New" pitchFamily="49" charset="0"/>
                <a:cs typeface="Courier New" pitchFamily="49" charset="0"/>
              </a:rPr>
              <a:t>select().</a:t>
            </a:r>
          </a:p>
          <a:p>
            <a:endParaRPr lang="en-GB" b="1" dirty="0"/>
          </a:p>
        </p:txBody>
      </p:sp>
    </p:spTree>
    <p:extLst>
      <p:ext uri="{BB962C8B-B14F-4D97-AF65-F5344CB8AC3E}">
        <p14:creationId xmlns:p14="http://schemas.microsoft.com/office/powerpoint/2010/main" val="4115373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Radio buttons are a very useful tool in gathering user-input</a:t>
            </a:r>
            <a:r>
              <a:rPr lang="en-GB" baseline="0" dirty="0"/>
              <a:t> without them typing in user data. Their shared property name makes life very simple for us with modern selector techniques. Within the radio button group, only one radio button can be selected at one time. This is located with the checked property. </a:t>
            </a:r>
          </a:p>
          <a:p>
            <a:endParaRPr lang="en-GB" baseline="0" dirty="0"/>
          </a:p>
          <a:p>
            <a:r>
              <a:rPr lang="en-GB" baseline="0" dirty="0"/>
              <a:t>With older selectors, the following code will achieve the same result:</a:t>
            </a:r>
          </a:p>
          <a:p>
            <a:endParaRPr lang="en-GB" dirty="0"/>
          </a:p>
          <a:p>
            <a:r>
              <a:rPr lang="en-GB" dirty="0">
                <a:latin typeface="Courier New" panose="02070309020205020404" pitchFamily="49" charset="0"/>
                <a:cs typeface="Courier New" panose="02070309020205020404" pitchFamily="49" charset="0"/>
              </a:rPr>
              <a:t>let </a:t>
            </a:r>
            <a:r>
              <a:rPr lang="en-GB" dirty="0" err="1">
                <a:latin typeface="Courier New" panose="02070309020205020404" pitchFamily="49" charset="0"/>
                <a:cs typeface="Courier New" panose="02070309020205020404" pitchFamily="49" charset="0"/>
              </a:rPr>
              <a:t>paymentMethod</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document.getElementsByName</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cardtype</a:t>
            </a:r>
            <a:r>
              <a:rPr lang="en-GB" dirty="0">
                <a:latin typeface="Courier New" panose="02070309020205020404" pitchFamily="49" charset="0"/>
                <a:cs typeface="Courier New" panose="02070309020205020404" pitchFamily="49" charset="0"/>
              </a:rPr>
              <a:t>');</a:t>
            </a:r>
          </a:p>
          <a:p>
            <a:r>
              <a:rPr lang="en-GB" dirty="0">
                <a:latin typeface="Courier New" panose="02070309020205020404" pitchFamily="49" charset="0"/>
                <a:cs typeface="Courier New" panose="02070309020205020404" pitchFamily="49" charset="0"/>
              </a:rPr>
              <a:t>for </a:t>
            </a:r>
            <a:r>
              <a:rPr lang="en-GB">
                <a:latin typeface="Courier New" panose="02070309020205020404" pitchFamily="49" charset="0"/>
                <a:cs typeface="Courier New" panose="02070309020205020404" pitchFamily="49" charset="0"/>
              </a:rPr>
              <a:t>( let </a:t>
            </a:r>
            <a:r>
              <a:rPr lang="en-GB" dirty="0">
                <a:latin typeface="Courier New" panose="02070309020205020404" pitchFamily="49" charset="0"/>
                <a:cs typeface="Courier New" panose="02070309020205020404" pitchFamily="49" charset="0"/>
              </a:rPr>
              <a:t>i = 0; </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 &lt; </a:t>
            </a:r>
            <a:r>
              <a:rPr lang="en-GB" dirty="0" err="1">
                <a:latin typeface="Courier New" panose="02070309020205020404" pitchFamily="49" charset="0"/>
                <a:cs typeface="Courier New" panose="02070309020205020404" pitchFamily="49" charset="0"/>
              </a:rPr>
              <a:t>paymentMethod.length</a:t>
            </a:r>
            <a:r>
              <a:rPr lang="en-GB" dirty="0">
                <a:latin typeface="Courier New" panose="02070309020205020404" pitchFamily="49" charset="0"/>
                <a:cs typeface="Courier New" panose="02070309020205020404" pitchFamily="49" charset="0"/>
              </a:rPr>
              <a:t>; i++) {</a:t>
            </a:r>
          </a:p>
          <a:p>
            <a:r>
              <a:rPr lang="en-GB" dirty="0">
                <a:latin typeface="Courier New" panose="02070309020205020404" pitchFamily="49" charset="0"/>
                <a:cs typeface="Courier New" panose="02070309020205020404" pitchFamily="49" charset="0"/>
              </a:rPr>
              <a:t>    if(</a:t>
            </a:r>
            <a:r>
              <a:rPr lang="en-GB" dirty="0" err="1">
                <a:latin typeface="Courier New" panose="02070309020205020404" pitchFamily="49" charset="0"/>
                <a:cs typeface="Courier New" panose="02070309020205020404" pitchFamily="49" charset="0"/>
              </a:rPr>
              <a:t>paymentMethod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].checked) {</a:t>
            </a:r>
          </a:p>
          <a:p>
            <a:r>
              <a:rPr lang="en-GB" dirty="0">
                <a:latin typeface="Courier New" panose="02070309020205020404" pitchFamily="49" charset="0"/>
                <a:cs typeface="Courier New" panose="02070309020205020404" pitchFamily="49" charset="0"/>
              </a:rPr>
              <a:t>		console.log(</a:t>
            </a:r>
            <a:r>
              <a:rPr lang="en-GB" dirty="0" err="1">
                <a:latin typeface="Courier New" panose="02070309020205020404" pitchFamily="49" charset="0"/>
                <a:cs typeface="Courier New" panose="02070309020205020404" pitchFamily="49" charset="0"/>
              </a:rPr>
              <a:t>paymentMethod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i</a:t>
            </a:r>
            <a:r>
              <a:rPr lang="en-GB" dirty="0">
                <a:latin typeface="Courier New" panose="02070309020205020404" pitchFamily="49" charset="0"/>
                <a:cs typeface="Courier New" panose="02070309020205020404" pitchFamily="49" charset="0"/>
              </a:rPr>
              <a:t>].value);</a:t>
            </a:r>
          </a:p>
          <a:p>
            <a:r>
              <a:rPr lang="en-GB" dirty="0">
                <a:latin typeface="Courier New" panose="02070309020205020404" pitchFamily="49" charset="0"/>
                <a:cs typeface="Courier New" panose="02070309020205020404" pitchFamily="49" charset="0"/>
              </a:rPr>
              <a:t>	}</a:t>
            </a:r>
          </a:p>
          <a:p>
            <a:r>
              <a:rPr lang="en-GB"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1345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9303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GB" dirty="0"/>
              <a:t>The elements array and its objects are the most useful properties of the form object, but it does have some others:</a:t>
            </a:r>
          </a:p>
          <a:p>
            <a:pPr marL="294649" lvl="1" indent="0" defTabSz="767073">
              <a:tabLst/>
            </a:pPr>
            <a:r>
              <a:rPr lang="en-GB" dirty="0"/>
              <a:t>The action, encoding, method, name, and target properties are all reflections of the HTML attributes of the form. The encoding property reflects the ENCTYPE attribute, and the others all reflect the named attributes.</a:t>
            </a:r>
          </a:p>
          <a:p>
            <a:pPr marL="294649" lvl="1" indent="0" defTabSz="767073">
              <a:tabLst/>
            </a:pPr>
            <a:r>
              <a:rPr lang="en-GB" dirty="0"/>
              <a:t>The length attribute specifies the number of elements in the form, and, as such, has the same value as the length property of the elements array.</a:t>
            </a:r>
          </a:p>
          <a:p>
            <a:pPr defTabSz="767073">
              <a:tabLst/>
            </a:pPr>
            <a:r>
              <a:rPr lang="en-GB" dirty="0"/>
              <a:t>The form object has two methods:</a:t>
            </a:r>
          </a:p>
          <a:p>
            <a:pPr marL="294649" lvl="1" indent="0" defTabSz="767073">
              <a:tabLst/>
            </a:pPr>
            <a:r>
              <a:rPr lang="en-GB" dirty="0">
                <a:latin typeface="Courier New" pitchFamily="49" charset="0"/>
                <a:cs typeface="Courier New" pitchFamily="49" charset="0"/>
              </a:rPr>
              <a:t>submit(), </a:t>
            </a:r>
            <a:r>
              <a:rPr lang="en-GB" dirty="0"/>
              <a:t>which submits the form immediately, without waiting for the user to press the submit button.</a:t>
            </a:r>
          </a:p>
          <a:p>
            <a:pPr marL="294649" lvl="1" indent="0" defTabSz="767073">
              <a:tabLst/>
            </a:pPr>
            <a:r>
              <a:rPr lang="en-GB" dirty="0">
                <a:latin typeface="Courier New" pitchFamily="49" charset="0"/>
                <a:cs typeface="Courier New" pitchFamily="49" charset="0"/>
              </a:rPr>
              <a:t>reset(), </a:t>
            </a:r>
            <a:r>
              <a:rPr lang="en-GB" dirty="0"/>
              <a:t>which clears the form contents and sets all fields back to their default values. </a:t>
            </a:r>
          </a:p>
          <a:p>
            <a:endParaRPr lang="en-GB" dirty="0"/>
          </a:p>
        </p:txBody>
      </p:sp>
    </p:spTree>
    <p:extLst>
      <p:ext uri="{BB962C8B-B14F-4D97-AF65-F5344CB8AC3E}">
        <p14:creationId xmlns:p14="http://schemas.microsoft.com/office/powerpoint/2010/main" val="156480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All data entry into a form is managed entirely by the client browser – there is no interaction with the server at this point. Eventually, the user takes some action that causes the browser to send the data to the server. This happens when they click on either a TYPE=SUBMIT button or on a TYPE=IMAGE element. In either case, the browser sends a request to the resource named in the ACTION attribute of the form, and passes the form data as a parameter with this request.</a:t>
            </a:r>
          </a:p>
          <a:p>
            <a:endParaRPr lang="en-GB" dirty="0"/>
          </a:p>
          <a:p>
            <a:r>
              <a:rPr lang="en-GB" dirty="0"/>
              <a:t>Using JavaScript, it is possible to intervene between this submit request and the data actually being sent to the server. This gives you the opportunity to validate the data of the form locally, and to prevent the form from being submitted, if the data is not valid. Doing so can substantially reduce the load on the server, reduce the amount of network traffic and reduce the time the user has to wait to discover his input was invalid.</a:t>
            </a:r>
          </a:p>
          <a:p>
            <a:r>
              <a:rPr lang="en-GB" dirty="0"/>
              <a:t> </a:t>
            </a:r>
          </a:p>
          <a:p>
            <a:endParaRPr lang="en-GB" dirty="0"/>
          </a:p>
        </p:txBody>
      </p:sp>
    </p:spTree>
    <p:extLst>
      <p:ext uri="{BB962C8B-B14F-4D97-AF65-F5344CB8AC3E}">
        <p14:creationId xmlns:p14="http://schemas.microsoft.com/office/powerpoint/2010/main" val="3596079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Forms have just two event handlers: </a:t>
            </a:r>
            <a:r>
              <a:rPr lang="en-GB" dirty="0" err="1">
                <a:latin typeface="Courier New" pitchFamily="49" charset="0"/>
                <a:cs typeface="Courier New" pitchFamily="49" charset="0"/>
              </a:rPr>
              <a:t>onsubmit</a:t>
            </a:r>
            <a:r>
              <a:rPr lang="en-GB" dirty="0"/>
              <a:t> and </a:t>
            </a:r>
            <a:r>
              <a:rPr lang="en-GB" dirty="0" err="1">
                <a:latin typeface="Courier New" pitchFamily="49" charset="0"/>
                <a:cs typeface="Courier New" pitchFamily="49" charset="0"/>
              </a:rPr>
              <a:t>onreset</a:t>
            </a:r>
            <a:r>
              <a:rPr lang="en-GB" dirty="0"/>
              <a:t>. </a:t>
            </a:r>
            <a:r>
              <a:rPr lang="en-GB" dirty="0" err="1">
                <a:latin typeface="Courier New" pitchFamily="49" charset="0"/>
                <a:cs typeface="Courier New" pitchFamily="49" charset="0"/>
              </a:rPr>
              <a:t>onsubmit</a:t>
            </a:r>
            <a:r>
              <a:rPr lang="en-GB" dirty="0"/>
              <a:t> is called if the user presses a submit button, and </a:t>
            </a:r>
            <a:r>
              <a:rPr lang="en-GB" dirty="0" err="1">
                <a:latin typeface="Courier New" pitchFamily="49" charset="0"/>
                <a:cs typeface="Courier New" pitchFamily="49" charset="0"/>
              </a:rPr>
              <a:t>onreset</a:t>
            </a:r>
            <a:r>
              <a:rPr lang="en-GB" dirty="0"/>
              <a:t> is called if they press a reset button.  The </a:t>
            </a:r>
            <a:r>
              <a:rPr lang="en-GB" dirty="0" err="1">
                <a:latin typeface="Courier New" pitchFamily="49" charset="0"/>
                <a:cs typeface="Courier New" pitchFamily="49" charset="0"/>
              </a:rPr>
              <a:t>onsubmit</a:t>
            </a:r>
            <a:r>
              <a:rPr lang="en-GB" dirty="0"/>
              <a:t> event handler can prevent the form from being submitted.</a:t>
            </a:r>
          </a:p>
          <a:p>
            <a:endParaRPr lang="en-GB" dirty="0"/>
          </a:p>
        </p:txBody>
      </p:sp>
    </p:spTree>
    <p:extLst>
      <p:ext uri="{BB962C8B-B14F-4D97-AF65-F5344CB8AC3E}">
        <p14:creationId xmlns:p14="http://schemas.microsoft.com/office/powerpoint/2010/main" val="9870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Input elements have the following event handlers:</a:t>
            </a:r>
          </a:p>
          <a:p>
            <a:pPr marL="177777" indent="-177777">
              <a:buFont typeface="Arial" panose="020B0604020202020204" pitchFamily="34" charset="0"/>
              <a:buChar char="•"/>
            </a:pPr>
            <a:r>
              <a:rPr lang="en-GB" dirty="0" err="1">
                <a:latin typeface="Courier New" pitchFamily="49" charset="0"/>
                <a:cs typeface="Courier New" pitchFamily="49" charset="0"/>
              </a:rPr>
              <a:t>onfocus</a:t>
            </a:r>
            <a:r>
              <a:rPr lang="en-GB" dirty="0"/>
              <a:t> is called when the element receives the focus</a:t>
            </a:r>
          </a:p>
          <a:p>
            <a:pPr marL="177777" indent="-177777">
              <a:buFont typeface="Arial" panose="020B0604020202020204" pitchFamily="34" charset="0"/>
              <a:buChar char="•"/>
            </a:pPr>
            <a:r>
              <a:rPr lang="en-GB" dirty="0" err="1">
                <a:latin typeface="Courier New" pitchFamily="49" charset="0"/>
                <a:cs typeface="Courier New" pitchFamily="49" charset="0"/>
              </a:rPr>
              <a:t>onblur</a:t>
            </a:r>
            <a:r>
              <a:rPr lang="en-GB" baseline="0" dirty="0">
                <a:latin typeface="Courier New" pitchFamily="49" charset="0"/>
                <a:cs typeface="Courier New" pitchFamily="49" charset="0"/>
              </a:rPr>
              <a:t> </a:t>
            </a:r>
            <a:r>
              <a:rPr lang="en-GB" dirty="0"/>
              <a:t>is called when the element loses the focus</a:t>
            </a:r>
          </a:p>
          <a:p>
            <a:endParaRPr lang="en-GB" dirty="0"/>
          </a:p>
          <a:p>
            <a:r>
              <a:rPr lang="en-GB" dirty="0"/>
              <a:t>In addition, editable elements have the following event handlers:</a:t>
            </a:r>
          </a:p>
          <a:p>
            <a:pPr marL="177777" indent="-177777">
              <a:buFont typeface="Arial" panose="020B0604020202020204" pitchFamily="34" charset="0"/>
              <a:buChar char="•"/>
            </a:pPr>
            <a:r>
              <a:rPr lang="en-GB" dirty="0" err="1">
                <a:latin typeface="Courier New" pitchFamily="49" charset="0"/>
                <a:cs typeface="Courier New" pitchFamily="49" charset="0"/>
              </a:rPr>
              <a:t>onchange</a:t>
            </a:r>
            <a:r>
              <a:rPr lang="en-GB" dirty="0"/>
              <a:t> – The element is losing the focus and its contents have been altered</a:t>
            </a:r>
          </a:p>
          <a:p>
            <a:pPr marL="177777" indent="-177777">
              <a:buFont typeface="Arial" panose="020B0604020202020204" pitchFamily="34" charset="0"/>
              <a:buChar char="•"/>
            </a:pPr>
            <a:r>
              <a:rPr lang="en-GB" dirty="0" err="1">
                <a:latin typeface="Courier New" pitchFamily="49" charset="0"/>
                <a:cs typeface="Courier New" pitchFamily="49" charset="0"/>
              </a:rPr>
              <a:t>onselect</a:t>
            </a:r>
            <a:r>
              <a:rPr lang="en-GB" dirty="0">
                <a:latin typeface="Lucida Console" panose="020B0609040504020204" pitchFamily="49" charset="0"/>
              </a:rPr>
              <a:t> </a:t>
            </a:r>
            <a:r>
              <a:rPr lang="en-GB" dirty="0"/>
              <a:t>–  The selection has been altered in the control</a:t>
            </a:r>
          </a:p>
          <a:p>
            <a:endParaRPr lang="en-GB" dirty="0"/>
          </a:p>
          <a:p>
            <a:r>
              <a:rPr lang="en-GB" dirty="0"/>
              <a:t>Finally, checkboxes, radio buttons, and normal (push) buttons also have an </a:t>
            </a:r>
            <a:r>
              <a:rPr lang="en-GB" dirty="0" err="1">
                <a:latin typeface="Courier New" pitchFamily="49" charset="0"/>
                <a:cs typeface="Courier New" pitchFamily="49" charset="0"/>
              </a:rPr>
              <a:t>onclick</a:t>
            </a:r>
            <a:r>
              <a:rPr lang="en-GB" dirty="0"/>
              <a:t> event handler. The </a:t>
            </a:r>
            <a:r>
              <a:rPr lang="en-GB" dirty="0">
                <a:latin typeface="Courier New" pitchFamily="49" charset="0"/>
                <a:cs typeface="Courier New" pitchFamily="49" charset="0"/>
              </a:rPr>
              <a:t>type="button" </a:t>
            </a:r>
            <a:r>
              <a:rPr lang="en-GB" dirty="0"/>
              <a:t>input element is not ordinarily useful in a form as the button has not HTML usage (unlike submit &amp; reset).  However, with the aid of JavaScript and the </a:t>
            </a:r>
            <a:r>
              <a:rPr lang="en-GB" dirty="0" err="1">
                <a:latin typeface="Courier New" pitchFamily="49" charset="0"/>
                <a:cs typeface="Courier New" pitchFamily="49" charset="0"/>
              </a:rPr>
              <a:t>onclick</a:t>
            </a:r>
            <a:r>
              <a:rPr lang="en-GB" dirty="0"/>
              <a:t> event handler, it is possible to give generic push buttons some behaviour or actions to perform. In fact, this makes it possible to write a simple interactive client-side application, and there is no need for a submit button or an</a:t>
            </a:r>
            <a:r>
              <a:rPr lang="en-GB" dirty="0">
                <a:latin typeface="Courier New" pitchFamily="49" charset="0"/>
                <a:cs typeface="Courier New" pitchFamily="49" charset="0"/>
              </a:rPr>
              <a:t> action </a:t>
            </a:r>
            <a:r>
              <a:rPr lang="en-GB" dirty="0"/>
              <a:t>attribute on the form at all.  A calculator is an example of a possible application.</a:t>
            </a:r>
          </a:p>
        </p:txBody>
      </p:sp>
    </p:spTree>
    <p:extLst>
      <p:ext uri="{BB962C8B-B14F-4D97-AF65-F5344CB8AC3E}">
        <p14:creationId xmlns:p14="http://schemas.microsoft.com/office/powerpoint/2010/main" val="1914558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 great deal of the code above should, by now, feel familiar</a:t>
            </a:r>
            <a:r>
              <a:rPr lang="en-GB" baseline="0" dirty="0"/>
              <a:t> to you. The </a:t>
            </a:r>
            <a:r>
              <a:rPr lang="en-GB" b="1" baseline="0" dirty="0"/>
              <a:t>submit</a:t>
            </a:r>
            <a:r>
              <a:rPr lang="en-GB" baseline="0" dirty="0"/>
              <a:t> event needs to be interrupted if we are to stop the form just sending its data to the server. In contemporary JavaScript, all browsers understand </a:t>
            </a:r>
            <a:r>
              <a:rPr lang="en-GB" b="1" baseline="0" dirty="0" err="1"/>
              <a:t>preventDefault</a:t>
            </a:r>
            <a:r>
              <a:rPr lang="en-GB" baseline="0" dirty="0"/>
              <a:t> and as a result, we can simply catch the raised event and prevent the default action, i.e. the form submission from occurring. </a:t>
            </a:r>
          </a:p>
          <a:p>
            <a:endParaRPr lang="en-GB" baseline="0" dirty="0"/>
          </a:p>
          <a:p>
            <a:r>
              <a:rPr lang="en-GB" baseline="0" dirty="0"/>
              <a:t>Note the error variable above. This variable works as a Boolean flag within the function. Within the code, we would check each submission issue and if an error was found set the flag to be true. Before we leave the function, we simply check if the error has been switched to true. If it has, we prevent the submission and feedback to the user.</a:t>
            </a:r>
          </a:p>
          <a:p>
            <a:endParaRPr lang="en-GB" dirty="0"/>
          </a:p>
        </p:txBody>
      </p:sp>
    </p:spTree>
    <p:extLst>
      <p:ext uri="{BB962C8B-B14F-4D97-AF65-F5344CB8AC3E}">
        <p14:creationId xmlns:p14="http://schemas.microsoft.com/office/powerpoint/2010/main" val="2241408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We can check individual</a:t>
            </a:r>
            <a:r>
              <a:rPr lang="en-GB" baseline="0" dirty="0"/>
              <a:t> fields using blur, focus and change events. The majority of change-based events will occur on the change event. When a user moves out of a currently focused field and the value has changed, the event is raised. Focus can be very useful in applying some CSS functionality to the element to highlight it for the user. </a:t>
            </a:r>
          </a:p>
          <a:p>
            <a:endParaRPr lang="en-GB" dirty="0"/>
          </a:p>
          <a:p>
            <a:r>
              <a:rPr lang="en-GB" dirty="0"/>
              <a:t>A few critically important notes an usability. Never use prevent default as part of any change, or blur event, and never redirect a user back to a previously focused field. This is frustrating to the end user and terrible in terms of accessibility for users with disabilities. </a:t>
            </a:r>
            <a:endParaRPr lang="en-GB" baseline="0" dirty="0"/>
          </a:p>
          <a:p>
            <a:endParaRPr lang="en-GB" baseline="0" dirty="0"/>
          </a:p>
          <a:p>
            <a:endParaRPr lang="en-GB" dirty="0"/>
          </a:p>
        </p:txBody>
      </p:sp>
    </p:spTree>
    <p:extLst>
      <p:ext uri="{BB962C8B-B14F-4D97-AF65-F5344CB8AC3E}">
        <p14:creationId xmlns:p14="http://schemas.microsoft.com/office/powerpoint/2010/main" val="1141502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82010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5033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b="1" dirty="0"/>
              <a:t>Regular expressions</a:t>
            </a:r>
            <a:r>
              <a:rPr lang="en-GB" dirty="0"/>
              <a:t> use special (and, at first, somewhat confusing) codes to detect </a:t>
            </a:r>
            <a:r>
              <a:rPr lang="en-GB" b="1" dirty="0"/>
              <a:t>patterns</a:t>
            </a:r>
            <a:r>
              <a:rPr lang="en-GB" dirty="0"/>
              <a:t> in strings of text. For example, if you’re presenting your visitors with an HTML form to enter their details, you might have one field for their phone number. Now let’s face it: some site visitors are better at following instructions than others. Even if you put a little hint next to the text field indicating the required format of the phone number (e.g.: “(XXX) XXX-XXXX” for North American numbers), some people are going to get it wrong. Writing a script to check every character of the entered string to ensure that all the numbers are where they belong, with parentheses and a dash in just the right spots, would be a pretty tedious bit of code to write. And a telephone number is a relatively simple case! What if you had to check that a user had indeed entered an email address or, worse yet, a URL?</a:t>
            </a:r>
          </a:p>
          <a:p>
            <a:endParaRPr lang="en-GB" dirty="0"/>
          </a:p>
          <a:p>
            <a:r>
              <a:rPr lang="en-GB" dirty="0"/>
              <a:t>Regular expressions provide a quick and easy way of matching a string to a pattern. In our phone number example, we could write a simple regular expression and use it to check in one quick step whether or not any given string is a properly formatted phone number. We’ll explore this example a little further, once we’ve taken care of a few technical details.</a:t>
            </a:r>
          </a:p>
          <a:p>
            <a:endParaRPr lang="en-GB" dirty="0"/>
          </a:p>
          <a:p>
            <a:r>
              <a:rPr lang="en-GB" dirty="0"/>
              <a:t>In JavaScript source code, a regular expression is written in the form of /pattern/modifiers where "pattern" is the regular expression itself, and "modifiers" are a series of characters indicating various options. The "modifiers" part is optional. This syntax is borrowed from Perl.</a:t>
            </a:r>
          </a:p>
        </p:txBody>
      </p:sp>
    </p:spTree>
    <p:extLst>
      <p:ext uri="{BB962C8B-B14F-4D97-AF65-F5344CB8AC3E}">
        <p14:creationId xmlns:p14="http://schemas.microsoft.com/office/powerpoint/2010/main" val="2609072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807711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By default, JavaScript regular expressions are case sensitive and only search for the first match in any given string. By adding the g (for global) and i (for ignore case) modifiers after the second /, you can make a regular expression search for all matches in the string and ignore case, respectively.</a:t>
            </a:r>
            <a:r>
              <a:rPr lang="en-GB" baseline="0" dirty="0"/>
              <a:t> </a:t>
            </a:r>
          </a:p>
          <a:p>
            <a:r>
              <a:rPr lang="en-GB" baseline="0" dirty="0"/>
              <a:t>The following key methods are of use to us:</a:t>
            </a:r>
          </a:p>
          <a:p>
            <a:pPr fontAlgn="base"/>
            <a:r>
              <a:rPr lang="en-GB" dirty="0">
                <a:latin typeface="Courier New" pitchFamily="49" charset="0"/>
                <a:cs typeface="Courier New" pitchFamily="49" charset="0"/>
              </a:rPr>
              <a:t>Test()</a:t>
            </a:r>
          </a:p>
          <a:p>
            <a:pPr fontAlgn="base"/>
            <a:r>
              <a:rPr lang="en-GB" dirty="0"/>
              <a:t>This one accepts a single string parameter and returns a Boolean indicating whether or not a match has been found. If you don’t necessarily need to perform an operation with the a specific matched result – for instance, when validating a username – “test” will do the job just fine.</a:t>
            </a:r>
          </a:p>
          <a:p>
            <a:r>
              <a:rPr lang="en-GB" dirty="0">
                <a:latin typeface="Courier New" pitchFamily="49" charset="0"/>
                <a:cs typeface="Courier New" pitchFamily="49" charset="0"/>
              </a:rPr>
              <a:t>Exec()</a:t>
            </a:r>
            <a:endParaRPr lang="en-GB" dirty="0"/>
          </a:p>
          <a:p>
            <a:r>
              <a:rPr lang="en-GB" dirty="0"/>
              <a:t>Executes a search for a match in a specified string. Returns a result array, or null. If the match succeeds, the exec method returns an array and updates properties of the regular expression object. The returned array has the matched text as the first item, and then one item for each capturing parenthesis that matched containing the text that was captured. If the match fails, the exec method returns null. If you are executing a match simply to find true or false, use the test method or the string search method.</a:t>
            </a:r>
          </a:p>
        </p:txBody>
      </p:sp>
    </p:spTree>
    <p:extLst>
      <p:ext uri="{BB962C8B-B14F-4D97-AF65-F5344CB8AC3E}">
        <p14:creationId xmlns:p14="http://schemas.microsoft.com/office/powerpoint/2010/main" val="334245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As you might expect, the “replace” method allows you to replace a certain block of text, represented by a string or regular expression, with a different string. You’re most likely already familiar with the split method. It accepts a single regular expression that represents where the “split” should occur. Please note that we can also use a string if we’d prefer. In the example above, by passing “\s” – representing a single space – we’ve now split our string into an array. If you need to access one particular value, just append the desired index.</a:t>
            </a:r>
          </a:p>
          <a:p>
            <a:r>
              <a:rPr lang="en-GB" dirty="0">
                <a:latin typeface="Courier New" pitchFamily="49" charset="0"/>
                <a:cs typeface="Courier New" pitchFamily="49" charset="0"/>
              </a:rPr>
              <a:t>Replace()</a:t>
            </a:r>
          </a:p>
          <a:p>
            <a:r>
              <a:rPr lang="en-GB" dirty="0"/>
              <a:t>As you might expect, the “replace” method allows you to replace a certain block of text, represented by a string or regular expression, with a different string. Using the replace method does not automatically overwrite the value the variable, we must reassign the returned value back to the variable.</a:t>
            </a:r>
          </a:p>
          <a:p>
            <a:r>
              <a:rPr lang="en-GB" dirty="0">
                <a:latin typeface="Courier New" pitchFamily="49" charset="0"/>
                <a:cs typeface="Courier New" pitchFamily="49" charset="0"/>
              </a:rPr>
              <a:t>Match()</a:t>
            </a:r>
            <a:endParaRPr lang="en-GB" dirty="0"/>
          </a:p>
          <a:p>
            <a:r>
              <a:rPr lang="en-GB" dirty="0"/>
              <a:t>Unlike the “test” method, “match()” will return an array containing each match found. In the code above, there are actually two e’s in the string “</a:t>
            </a:r>
            <a:r>
              <a:rPr lang="en-GB" dirty="0" err="1"/>
              <a:t>JeffreyWay</a:t>
            </a:r>
            <a:r>
              <a:rPr lang="en-GB" dirty="0"/>
              <a:t>.” Once again, we must use the “g” modifier to declare a “global search”.</a:t>
            </a:r>
          </a:p>
          <a:p>
            <a:endParaRPr lang="en-GB" dirty="0"/>
          </a:p>
        </p:txBody>
      </p:sp>
    </p:spTree>
    <p:extLst>
      <p:ext uri="{BB962C8B-B14F-4D97-AF65-F5344CB8AC3E}">
        <p14:creationId xmlns:p14="http://schemas.microsoft.com/office/powerpoint/2010/main" val="2644039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0303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26</a:t>
            </a:fld>
            <a:endParaRPr lang="en-GB"/>
          </a:p>
        </p:txBody>
      </p:sp>
    </p:spTree>
    <p:extLst>
      <p:ext uri="{BB962C8B-B14F-4D97-AF65-F5344CB8AC3E}">
        <p14:creationId xmlns:p14="http://schemas.microsoft.com/office/powerpoint/2010/main" val="934719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80182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48901C6-1DA1-FB44-ABEE-06A0FEB7738E}" type="slidenum">
              <a:rPr lang="en-GB" smtClean="0"/>
              <a:t>28</a:t>
            </a:fld>
            <a:endParaRPr lang="en-GB"/>
          </a:p>
        </p:txBody>
      </p:sp>
    </p:spTree>
    <p:extLst>
      <p:ext uri="{BB962C8B-B14F-4D97-AF65-F5344CB8AC3E}">
        <p14:creationId xmlns:p14="http://schemas.microsoft.com/office/powerpoint/2010/main" val="220306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err="1"/>
              <a:t>Metacharacters</a:t>
            </a:r>
            <a:r>
              <a:rPr lang="en-GB" dirty="0"/>
              <a:t> provide special meaning to a search.</a:t>
            </a:r>
          </a:p>
        </p:txBody>
      </p:sp>
      <p:graphicFrame>
        <p:nvGraphicFramePr>
          <p:cNvPr id="6" name="Table 5"/>
          <p:cNvGraphicFramePr>
            <a:graphicFrameLocks noGrp="1"/>
          </p:cNvGraphicFramePr>
          <p:nvPr/>
        </p:nvGraphicFramePr>
        <p:xfrm>
          <a:off x="607525" y="4778451"/>
          <a:ext cx="5642948" cy="4467255"/>
        </p:xfrm>
        <a:graphic>
          <a:graphicData uri="http://schemas.openxmlformats.org/drawingml/2006/table">
            <a:tbl>
              <a:tblPr/>
              <a:tblGrid>
                <a:gridCol w="1241448">
                  <a:extLst>
                    <a:ext uri="{9D8B030D-6E8A-4147-A177-3AD203B41FA5}">
                      <a16:colId xmlns:a16="http://schemas.microsoft.com/office/drawing/2014/main" val="20000"/>
                    </a:ext>
                  </a:extLst>
                </a:gridCol>
                <a:gridCol w="4401500">
                  <a:extLst>
                    <a:ext uri="{9D8B030D-6E8A-4147-A177-3AD203B41FA5}">
                      <a16:colId xmlns:a16="http://schemas.microsoft.com/office/drawing/2014/main" val="20001"/>
                    </a:ext>
                  </a:extLst>
                </a:gridCol>
              </a:tblGrid>
              <a:tr h="216155">
                <a:tc>
                  <a:txBody>
                    <a:bodyPr/>
                    <a:lstStyle/>
                    <a:p>
                      <a:pPr algn="l" fontAlgn="t"/>
                      <a:r>
                        <a:rPr lang="en-GB" sz="1200" u="none" dirty="0" err="1">
                          <a:effectLst/>
                          <a:latin typeface="Arial" pitchFamily="34" charset="0"/>
                          <a:cs typeface="Arial" pitchFamily="34" charset="0"/>
                        </a:rPr>
                        <a:t>Metacharacter</a:t>
                      </a:r>
                      <a:endParaRPr lang="en-GB" sz="1200" u="none" dirty="0">
                        <a:effectLst/>
                        <a:latin typeface="Arial" pitchFamily="34" charset="0"/>
                        <a:cs typeface="Arial" pitchFamily="34" charset="0"/>
                      </a:endParaRP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tc>
                  <a:txBody>
                    <a:bodyPr/>
                    <a:lstStyle/>
                    <a:p>
                      <a:pPr algn="l" fontAlgn="t"/>
                      <a:r>
                        <a:rPr lang="en-GB" sz="1200" u="none" dirty="0">
                          <a:effectLst/>
                          <a:latin typeface="Arial" pitchFamily="34" charset="0"/>
                          <a:cs typeface="Arial" pitchFamily="34" charset="0"/>
                        </a:rPr>
                        <a:t>Description</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E5EECC"/>
                    </a:solidFill>
                  </a:tcPr>
                </a:tc>
                <a:extLst>
                  <a:ext uri="{0D108BD9-81ED-4DB2-BD59-A6C34878D82A}">
                    <a16:rowId xmlns:a16="http://schemas.microsoft.com/office/drawing/2014/main" val="10000"/>
                  </a:ext>
                </a:extLst>
              </a:tr>
              <a:tr h="216155">
                <a:tc>
                  <a:txBody>
                    <a:bodyPr/>
                    <a:lstStyle/>
                    <a:p>
                      <a:pPr fontAlgn="t"/>
                      <a:r>
                        <a:rPr lang="en-GB" sz="1100" u="none" dirty="0">
                          <a:solidFill>
                            <a:schemeClr val="tx1"/>
                          </a:solidFill>
                          <a:effectLst/>
                          <a:latin typeface="Arial" pitchFamily="34" charset="0"/>
                          <a:cs typeface="Arial" pitchFamily="34" charset="0"/>
                        </a:rPr>
                        <a:t>.</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single character, except newline or line terminator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6155">
                <a:tc>
                  <a:txBody>
                    <a:bodyPr/>
                    <a:lstStyle/>
                    <a:p>
                      <a:pPr fontAlgn="t"/>
                      <a:r>
                        <a:rPr lang="en-GB" sz="1100" u="none" dirty="0">
                          <a:solidFill>
                            <a:schemeClr val="tx1"/>
                          </a:solidFill>
                          <a:effectLst/>
                          <a:latin typeface="Arial" pitchFamily="34" charset="0"/>
                          <a:cs typeface="Arial" pitchFamily="34" charset="0"/>
                        </a:rPr>
                        <a:t>\w</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word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6155">
                <a:tc>
                  <a:txBody>
                    <a:bodyPr/>
                    <a:lstStyle/>
                    <a:p>
                      <a:pPr fontAlgn="t"/>
                      <a:r>
                        <a:rPr lang="en-GB" sz="1100" u="none" dirty="0">
                          <a:solidFill>
                            <a:schemeClr val="tx1"/>
                          </a:solidFill>
                          <a:effectLst/>
                          <a:latin typeface="Arial" pitchFamily="34" charset="0"/>
                          <a:cs typeface="Arial" pitchFamily="34" charset="0"/>
                        </a:rPr>
                        <a:t>\W</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non-word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6155">
                <a:tc>
                  <a:txBody>
                    <a:bodyPr/>
                    <a:lstStyle/>
                    <a:p>
                      <a:pPr fontAlgn="t"/>
                      <a:r>
                        <a:rPr lang="en-GB" sz="1100" u="none" dirty="0">
                          <a:solidFill>
                            <a:schemeClr val="tx1"/>
                          </a:solidFill>
                          <a:effectLst/>
                          <a:latin typeface="Arial" pitchFamily="34" charset="0"/>
                          <a:cs typeface="Arial" pitchFamily="34" charset="0"/>
                        </a:rPr>
                        <a:t>\d</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digit</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6155">
                <a:tc>
                  <a:txBody>
                    <a:bodyPr/>
                    <a:lstStyle/>
                    <a:p>
                      <a:pPr fontAlgn="t"/>
                      <a:r>
                        <a:rPr lang="en-GB" sz="1100" u="none" dirty="0">
                          <a:solidFill>
                            <a:schemeClr val="tx1"/>
                          </a:solidFill>
                          <a:effectLst/>
                          <a:latin typeface="Arial" pitchFamily="34" charset="0"/>
                          <a:cs typeface="Arial" pitchFamily="34" charset="0"/>
                        </a:rPr>
                        <a:t>\D</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non-digit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16155">
                <a:tc>
                  <a:txBody>
                    <a:bodyPr/>
                    <a:lstStyle/>
                    <a:p>
                      <a:pPr fontAlgn="t"/>
                      <a:r>
                        <a:rPr lang="en-GB" sz="1100" u="none" dirty="0">
                          <a:solidFill>
                            <a:schemeClr val="tx1"/>
                          </a:solidFill>
                          <a:effectLst/>
                          <a:latin typeface="Arial" pitchFamily="34" charset="0"/>
                          <a:cs typeface="Arial" pitchFamily="34" charset="0"/>
                        </a:rPr>
                        <a:t>\s</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dirty="0">
                          <a:effectLst/>
                          <a:latin typeface="Arial" pitchFamily="34" charset="0"/>
                          <a:cs typeface="Arial" pitchFamily="34" charset="0"/>
                        </a:rPr>
                        <a:t>Find a whitespace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16155">
                <a:tc>
                  <a:txBody>
                    <a:bodyPr/>
                    <a:lstStyle/>
                    <a:p>
                      <a:pPr fontAlgn="t"/>
                      <a:r>
                        <a:rPr lang="en-GB" sz="1100" u="none" dirty="0">
                          <a:solidFill>
                            <a:schemeClr val="tx1"/>
                          </a:solidFill>
                          <a:effectLst/>
                          <a:latin typeface="Arial" pitchFamily="34" charset="0"/>
                          <a:cs typeface="Arial" pitchFamily="34" charset="0"/>
                        </a:rPr>
                        <a:t>\S</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non-whitespace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16155">
                <a:tc>
                  <a:txBody>
                    <a:bodyPr/>
                    <a:lstStyle/>
                    <a:p>
                      <a:pPr fontAlgn="t"/>
                      <a:r>
                        <a:rPr lang="en-GB" sz="1100" u="none" dirty="0">
                          <a:solidFill>
                            <a:schemeClr val="tx1"/>
                          </a:solidFill>
                          <a:effectLst/>
                          <a:latin typeface="Arial" pitchFamily="34" charset="0"/>
                          <a:cs typeface="Arial" pitchFamily="34" charset="0"/>
                        </a:rPr>
                        <a:t>\b</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match at the beginning/end of a word</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16155">
                <a:tc>
                  <a:txBody>
                    <a:bodyPr/>
                    <a:lstStyle/>
                    <a:p>
                      <a:pPr fontAlgn="t"/>
                      <a:r>
                        <a:rPr lang="en-GB" sz="1100" u="none" dirty="0">
                          <a:solidFill>
                            <a:schemeClr val="tx1"/>
                          </a:solidFill>
                          <a:effectLst/>
                          <a:latin typeface="Arial" pitchFamily="34" charset="0"/>
                          <a:cs typeface="Arial" pitchFamily="34" charset="0"/>
                        </a:rPr>
                        <a:t>\B</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dirty="0">
                          <a:effectLst/>
                          <a:latin typeface="Arial" pitchFamily="34" charset="0"/>
                          <a:cs typeface="Arial" pitchFamily="34" charset="0"/>
                        </a:rPr>
                        <a:t>Find a match not at the beginning/end of a word</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16155">
                <a:tc>
                  <a:txBody>
                    <a:bodyPr/>
                    <a:lstStyle/>
                    <a:p>
                      <a:pPr fontAlgn="t"/>
                      <a:r>
                        <a:rPr lang="en-GB" sz="1100" u="none">
                          <a:solidFill>
                            <a:schemeClr val="tx1"/>
                          </a:solidFill>
                          <a:effectLst/>
                          <a:latin typeface="Arial" pitchFamily="34" charset="0"/>
                          <a:cs typeface="Arial" pitchFamily="34" charset="0"/>
                        </a:rPr>
                        <a:t>\0</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NUL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16155">
                <a:tc>
                  <a:txBody>
                    <a:bodyPr/>
                    <a:lstStyle/>
                    <a:p>
                      <a:pPr fontAlgn="t"/>
                      <a:r>
                        <a:rPr lang="en-GB" sz="1100" u="none" dirty="0">
                          <a:solidFill>
                            <a:schemeClr val="tx1"/>
                          </a:solidFill>
                          <a:effectLst/>
                          <a:latin typeface="Arial" pitchFamily="34" charset="0"/>
                          <a:cs typeface="Arial" pitchFamily="34" charset="0"/>
                        </a:rPr>
                        <a:t>\n</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new line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216155">
                <a:tc>
                  <a:txBody>
                    <a:bodyPr/>
                    <a:lstStyle/>
                    <a:p>
                      <a:pPr fontAlgn="t"/>
                      <a:r>
                        <a:rPr lang="en-GB" sz="1100" u="none">
                          <a:solidFill>
                            <a:schemeClr val="tx1"/>
                          </a:solidFill>
                          <a:effectLst/>
                          <a:latin typeface="Arial" pitchFamily="34" charset="0"/>
                          <a:cs typeface="Arial" pitchFamily="34" charset="0"/>
                        </a:rPr>
                        <a:t>\f</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form feed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16155">
                <a:tc>
                  <a:txBody>
                    <a:bodyPr/>
                    <a:lstStyle/>
                    <a:p>
                      <a:pPr fontAlgn="t"/>
                      <a:r>
                        <a:rPr lang="en-GB" sz="1100" u="none">
                          <a:solidFill>
                            <a:schemeClr val="tx1"/>
                          </a:solidFill>
                          <a:effectLst/>
                          <a:latin typeface="Arial" pitchFamily="34" charset="0"/>
                          <a:cs typeface="Arial" pitchFamily="34" charset="0"/>
                        </a:rPr>
                        <a:t>\r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carriage return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216155">
                <a:tc>
                  <a:txBody>
                    <a:bodyPr/>
                    <a:lstStyle/>
                    <a:p>
                      <a:pPr fontAlgn="t"/>
                      <a:r>
                        <a:rPr lang="en-GB" sz="1100" u="none">
                          <a:solidFill>
                            <a:schemeClr val="tx1"/>
                          </a:solidFill>
                          <a:effectLst/>
                          <a:latin typeface="Arial" pitchFamily="34" charset="0"/>
                          <a:cs typeface="Arial" pitchFamily="34" charset="0"/>
                        </a:rPr>
                        <a:t>\t</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tab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4"/>
                  </a:ext>
                </a:extLst>
              </a:tr>
              <a:tr h="216155">
                <a:tc>
                  <a:txBody>
                    <a:bodyPr/>
                    <a:lstStyle/>
                    <a:p>
                      <a:pPr fontAlgn="t"/>
                      <a:r>
                        <a:rPr lang="en-GB" sz="1100" u="none">
                          <a:solidFill>
                            <a:schemeClr val="tx1"/>
                          </a:solidFill>
                          <a:effectLst/>
                          <a:latin typeface="Arial" pitchFamily="34" charset="0"/>
                          <a:cs typeface="Arial" pitchFamily="34" charset="0"/>
                        </a:rPr>
                        <a:t>\v</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a vertical tab character</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216155">
                <a:tc>
                  <a:txBody>
                    <a:bodyPr/>
                    <a:lstStyle/>
                    <a:p>
                      <a:pPr fontAlgn="t"/>
                      <a:r>
                        <a:rPr lang="en-GB" sz="1100" u="none" dirty="0">
                          <a:solidFill>
                            <a:schemeClr val="tx1"/>
                          </a:solidFill>
                          <a:effectLst/>
                          <a:latin typeface="Arial" pitchFamily="34" charset="0"/>
                          <a:cs typeface="Arial" pitchFamily="34" charset="0"/>
                        </a:rPr>
                        <a:t>\xxx</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the character specified by an octal number xxx</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6"/>
                  </a:ext>
                </a:extLst>
              </a:tr>
              <a:tr h="216155">
                <a:tc>
                  <a:txBody>
                    <a:bodyPr/>
                    <a:lstStyle/>
                    <a:p>
                      <a:pPr fontAlgn="t"/>
                      <a:r>
                        <a:rPr lang="en-GB" sz="1100" u="none" dirty="0">
                          <a:solidFill>
                            <a:schemeClr val="tx1"/>
                          </a:solidFill>
                          <a:effectLst/>
                          <a:latin typeface="Arial" pitchFamily="34" charset="0"/>
                          <a:cs typeface="Arial" pitchFamily="34" charset="0"/>
                        </a:rPr>
                        <a:t>\</a:t>
                      </a:r>
                      <a:r>
                        <a:rPr lang="en-GB" sz="1100" u="none" dirty="0" err="1">
                          <a:solidFill>
                            <a:schemeClr val="tx1"/>
                          </a:solidFill>
                          <a:effectLst/>
                          <a:latin typeface="Arial" pitchFamily="34" charset="0"/>
                          <a:cs typeface="Arial" pitchFamily="34" charset="0"/>
                        </a:rPr>
                        <a:t>xdd</a:t>
                      </a:r>
                      <a:endParaRPr lang="en-GB" sz="1100" u="none" dirty="0">
                        <a:solidFill>
                          <a:schemeClr val="tx1"/>
                        </a:solidFill>
                        <a:effectLst/>
                        <a:latin typeface="Arial" pitchFamily="34" charset="0"/>
                        <a:cs typeface="Arial" pitchFamily="34" charset="0"/>
                      </a:endParaRP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a:effectLst/>
                          <a:latin typeface="Arial" pitchFamily="34" charset="0"/>
                          <a:cs typeface="Arial" pitchFamily="34" charset="0"/>
                        </a:rPr>
                        <a:t>Find the character specified by a hexadecimal number dd</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373359">
                <a:tc>
                  <a:txBody>
                    <a:bodyPr/>
                    <a:lstStyle/>
                    <a:p>
                      <a:pPr fontAlgn="t"/>
                      <a:r>
                        <a:rPr lang="en-GB" sz="1100" u="none" dirty="0">
                          <a:solidFill>
                            <a:schemeClr val="tx1"/>
                          </a:solidFill>
                          <a:effectLst/>
                          <a:latin typeface="Arial" pitchFamily="34" charset="0"/>
                          <a:cs typeface="Arial" pitchFamily="34" charset="0"/>
                        </a:rPr>
                        <a:t>\uxxxx</a:t>
                      </a: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fontAlgn="t"/>
                      <a:r>
                        <a:rPr lang="en-GB" sz="1100" u="none" dirty="0">
                          <a:effectLst/>
                          <a:latin typeface="Arial" pitchFamily="34" charset="0"/>
                          <a:cs typeface="Arial" pitchFamily="34" charset="0"/>
                        </a:rPr>
                        <a:t>Find the Unicode character specified by a hexadecimal number </a:t>
                      </a:r>
                      <a:r>
                        <a:rPr lang="en-GB" sz="1100" u="none" dirty="0" err="1">
                          <a:effectLst/>
                          <a:latin typeface="Arial" pitchFamily="34" charset="0"/>
                          <a:cs typeface="Arial" pitchFamily="34" charset="0"/>
                        </a:rPr>
                        <a:t>xxxx</a:t>
                      </a:r>
                      <a:endParaRPr lang="en-GB" sz="1100" u="none" dirty="0">
                        <a:effectLst/>
                        <a:latin typeface="Arial" pitchFamily="34" charset="0"/>
                        <a:cs typeface="Arial" pitchFamily="34" charset="0"/>
                      </a:endParaRPr>
                    </a:p>
                  </a:txBody>
                  <a:tcPr marL="29857" marR="29857" marT="29476" marB="29476">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914464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GB" dirty="0"/>
              <a:t>Users can interact with programs running on the server by using HTML forms; in this case, the web server acts as nothing more than a gateway to forward the form’s data to the back-end application and to return any generated response. Forms allow the web to be used for a variety of purposes, including user inquiries, ordering and booking systems, and front ends to databases.</a:t>
            </a:r>
          </a:p>
          <a:p>
            <a:pPr defTabSz="767073">
              <a:tabLst/>
            </a:pPr>
            <a:endParaRPr lang="en-GB" dirty="0"/>
          </a:p>
          <a:p>
            <a:pPr defTabSz="767073">
              <a:tabLst/>
            </a:pPr>
            <a:r>
              <a:rPr lang="en-GB" dirty="0"/>
              <a:t>A form is described using the </a:t>
            </a:r>
            <a:r>
              <a:rPr lang="en-GB" dirty="0">
                <a:latin typeface="Courier New" pitchFamily="49" charset="0"/>
                <a:cs typeface="Courier New" pitchFamily="49" charset="0"/>
              </a:rPr>
              <a:t>&lt;form&gt;</a:t>
            </a:r>
            <a:r>
              <a:rPr lang="en-GB" b="1" dirty="0">
                <a:latin typeface="Courier New" pitchFamily="49" charset="0"/>
                <a:cs typeface="Courier New" pitchFamily="49" charset="0"/>
              </a:rPr>
              <a:t> </a:t>
            </a:r>
            <a:r>
              <a:rPr lang="en-GB" dirty="0"/>
              <a:t>tag; this will contain other elements and text, including the elements describing the form’s input fields. The FORM tag takes two attributes: the </a:t>
            </a:r>
            <a:r>
              <a:rPr lang="en-GB" dirty="0">
                <a:latin typeface="Courier New" pitchFamily="49" charset="0"/>
                <a:cs typeface="Courier New" pitchFamily="49" charset="0"/>
              </a:rPr>
              <a:t>method</a:t>
            </a:r>
            <a:r>
              <a:rPr lang="en-GB" dirty="0"/>
              <a:t> states how the data is to be sent to the web server, and the </a:t>
            </a:r>
            <a:r>
              <a:rPr lang="en-GB" dirty="0">
                <a:latin typeface="Courier New" pitchFamily="49" charset="0"/>
                <a:cs typeface="Courier New" pitchFamily="49" charset="0"/>
              </a:rPr>
              <a:t>action</a:t>
            </a:r>
            <a:r>
              <a:rPr lang="en-GB" dirty="0"/>
              <a:t> gives the URL of a resource used to process the form. This is normally a server-side program or script, but can be a </a:t>
            </a:r>
            <a:r>
              <a:rPr lang="en-GB" dirty="0">
                <a:latin typeface="Courier New" pitchFamily="49" charset="0"/>
                <a:cs typeface="Courier New" pitchFamily="49" charset="0"/>
              </a:rPr>
              <a:t>mailto: URL</a:t>
            </a:r>
            <a:r>
              <a:rPr lang="en-GB" dirty="0"/>
              <a:t>.  </a:t>
            </a:r>
          </a:p>
          <a:p>
            <a:pPr defTabSz="767073">
              <a:tabLst/>
            </a:pPr>
            <a:endParaRPr lang="en-GB" dirty="0"/>
          </a:p>
          <a:p>
            <a:pPr defTabSz="767073">
              <a:tabLst/>
            </a:pPr>
            <a:r>
              <a:rPr lang="en-GB" dirty="0"/>
              <a:t>The values for the </a:t>
            </a:r>
            <a:r>
              <a:rPr lang="en-GB" dirty="0">
                <a:latin typeface="Lucida Console" panose="020B0609040504020204" pitchFamily="49" charset="0"/>
              </a:rPr>
              <a:t>method</a:t>
            </a:r>
            <a:r>
              <a:rPr lang="en-GB" dirty="0"/>
              <a:t> attribute determine how the data is sent to the server and takes the value POST or GET. Depending on which you use, the server application needs to be programmed slightly differently, but the details of this are beyond the scope of this course.</a:t>
            </a:r>
          </a:p>
          <a:p>
            <a:endParaRPr lang="en-GB" dirty="0"/>
          </a:p>
        </p:txBody>
      </p:sp>
    </p:spTree>
    <p:extLst>
      <p:ext uri="{BB962C8B-B14F-4D97-AF65-F5344CB8AC3E}">
        <p14:creationId xmlns:p14="http://schemas.microsoft.com/office/powerpoint/2010/main" val="752708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31214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5136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pPr defTabSz="767073">
              <a:tabLst/>
            </a:pPr>
            <a:r>
              <a:rPr lang="en-GB" dirty="0"/>
              <a:t>Most form fields are defined using an </a:t>
            </a:r>
            <a:r>
              <a:rPr lang="en-GB" dirty="0">
                <a:latin typeface="Courier New" pitchFamily="49" charset="0"/>
                <a:cs typeface="Courier New" pitchFamily="49" charset="0"/>
              </a:rPr>
              <a:t>&lt;input&gt; </a:t>
            </a:r>
            <a:r>
              <a:rPr lang="en-GB" dirty="0"/>
              <a:t>tag; the </a:t>
            </a:r>
            <a:r>
              <a:rPr lang="en-GB" dirty="0">
                <a:latin typeface="Courier New" pitchFamily="49" charset="0"/>
                <a:cs typeface="Courier New" pitchFamily="49" charset="0"/>
              </a:rPr>
              <a:t>type</a:t>
            </a:r>
            <a:r>
              <a:rPr lang="en-GB" dirty="0"/>
              <a:t> attribute specifies whether this is a checkbox, radio button, etc. A few field types have their own specific tags; for example, </a:t>
            </a:r>
            <a:r>
              <a:rPr lang="en-GB" dirty="0" err="1">
                <a:latin typeface="Courier New" pitchFamily="49" charset="0"/>
                <a:cs typeface="Courier New" pitchFamily="49" charset="0"/>
              </a:rPr>
              <a:t>textarea</a:t>
            </a:r>
            <a:r>
              <a:rPr lang="en-GB" dirty="0"/>
              <a:t> and </a:t>
            </a:r>
            <a:r>
              <a:rPr lang="en-GB" dirty="0">
                <a:latin typeface="Courier New" pitchFamily="49" charset="0"/>
                <a:cs typeface="Courier New" pitchFamily="49" charset="0"/>
              </a:rPr>
              <a:t>select</a:t>
            </a:r>
            <a:r>
              <a:rPr lang="en-GB" dirty="0"/>
              <a:t>. These are shown above.</a:t>
            </a:r>
          </a:p>
          <a:p>
            <a:pPr defTabSz="767073">
              <a:tabLst/>
            </a:pPr>
            <a:r>
              <a:rPr lang="en-GB" dirty="0"/>
              <a:t>Each input element has name and a value. The name is specified in the </a:t>
            </a:r>
            <a:r>
              <a:rPr lang="en-GB" dirty="0">
                <a:latin typeface="Lucida Console" panose="020B0609040504020204" pitchFamily="49" charset="0"/>
              </a:rPr>
              <a:t>name</a:t>
            </a:r>
            <a:r>
              <a:rPr lang="en-GB" dirty="0"/>
              <a:t> attribute, the value may be specified in the </a:t>
            </a:r>
            <a:r>
              <a:rPr lang="en-GB" dirty="0">
                <a:latin typeface="Lucida Console" panose="020B0609040504020204" pitchFamily="49" charset="0"/>
              </a:rPr>
              <a:t>value</a:t>
            </a:r>
            <a:r>
              <a:rPr lang="en-GB" dirty="0"/>
              <a:t> attribute (except for text areas when it is specified by placing text within the </a:t>
            </a:r>
            <a:r>
              <a:rPr lang="en-GB" dirty="0">
                <a:latin typeface="Courier New" pitchFamily="49" charset="0"/>
                <a:cs typeface="Courier New" pitchFamily="49" charset="0"/>
              </a:rPr>
              <a:t>&lt;</a:t>
            </a:r>
            <a:r>
              <a:rPr lang="en-GB" dirty="0" err="1">
                <a:latin typeface="Courier New" pitchFamily="49" charset="0"/>
                <a:cs typeface="Courier New" pitchFamily="49" charset="0"/>
              </a:rPr>
              <a:t>textarea</a:t>
            </a:r>
            <a:r>
              <a:rPr lang="en-GB" dirty="0">
                <a:latin typeface="Courier New" pitchFamily="49" charset="0"/>
                <a:cs typeface="Courier New" pitchFamily="49" charset="0"/>
              </a:rPr>
              <a:t>&gt;…&lt;/</a:t>
            </a:r>
            <a:r>
              <a:rPr lang="en-GB" dirty="0" err="1">
                <a:latin typeface="Courier New" pitchFamily="49" charset="0"/>
                <a:cs typeface="Courier New" pitchFamily="49" charset="0"/>
              </a:rPr>
              <a:t>textarea</a:t>
            </a:r>
            <a:r>
              <a:rPr lang="en-GB" dirty="0">
                <a:latin typeface="Courier New" pitchFamily="49" charset="0"/>
                <a:cs typeface="Courier New" pitchFamily="49" charset="0"/>
              </a:rPr>
              <a:t>&gt; tags) </a:t>
            </a:r>
            <a:r>
              <a:rPr lang="en-GB" dirty="0"/>
              <a:t>or left for the user to enter (e.g. with text box input). The </a:t>
            </a:r>
            <a:r>
              <a:rPr lang="en-GB" dirty="0">
                <a:latin typeface="Lucida Console" panose="020B0609040504020204" pitchFamily="49" charset="0"/>
              </a:rPr>
              <a:t>name-</a:t>
            </a:r>
            <a:r>
              <a:rPr lang="en-GB" dirty="0">
                <a:latin typeface="Courier New" pitchFamily="49" charset="0"/>
                <a:cs typeface="Courier New" pitchFamily="49" charset="0"/>
              </a:rPr>
              <a:t>value</a:t>
            </a:r>
            <a:r>
              <a:rPr lang="en-GB" dirty="0"/>
              <a:t> pairs are how back-end code accesses the data from the form.</a:t>
            </a:r>
          </a:p>
          <a:p>
            <a:endParaRPr lang="en-GB" dirty="0"/>
          </a:p>
        </p:txBody>
      </p:sp>
    </p:spTree>
    <p:extLst>
      <p:ext uri="{BB962C8B-B14F-4D97-AF65-F5344CB8AC3E}">
        <p14:creationId xmlns:p14="http://schemas.microsoft.com/office/powerpoint/2010/main" val="2960081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155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7305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The pattern attribute specifies a regular expression that the &lt;input&gt; element's value is checked against.</a:t>
            </a:r>
          </a:p>
          <a:p>
            <a:endParaRPr lang="en-GB" dirty="0"/>
          </a:p>
          <a:p>
            <a:r>
              <a:rPr lang="en-GB" dirty="0"/>
              <a:t>Note: The pattern attribute works with the following input types: text, search, url, tel, email, and password.</a:t>
            </a:r>
          </a:p>
          <a:p>
            <a:endParaRPr lang="en-GB" dirty="0"/>
          </a:p>
          <a:p>
            <a:r>
              <a:rPr lang="en-GB" dirty="0"/>
              <a:t>Useful</a:t>
            </a:r>
            <a:r>
              <a:rPr lang="en-GB" baseline="0" dirty="0"/>
              <a:t> pattern generation website:</a:t>
            </a:r>
          </a:p>
          <a:p>
            <a:endParaRPr lang="en-GB" baseline="0" dirty="0"/>
          </a:p>
          <a:p>
            <a:r>
              <a:rPr lang="en-GB" dirty="0"/>
              <a:t>http://html5pattern.com/</a:t>
            </a:r>
          </a:p>
        </p:txBody>
      </p:sp>
    </p:spTree>
    <p:extLst>
      <p:ext uri="{BB962C8B-B14F-4D97-AF65-F5344CB8AC3E}">
        <p14:creationId xmlns:p14="http://schemas.microsoft.com/office/powerpoint/2010/main" val="3263408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Even if you choose to disable the JavaScript free validation and go for your own controls, the new semantic types are useful. With them, we can define a clearer sense of meaning to the form creators intentions</a:t>
            </a: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173901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71500" y="581025"/>
            <a:ext cx="5715000" cy="3216275"/>
          </a:xfrm>
        </p:spPr>
      </p:sp>
      <p:sp>
        <p:nvSpPr>
          <p:cNvPr id="3" name="Notes Placeholder 2"/>
          <p:cNvSpPr>
            <a:spLocks noGrp="1"/>
          </p:cNvSpPr>
          <p:nvPr>
            <p:ph type="body" idx="1"/>
          </p:nvPr>
        </p:nvSpPr>
        <p:spPr/>
        <p:txBody>
          <a:bodyPr/>
          <a:lstStyle/>
          <a:p>
            <a:r>
              <a:rPr lang="en-GB" dirty="0"/>
              <a:t>When</a:t>
            </a:r>
            <a:r>
              <a:rPr lang="en-GB" baseline="0" dirty="0"/>
              <a:t> you submit data to a server, you send all form DOM objects contained within it. Most of these controls are simple to work with, they have a value attribute that holds the current user entry. Certain multi-option controls, like select and radio, are slightly more complex to work with. </a:t>
            </a:r>
          </a:p>
          <a:p>
            <a:endParaRPr lang="en-GB" baseline="0" dirty="0"/>
          </a:p>
        </p:txBody>
      </p:sp>
    </p:spTree>
    <p:extLst>
      <p:ext uri="{BB962C8B-B14F-4D97-AF65-F5344CB8AC3E}">
        <p14:creationId xmlns:p14="http://schemas.microsoft.com/office/powerpoint/2010/main" val="157141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sv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sv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10.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svg"/></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1.jpeg"/><Relationship Id="rId1" Type="http://schemas.openxmlformats.org/officeDocument/2006/relationships/slideMaster" Target="../slideMasters/slideMaster2.xml"/><Relationship Id="rId4" Type="http://schemas.openxmlformats.org/officeDocument/2006/relationships/image" Target="../media/image32.sv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2.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529662652"/>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2A698178-D8F4-4A0A-BC8F-3E80565DC48E}"/>
              </a:ext>
            </a:extLst>
          </p:cNvPr>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pic>
        <p:nvPicPr>
          <p:cNvPr id="7" name="Graphic 29">
            <a:extLst>
              <a:ext uri="{FF2B5EF4-FFF2-40B4-BE49-F238E27FC236}">
                <a16:creationId xmlns:a16="http://schemas.microsoft.com/office/drawing/2014/main" id="{18EAD549-C64B-4E20-B91F-AC5CEEA15DB0}"/>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924637673"/>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1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64972732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1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81888567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1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53119536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1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6635256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Text Slide - With side bar B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78331655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1_Text Slide - With side bar B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034433440"/>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3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7517478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3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84749364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3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9506953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3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71648622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434B4769-E967-4343-B7AD-2AABBA02E090}"/>
              </a:ext>
            </a:extLst>
          </p:cNvPr>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7" name="Graphic 29">
            <a:extLst>
              <a:ext uri="{FF2B5EF4-FFF2-40B4-BE49-F238E27FC236}">
                <a16:creationId xmlns:a16="http://schemas.microsoft.com/office/drawing/2014/main" id="{BA9B3B0E-E664-463E-AEF5-6FF8BD38FD75}"/>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16645483"/>
      </p:ext>
    </p:extLst>
  </p:cSld>
  <p:clrMapOvr>
    <a:masterClrMapping/>
  </p:clrMapOvr>
  <p:hf hdr="0" dt="0"/>
  <p:extLst>
    <p:ext uri="{DCECCB84-F9BA-43D5-87BE-67443E8EF086}">
      <p15:sldGuideLst xmlns:p15="http://schemas.microsoft.com/office/powerpoint/2012/main">
        <p15:guide id="4" pos="3840">
          <p15:clr>
            <a:srgbClr val="FBAE40"/>
          </p15:clr>
        </p15:guide>
        <p15:guide id="5" orient="horz" pos="1457">
          <p15:clr>
            <a:srgbClr val="FBAE40"/>
          </p15:clr>
        </p15:guide>
        <p15:guide id="6" orient="horz" pos="36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3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01412281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3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191102426"/>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3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92525954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pic>
        <p:nvPicPr>
          <p:cNvPr id="3" name="Graphic 31">
            <a:extLst>
              <a:ext uri="{FF2B5EF4-FFF2-40B4-BE49-F238E27FC236}">
                <a16:creationId xmlns:a16="http://schemas.microsoft.com/office/drawing/2014/main" id="{BF07CB53-EE82-464E-99DB-433208E1C2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219410641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102258806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1_Title Slide - White / Teal">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66820421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1_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38374581"/>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1_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126644222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1_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168642820"/>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1_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433680"/>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362223780"/>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pic>
        <p:nvPicPr>
          <p:cNvPr id="6" name="Graphic 29">
            <a:extLst>
              <a:ext uri="{FF2B5EF4-FFF2-40B4-BE49-F238E27FC236}">
                <a16:creationId xmlns:a16="http://schemas.microsoft.com/office/drawing/2014/main" id="{5A2BE738-4E14-401D-AC02-D6D2615C7D29}"/>
              </a:ext>
            </a:extLst>
          </p:cNvPr>
          <p:cNvPicPr>
            <a:picLocks noChangeAspect="1"/>
          </p:cNvPicPr>
          <p:nvPr/>
        </p:nvPicPr>
        <p:blipFill>
          <a:blip r:embed="rId2">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pic>
        <p:nvPicPr>
          <p:cNvPr id="8" name="Picture 7">
            <a:extLst>
              <a:ext uri="{FF2B5EF4-FFF2-40B4-BE49-F238E27FC236}">
                <a16:creationId xmlns:a16="http://schemas.microsoft.com/office/drawing/2014/main" id="{D6AF1C3A-EC8E-41FD-B878-66397547E901}"/>
              </a:ext>
            </a:extLst>
          </p:cNvPr>
          <p:cNvPicPr>
            <a:picLocks noChangeAspect="1"/>
          </p:cNvPicPr>
          <p:nvPr/>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351342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5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4970878"/>
      </p:ext>
    </p:extLst>
  </p:cSld>
  <p:clrMapOvr>
    <a:masterClrMapping/>
  </p:clrMapOvr>
  <p:hf hdr="0" dt="0"/>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1_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2798577168"/>
      </p:ext>
    </p:extLst>
  </p:cSld>
  <p:clrMapOvr>
    <a:masterClrMapping/>
  </p:clrMapOvr>
  <p:hf hdr="0" dt="0"/>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1_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Tree>
    <p:extLst>
      <p:ext uri="{BB962C8B-B14F-4D97-AF65-F5344CB8AC3E}">
        <p14:creationId xmlns:p14="http://schemas.microsoft.com/office/powerpoint/2010/main" val="1449727734"/>
      </p:ext>
    </p:extLst>
  </p:cSld>
  <p:clrMapOvr>
    <a:masterClrMapping/>
  </p:clrMapOvr>
  <p:hf hdr="0" dt="0"/>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1_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1397164793"/>
      </p:ext>
    </p:extLst>
  </p:cSld>
  <p:clrMapOvr>
    <a:masterClrMapping/>
  </p:clrMapOvr>
  <p:hf hdr="0" dt="0"/>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cSld name="4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160214516"/>
      </p:ext>
    </p:extLst>
  </p:cSld>
  <p:clrMapOvr>
    <a:masterClrMapping/>
  </p:clrMapOvr>
  <p:hf hdr="0" dt="0"/>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5_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577483394"/>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6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8580907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p:cSld name="7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4171819325"/>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p:cSld name="8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0204912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p:cSld name="9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015782018"/>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 White / Re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pic>
        <p:nvPicPr>
          <p:cNvPr id="6" name="Picture 5">
            <a:extLst>
              <a:ext uri="{FF2B5EF4-FFF2-40B4-BE49-F238E27FC236}">
                <a16:creationId xmlns:a16="http://schemas.microsoft.com/office/drawing/2014/main" id="{F9EAB840-4A00-4163-9FAC-4B9BCE3D821F}"/>
              </a:ext>
            </a:extLst>
          </p:cNvPr>
          <p:cNvPicPr>
            <a:picLocks noChangeAspect="1"/>
          </p:cNvPicPr>
          <p:nvPr/>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pic>
        <p:nvPicPr>
          <p:cNvPr id="7" name="Graphic 29">
            <a:extLst>
              <a:ext uri="{FF2B5EF4-FFF2-40B4-BE49-F238E27FC236}">
                <a16:creationId xmlns:a16="http://schemas.microsoft.com/office/drawing/2014/main" id="{E703CDB9-0177-406D-9A6E-B6D8D72024C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80900" y="302477"/>
            <a:ext cx="2643023" cy="1610367"/>
          </a:xfrm>
          <a:prstGeom prst="rect">
            <a:avLst/>
          </a:prstGeom>
        </p:spPr>
      </p:pic>
    </p:spTree>
    <p:extLst>
      <p:ext uri="{BB962C8B-B14F-4D97-AF65-F5344CB8AC3E}">
        <p14:creationId xmlns:p14="http://schemas.microsoft.com/office/powerpoint/2010/main" val="292321138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cSld name="4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defPPr>
              <a:defRPr lang="en-US"/>
            </a:defPPr>
            <a:lvl1pPr marL="0" algn="r" defTabSz="914377" rtl="0" eaLnBrk="1" latinLnBrk="0" hangingPunct="1">
              <a:defRPr sz="1000" b="1" i="0" kern="1200">
                <a:solidFill>
                  <a:schemeClr val="bg1">
                    <a:lumMod val="50000"/>
                  </a:schemeClr>
                </a:solidFill>
                <a:latin typeface="Montserrat"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Tree>
    <p:extLst>
      <p:ext uri="{BB962C8B-B14F-4D97-AF65-F5344CB8AC3E}">
        <p14:creationId xmlns:p14="http://schemas.microsoft.com/office/powerpoint/2010/main" val="334168968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cSld name="4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00084805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cSld name="4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204149261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cSld name="4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84566232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cSld name="Section Divider_04">
    <p:bg>
      <p:bgPr>
        <a:solidFill>
          <a:schemeClr val="tx1"/>
        </a:solidFill>
        <a:effectLst/>
      </p:bgPr>
    </p:bg>
    <p:spTree>
      <p:nvGrpSpPr>
        <p:cNvPr id="1" name=""/>
        <p:cNvGrpSpPr/>
        <p:nvPr/>
      </p:nvGrpSpPr>
      <p:grpSpPr>
        <a:xfrm>
          <a:off x="0" y="0"/>
          <a:ext cx="0" cy="0"/>
          <a:chOff x="0" y="0"/>
          <a:chExt cx="0" cy="0"/>
        </a:xfrm>
      </p:grpSpPr>
      <p:sp>
        <p:nvSpPr>
          <p:cNvPr id="8" name="Rectangle 7"/>
          <p:cNvSpPr/>
          <p:nvPr/>
        </p:nvSpPr>
        <p:spPr>
          <a:xfrm>
            <a:off x="0" y="0"/>
            <a:ext cx="12192609"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Rectangle 9"/>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2683933"/>
            <a:ext cx="5619141" cy="1905822"/>
          </a:xfrm>
        </p:spPr>
        <p:txBody>
          <a:bodyPr anchor="t" anchorCtr="0">
            <a:noAutofit/>
          </a:bodyPr>
          <a:lstStyle>
            <a:lvl1pPr algn="l">
              <a:lnSpc>
                <a:spcPts val="6000"/>
              </a:lnSpc>
              <a:defRPr sz="4000">
                <a:solidFill>
                  <a:srgbClr val="004050"/>
                </a:solidFill>
                <a:latin typeface="Montserrat Black" panose="00000A00000000000000" pitchFamily="2" charset="0"/>
              </a:defRPr>
            </a:lvl1pPr>
          </a:lstStyle>
          <a:p>
            <a:r>
              <a:rPr lang="en-US" noProof="0" dirty="0"/>
              <a:t>CLICK TO EDIT TITLE</a:t>
            </a:r>
            <a:endParaRPr lang="en-GB" noProof="0" dirty="0"/>
          </a:p>
        </p:txBody>
      </p:sp>
      <p:sp>
        <p:nvSpPr>
          <p:cNvPr id="7" name="Rectangle 6"/>
          <p:cNvSpPr/>
          <p:nvPr/>
        </p:nvSpPr>
        <p:spPr>
          <a:xfrm>
            <a:off x="758190" y="769620"/>
            <a:ext cx="379608" cy="11049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5D4E77AD-4E3B-4C4C-B2E4-D1513A99EF68}"/>
              </a:ext>
            </a:extLst>
          </p:cNvPr>
          <p:cNvSpPr/>
          <p:nvPr/>
        </p:nvSpPr>
        <p:spPr>
          <a:xfrm>
            <a:off x="3892131" y="0"/>
            <a:ext cx="6522287" cy="3665940"/>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 name="Rectangle 1"/>
          <p:cNvSpPr/>
          <p:nvPr/>
        </p:nvSpPr>
        <p:spPr>
          <a:xfrm>
            <a:off x="1" y="1562470"/>
            <a:ext cx="8120062" cy="5796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8" y="377825"/>
            <a:ext cx="738525" cy="522000"/>
          </a:xfrm>
          <a:prstGeom prst="rect">
            <a:avLst/>
          </a:prstGeom>
        </p:spPr>
      </p:pic>
    </p:spTree>
    <p:extLst>
      <p:ext uri="{BB962C8B-B14F-4D97-AF65-F5344CB8AC3E}">
        <p14:creationId xmlns:p14="http://schemas.microsoft.com/office/powerpoint/2010/main" val="22479343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Title slide 3">
    <p:bg>
      <p:bgPr>
        <a:solidFill>
          <a:srgbClr val="28CEF6"/>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19200" y="0"/>
            <a:ext cx="1097280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2" y="302478"/>
            <a:ext cx="2643023" cy="1610367"/>
          </a:xfrm>
          <a:prstGeom prst="rect">
            <a:avLst/>
          </a:prstGeom>
        </p:spPr>
      </p:pic>
      <p:sp>
        <p:nvSpPr>
          <p:cNvPr id="14" name="Text Placeholder 6">
            <a:extLst>
              <a:ext uri="{FF2B5EF4-FFF2-40B4-BE49-F238E27FC236}">
                <a16:creationId xmlns:a16="http://schemas.microsoft.com/office/drawing/2014/main" id="{66A49413-34FB-294F-9385-85A11FA317CA}"/>
              </a:ext>
            </a:extLst>
          </p:cNvPr>
          <p:cNvSpPr>
            <a:spLocks noGrp="1"/>
          </p:cNvSpPr>
          <p:nvPr>
            <p:ph type="body" sz="quarter" idx="12" hasCustomPrompt="1"/>
          </p:nvPr>
        </p:nvSpPr>
        <p:spPr>
          <a:xfrm>
            <a:off x="385300" y="5306004"/>
            <a:ext cx="3919999"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a:t>Edit text</a:t>
            </a:r>
          </a:p>
        </p:txBody>
      </p:sp>
      <p:sp>
        <p:nvSpPr>
          <p:cNvPr id="15" name="Title 1">
            <a:extLst>
              <a:ext uri="{FF2B5EF4-FFF2-40B4-BE49-F238E27FC236}">
                <a16:creationId xmlns:a16="http://schemas.microsoft.com/office/drawing/2014/main" id="{F4F1BC14-DBE6-B346-AC8F-414C9E832986}"/>
              </a:ext>
            </a:extLst>
          </p:cNvPr>
          <p:cNvSpPr>
            <a:spLocks noGrp="1"/>
          </p:cNvSpPr>
          <p:nvPr>
            <p:ph type="ctrTitle" hasCustomPrompt="1"/>
          </p:nvPr>
        </p:nvSpPr>
        <p:spPr>
          <a:xfrm>
            <a:off x="385300" y="1914129"/>
            <a:ext cx="3919999" cy="2277604"/>
          </a:xfrm>
        </p:spPr>
        <p:txBody>
          <a:bodyPr anchor="b" anchorCtr="0">
            <a:noAutofit/>
          </a:bodyPr>
          <a:lstStyle>
            <a:lvl1pPr algn="l">
              <a:lnSpc>
                <a:spcPct val="100000"/>
              </a:lnSpc>
              <a:defRPr sz="3600" cap="all" baseline="0"/>
            </a:lvl1pPr>
          </a:lstStyle>
          <a:p>
            <a:r>
              <a:rPr lang="en-US" noProof="0"/>
              <a:t>CLICK TO EDIT TITLE</a:t>
            </a:r>
            <a:endParaRPr lang="en-GB" noProof="0"/>
          </a:p>
        </p:txBody>
      </p:sp>
      <p:grpSp>
        <p:nvGrpSpPr>
          <p:cNvPr id="16" name="Group 15">
            <a:extLst>
              <a:ext uri="{FF2B5EF4-FFF2-40B4-BE49-F238E27FC236}">
                <a16:creationId xmlns:a16="http://schemas.microsoft.com/office/drawing/2014/main" id="{B1DD9F8D-3F97-3C4C-90B2-58128F954DC0}"/>
              </a:ext>
            </a:extLst>
          </p:cNvPr>
          <p:cNvGrpSpPr/>
          <p:nvPr userDrawn="1"/>
        </p:nvGrpSpPr>
        <p:grpSpPr>
          <a:xfrm>
            <a:off x="509568"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D3846F94-F95D-E542-813C-308A64057545}"/>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8" name="Freeform 17">
              <a:extLst>
                <a:ext uri="{FF2B5EF4-FFF2-40B4-BE49-F238E27FC236}">
                  <a16:creationId xmlns:a16="http://schemas.microsoft.com/office/drawing/2014/main" id="{29FDA10F-2226-AB49-96BA-AD7CB08A2205}"/>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7601E4C4-72EA-2442-8F9F-1EE749DA9F05}"/>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
        <p:nvSpPr>
          <p:cNvPr id="20" name="Rectangle 19">
            <a:extLst>
              <a:ext uri="{FF2B5EF4-FFF2-40B4-BE49-F238E27FC236}">
                <a16:creationId xmlns:a16="http://schemas.microsoft.com/office/drawing/2014/main" id="{B60B37D9-EC58-EB49-93DF-CAF1B8EB68E6}"/>
              </a:ext>
            </a:extLst>
          </p:cNvPr>
          <p:cNvSpPr/>
          <p:nvPr userDrawn="1"/>
        </p:nvSpPr>
        <p:spPr>
          <a:xfrm>
            <a:off x="0" y="4310243"/>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Rectangle 20">
            <a:extLst>
              <a:ext uri="{FF2B5EF4-FFF2-40B4-BE49-F238E27FC236}">
                <a16:creationId xmlns:a16="http://schemas.microsoft.com/office/drawing/2014/main" id="{76D1C9C3-F427-314F-B186-F33DCA498107}"/>
              </a:ext>
            </a:extLst>
          </p:cNvPr>
          <p:cNvSpPr/>
          <p:nvPr userDrawn="1"/>
        </p:nvSpPr>
        <p:spPr>
          <a:xfrm>
            <a:off x="0" y="4903556"/>
            <a:ext cx="4407461" cy="227469"/>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Tree>
    <p:extLst>
      <p:ext uri="{BB962C8B-B14F-4D97-AF65-F5344CB8AC3E}">
        <p14:creationId xmlns:p14="http://schemas.microsoft.com/office/powerpoint/2010/main" val="1300479513"/>
      </p:ext>
    </p:extLst>
  </p:cSld>
  <p:clrMapOvr>
    <a:masterClrMapping/>
  </p:clrMapOvr>
  <p:extLst>
    <p:ext uri="{DCECCB84-F9BA-43D5-87BE-67443E8EF086}">
      <p15:sldGuideLst xmlns:p15="http://schemas.microsoft.com/office/powerpoint/2012/main">
        <p15:guide id="1" orient="horz" pos="363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Text Placeholder 2"/>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6" name="Text Placeholder 7"/>
          <p:cNvSpPr>
            <a:spLocks noGrp="1"/>
          </p:cNvSpPr>
          <p:nvPr>
            <p:ph type="body" sz="quarter" idx="11" hasCustomPrompt="1"/>
          </p:nvPr>
        </p:nvSpPr>
        <p:spPr>
          <a:xfrm>
            <a:off x="376237" y="1240838"/>
            <a:ext cx="11431587" cy="5237751"/>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marL="88898" indent="0">
              <a:lnSpc>
                <a:spcPct val="100000"/>
              </a:lnSpc>
              <a:buFont typeface="Arial" panose="020B0604020202020204" pitchFamily="34" charset="0"/>
              <a:buNone/>
              <a:defRPr sz="1800" b="0"/>
            </a:lvl3pPr>
            <a:lvl4pPr marL="88898" indent="0">
              <a:lnSpc>
                <a:spcPct val="100000"/>
              </a:lnSpc>
              <a:buFont typeface="Arial" panose="020B0604020202020204" pitchFamily="34" charset="0"/>
              <a:buNone/>
              <a:defRPr sz="1800" b="0"/>
            </a:lvl4pPr>
            <a:lvl5pPr marL="355591" indent="-266693">
              <a:lnSpc>
                <a:spcPct val="100000"/>
              </a:lnSpc>
              <a:buFont typeface="Arial" panose="020B0604020202020204" pitchFamily="34" charset="0"/>
              <a:buChar char="•"/>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1729673431"/>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guide id="3" orient="horz" pos="2160">
          <p15:clr>
            <a:srgbClr val="FBAE40"/>
          </p15:clr>
        </p15:guide>
        <p15:guide id="4" orient="horz" pos="2260">
          <p15:clr>
            <a:srgbClr val="FBAE40"/>
          </p15:clr>
        </p15:guide>
        <p15:guide id="5" pos="3940">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8561084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7859758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userDrawn="1">
  <p:cSld name="Section Divider_01">
    <p:bg>
      <p:bgPr>
        <a:solidFill>
          <a:srgbClr val="28CEF6"/>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3" y="2366579"/>
            <a:ext cx="7767721" cy="4491421"/>
            <a:chOff x="7799133" y="1870745"/>
            <a:chExt cx="1010349" cy="584292"/>
          </a:xfrm>
          <a:solidFill>
            <a:schemeClr val="tx1"/>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sz="1351"/>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sz="1351"/>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sz="1351"/>
            </a:p>
          </p:txBody>
        </p:sp>
      </p:gr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7037" y="1169541"/>
            <a:ext cx="5627171" cy="2277604"/>
          </a:xfrm>
        </p:spPr>
        <p:txBody>
          <a:bodyPr anchor="b" anchorCtr="0">
            <a:noAutofit/>
          </a:bodyPr>
          <a:lstStyle>
            <a:lvl1pPr algn="l">
              <a:lnSpc>
                <a:spcPct val="100000"/>
              </a:lnSpc>
              <a:defRPr sz="4000">
                <a:solidFill>
                  <a:schemeClr val="tx1"/>
                </a:solidFill>
              </a:defRPr>
            </a:lvl1pPr>
          </a:lstStyle>
          <a:p>
            <a:r>
              <a:rPr lang="en-US" noProof="0"/>
              <a:t>CLICK TO EDIT TITLE</a:t>
            </a:r>
            <a:endParaRPr lang="en-GB" noProof="0"/>
          </a:p>
        </p:txBody>
      </p:sp>
      <p:sp>
        <p:nvSpPr>
          <p:cNvPr id="2" name="Rectangle 1"/>
          <p:cNvSpPr/>
          <p:nvPr userDrawn="1"/>
        </p:nvSpPr>
        <p:spPr>
          <a:xfrm>
            <a:off x="0" y="3843795"/>
            <a:ext cx="8229600"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4" name="Rectangle 13"/>
          <p:cNvSpPr/>
          <p:nvPr userDrawn="1"/>
        </p:nvSpPr>
        <p:spPr>
          <a:xfrm>
            <a:off x="-10131" y="4967139"/>
            <a:ext cx="8239732" cy="43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5"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2609597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Header - Re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a:t>Click to edit Master title style</a:t>
            </a:r>
            <a:endParaRPr lang="en-GB" noProof="0" dirty="0"/>
          </a:p>
        </p:txBody>
      </p:sp>
    </p:spTree>
    <p:extLst>
      <p:ext uri="{BB962C8B-B14F-4D97-AF65-F5344CB8AC3E}">
        <p14:creationId xmlns:p14="http://schemas.microsoft.com/office/powerpoint/2010/main" val="22945042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 1ARROW">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95132174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sp>
        <p:nvSpPr>
          <p:cNvPr id="5" name="object 3">
            <a:extLst>
              <a:ext uri="{FF2B5EF4-FFF2-40B4-BE49-F238E27FC236}">
                <a16:creationId xmlns:a16="http://schemas.microsoft.com/office/drawing/2014/main" id="{F3A16562-8D75-480B-8CD7-989EF9B23C0E}"/>
              </a:ext>
            </a:extLst>
          </p:cNvPr>
          <p:cNvSpPr/>
          <p:nvPr/>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6" name="Graphic 31">
            <a:extLst>
              <a:ext uri="{FF2B5EF4-FFF2-40B4-BE49-F238E27FC236}">
                <a16:creationId xmlns:a16="http://schemas.microsoft.com/office/drawing/2014/main" id="{DF6011AA-A9E8-4ABB-8D78-20679FF1E062}"/>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Tree>
    <p:extLst>
      <p:ext uri="{BB962C8B-B14F-4D97-AF65-F5344CB8AC3E}">
        <p14:creationId xmlns:p14="http://schemas.microsoft.com/office/powerpoint/2010/main" val="200872338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grpSp>
        <p:nvGrpSpPr>
          <p:cNvPr id="8" name="Group 7">
            <a:extLst>
              <a:ext uri="{FF2B5EF4-FFF2-40B4-BE49-F238E27FC236}">
                <a16:creationId xmlns:a16="http://schemas.microsoft.com/office/drawing/2014/main" id="{07EBFB20-5C89-4A3F-B91D-8C7C4B619F14}"/>
              </a:ext>
            </a:extLst>
          </p:cNvPr>
          <p:cNvGrpSpPr/>
          <p:nvPr/>
        </p:nvGrpSpPr>
        <p:grpSpPr>
          <a:xfrm>
            <a:off x="-2229" y="2361812"/>
            <a:ext cx="11067619" cy="4502135"/>
            <a:chOff x="-2229" y="2361812"/>
            <a:chExt cx="11067619" cy="4502135"/>
          </a:xfrm>
          <a:solidFill>
            <a:srgbClr val="004050"/>
          </a:solidFill>
        </p:grpSpPr>
        <p:sp>
          <p:nvSpPr>
            <p:cNvPr id="9" name="Freeform 27">
              <a:extLst>
                <a:ext uri="{FF2B5EF4-FFF2-40B4-BE49-F238E27FC236}">
                  <a16:creationId xmlns:a16="http://schemas.microsoft.com/office/drawing/2014/main" id="{DE840B1E-C8B3-48B3-9D95-4B4CA7C0A36C}"/>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0" name="Freeform 28">
              <a:extLst>
                <a:ext uri="{FF2B5EF4-FFF2-40B4-BE49-F238E27FC236}">
                  <a16:creationId xmlns:a16="http://schemas.microsoft.com/office/drawing/2014/main" id="{4FCDED9D-A858-4AD2-BF8E-D59C9076FDD9}"/>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1" name="Freeform 29">
              <a:extLst>
                <a:ext uri="{FF2B5EF4-FFF2-40B4-BE49-F238E27FC236}">
                  <a16:creationId xmlns:a16="http://schemas.microsoft.com/office/drawing/2014/main" id="{761FAD76-FCB4-4090-A10A-B433F68CF934}"/>
                </a:ext>
              </a:extLst>
            </p:cNvPr>
            <p:cNvSpPr/>
            <p:nvPr/>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4106929589"/>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pic>
        <p:nvPicPr>
          <p:cNvPr id="5" name="Graphic 31">
            <a:extLst>
              <a:ext uri="{FF2B5EF4-FFF2-40B4-BE49-F238E27FC236}">
                <a16:creationId xmlns:a16="http://schemas.microsoft.com/office/drawing/2014/main" id="{3619E17E-C21D-48EB-BEB1-EB7A691FB19E}"/>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6" name="Picture 5">
            <a:extLst>
              <a:ext uri="{FF2B5EF4-FFF2-40B4-BE49-F238E27FC236}">
                <a16:creationId xmlns:a16="http://schemas.microsoft.com/office/drawing/2014/main" id="{09AA737B-2CE0-4886-9D3F-0B6BE2F0A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403922366"/>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6" name="Graphic 31">
            <a:extLst>
              <a:ext uri="{FF2B5EF4-FFF2-40B4-BE49-F238E27FC236}">
                <a16:creationId xmlns:a16="http://schemas.microsoft.com/office/drawing/2014/main" id="{51644C5B-1FF7-4B17-9DA0-A4750D5CBDF5}"/>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7" name="Picture 6">
            <a:extLst>
              <a:ext uri="{FF2B5EF4-FFF2-40B4-BE49-F238E27FC236}">
                <a16:creationId xmlns:a16="http://schemas.microsoft.com/office/drawing/2014/main" id="{9F43283B-6EA4-498A-A569-DF6829C5DA22}"/>
              </a:ext>
            </a:extLst>
          </p:cNvPr>
          <p:cNvPicPr>
            <a:picLocks noChangeAspect="1"/>
          </p:cNvPicPr>
          <p:nvPr/>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Tree>
    <p:extLst>
      <p:ext uri="{BB962C8B-B14F-4D97-AF65-F5344CB8AC3E}">
        <p14:creationId xmlns:p14="http://schemas.microsoft.com/office/powerpoint/2010/main" val="3019083334"/>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5" name="Text Placeholder 2">
            <a:extLst>
              <a:ext uri="{FF2B5EF4-FFF2-40B4-BE49-F238E27FC236}">
                <a16:creationId xmlns:a16="http://schemas.microsoft.com/office/drawing/2014/main" id="{503A14FE-D075-C54D-A7E3-E22DBF933384}"/>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759301388"/>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7" name="Picture 6"/>
          <p:cNvPicPr>
            <a:picLocks noChangeAspect="1"/>
          </p:cNvPicPr>
          <p:nvPr/>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pic>
        <p:nvPicPr>
          <p:cNvPr id="6" name="Graphic 31">
            <a:extLst>
              <a:ext uri="{FF2B5EF4-FFF2-40B4-BE49-F238E27FC236}">
                <a16:creationId xmlns:a16="http://schemas.microsoft.com/office/drawing/2014/main" id="{7BBA2C01-AB48-4B2A-AB21-9DA1D89E9C12}"/>
              </a:ext>
            </a:extLst>
          </p:cNvPr>
          <p:cNvPicPr>
            <a:picLocks noChangeAspect="1"/>
          </p:cNvPicPr>
          <p:nvPr/>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8" name="Picture 7">
            <a:extLst>
              <a:ext uri="{FF2B5EF4-FFF2-40B4-BE49-F238E27FC236}">
                <a16:creationId xmlns:a16="http://schemas.microsoft.com/office/drawing/2014/main" id="{A876C7CF-7075-46B4-BBEA-D96E2DA66592}"/>
              </a:ext>
            </a:extLst>
          </p:cNvPr>
          <p:cNvPicPr>
            <a:picLocks noChangeAspect="1"/>
          </p:cNvPicPr>
          <p:nvPr/>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1981672421"/>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7" name="Rectangle 6">
            <a:extLst>
              <a:ext uri="{FF2B5EF4-FFF2-40B4-BE49-F238E27FC236}">
                <a16:creationId xmlns:a16="http://schemas.microsoft.com/office/drawing/2014/main" id="{81241A4D-A132-4776-9198-822A995955D9}"/>
              </a:ext>
            </a:extLst>
          </p:cNvPr>
          <p:cNvSpPr/>
          <p:nvPr/>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4">
            <a:extLst>
              <a:ext uri="{FF2B5EF4-FFF2-40B4-BE49-F238E27FC236}">
                <a16:creationId xmlns:a16="http://schemas.microsoft.com/office/drawing/2014/main" id="{42A9FE7A-8227-494B-BA4E-5F3B1E38E096}"/>
              </a:ext>
            </a:extLst>
          </p:cNvPr>
          <p:cNvSpPr/>
          <p:nvPr/>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9" name="Rectangle 8">
            <a:extLst>
              <a:ext uri="{FF2B5EF4-FFF2-40B4-BE49-F238E27FC236}">
                <a16:creationId xmlns:a16="http://schemas.microsoft.com/office/drawing/2014/main" id="{F174BFA3-1042-4F28-B71C-B55577E7C60D}"/>
              </a:ext>
            </a:extLst>
          </p:cNvPr>
          <p:cNvSpPr/>
          <p:nvPr/>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89526129"/>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6" name="Freeform 9">
            <a:extLst>
              <a:ext uri="{FF2B5EF4-FFF2-40B4-BE49-F238E27FC236}">
                <a16:creationId xmlns:a16="http://schemas.microsoft.com/office/drawing/2014/main" id="{840F5C31-8552-4DC1-8634-D8A79977A213}"/>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3433612693"/>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
        <p:nvSpPr>
          <p:cNvPr id="6" name="Freeform 9">
            <a:extLst>
              <a:ext uri="{FF2B5EF4-FFF2-40B4-BE49-F238E27FC236}">
                <a16:creationId xmlns:a16="http://schemas.microsoft.com/office/drawing/2014/main" id="{9BCC6BF9-190F-4AD9-9B50-6E23BA8D58B6}"/>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492340971"/>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
        <p:nvSpPr>
          <p:cNvPr id="6" name="Freeform 9">
            <a:extLst>
              <a:ext uri="{FF2B5EF4-FFF2-40B4-BE49-F238E27FC236}">
                <a16:creationId xmlns:a16="http://schemas.microsoft.com/office/drawing/2014/main" id="{C168912C-CAC7-4077-BAC0-E0DFF2D4740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Tree>
    <p:extLst>
      <p:ext uri="{BB962C8B-B14F-4D97-AF65-F5344CB8AC3E}">
        <p14:creationId xmlns:p14="http://schemas.microsoft.com/office/powerpoint/2010/main" val="3552886312"/>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a:p>
        </p:txBody>
      </p:sp>
      <p:sp>
        <p:nvSpPr>
          <p:cNvPr id="6" name="Freeform 9">
            <a:extLst>
              <a:ext uri="{FF2B5EF4-FFF2-40B4-BE49-F238E27FC236}">
                <a16:creationId xmlns:a16="http://schemas.microsoft.com/office/drawing/2014/main" id="{8617553B-8C2A-4726-8C11-67C0B03C45C8}"/>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798220766"/>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Freeform 9">
            <a:extLst>
              <a:ext uri="{FF2B5EF4-FFF2-40B4-BE49-F238E27FC236}">
                <a16:creationId xmlns:a16="http://schemas.microsoft.com/office/drawing/2014/main" id="{20033D64-80DE-4AE2-B1CC-6BCCC4639BBB}"/>
              </a:ext>
            </a:extLst>
          </p:cNvPr>
          <p:cNvSpPr/>
          <p:nvPr/>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1866224209"/>
      </p:ext>
    </p:extLst>
  </p:cSld>
  <p:clrMapOvr>
    <a:masterClrMapping/>
  </p:clrMapOvr>
  <p:hf hdr="0" dt="0"/>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9652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992628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9543827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167298" y="2921079"/>
            <a:ext cx="2124159" cy="2749952"/>
          </a:xfrm>
        </p:spPr>
        <p:txBody>
          <a:bodyPr/>
          <a:lstStyle>
            <a:lvl1pPr marL="0" indent="0">
              <a:lnSpc>
                <a:spcPct val="100000"/>
              </a:lnSpc>
              <a:buFont typeface="Arial" panose="020B0604020202020204" pitchFamily="34" charset="0"/>
              <a:buNone/>
              <a:defRPr sz="1800" b="0"/>
            </a:lvl1pPr>
            <a:lvl2pPr marL="0" indent="0">
              <a:buFont typeface="Arial" panose="020B0604020202020204" pitchFamily="34" charset="0"/>
              <a:buNone/>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4" name="Text Placeholder 4"/>
          <p:cNvSpPr>
            <a:spLocks noGrp="1"/>
          </p:cNvSpPr>
          <p:nvPr>
            <p:ph type="body" sz="quarter" idx="16" hasCustomPrompt="1"/>
          </p:nvPr>
        </p:nvSpPr>
        <p:spPr>
          <a:xfrm>
            <a:off x="3747517" y="2921079"/>
            <a:ext cx="2068065"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6" name="Text Placeholder 4"/>
          <p:cNvSpPr>
            <a:spLocks noGrp="1"/>
          </p:cNvSpPr>
          <p:nvPr>
            <p:ph type="body" sz="quarter" idx="17" hasCustomPrompt="1"/>
          </p:nvPr>
        </p:nvSpPr>
        <p:spPr>
          <a:xfrm>
            <a:off x="6257866" y="2921079"/>
            <a:ext cx="2130523"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7" name="Picture Placeholder 21"/>
          <p:cNvSpPr>
            <a:spLocks noGrp="1"/>
          </p:cNvSpPr>
          <p:nvPr>
            <p:ph type="pic" sz="quarter" idx="18" hasCustomPrompt="1"/>
          </p:nvPr>
        </p:nvSpPr>
        <p:spPr>
          <a:xfrm>
            <a:off x="1167299" y="1240564"/>
            <a:ext cx="1437932" cy="1437931"/>
          </a:xfrm>
        </p:spPr>
        <p:txBody>
          <a:bodyPr/>
          <a:lstStyle>
            <a:lvl1pPr marL="0" indent="0">
              <a:buNone/>
              <a:defRPr/>
            </a:lvl1pPr>
          </a:lstStyle>
          <a:p>
            <a:r>
              <a:rPr lang="en-GB"/>
              <a:t>icon</a:t>
            </a:r>
          </a:p>
        </p:txBody>
      </p:sp>
      <p:sp>
        <p:nvSpPr>
          <p:cNvPr id="8" name="Picture Placeholder 21"/>
          <p:cNvSpPr>
            <a:spLocks noGrp="1"/>
          </p:cNvSpPr>
          <p:nvPr>
            <p:ph type="pic" sz="quarter" idx="19" hasCustomPrompt="1"/>
          </p:nvPr>
        </p:nvSpPr>
        <p:spPr>
          <a:xfrm>
            <a:off x="3747517" y="1233488"/>
            <a:ext cx="1437932" cy="1437931"/>
          </a:xfrm>
        </p:spPr>
        <p:txBody>
          <a:bodyPr/>
          <a:lstStyle>
            <a:lvl1pPr marL="0" indent="0">
              <a:buNone/>
              <a:defRPr/>
            </a:lvl1pPr>
          </a:lstStyle>
          <a:p>
            <a:r>
              <a:rPr lang="en-GB"/>
              <a:t>icon</a:t>
            </a:r>
          </a:p>
        </p:txBody>
      </p:sp>
      <p:sp>
        <p:nvSpPr>
          <p:cNvPr id="9" name="Picture Placeholder 21"/>
          <p:cNvSpPr>
            <a:spLocks noGrp="1"/>
          </p:cNvSpPr>
          <p:nvPr>
            <p:ph type="pic" sz="quarter" idx="20" hasCustomPrompt="1"/>
          </p:nvPr>
        </p:nvSpPr>
        <p:spPr>
          <a:xfrm>
            <a:off x="6257867" y="1240564"/>
            <a:ext cx="1437932" cy="1437931"/>
          </a:xfrm>
        </p:spPr>
        <p:txBody>
          <a:bodyPr/>
          <a:lstStyle>
            <a:lvl1pPr marL="0" indent="0">
              <a:buNone/>
              <a:defRPr/>
            </a:lvl1pPr>
          </a:lstStyle>
          <a:p>
            <a:r>
              <a:rPr lang="en-GB"/>
              <a:t>icon</a:t>
            </a:r>
          </a:p>
        </p:txBody>
      </p:sp>
      <p:sp>
        <p:nvSpPr>
          <p:cNvPr id="10" name="Text Placeholder 4"/>
          <p:cNvSpPr>
            <a:spLocks noGrp="1"/>
          </p:cNvSpPr>
          <p:nvPr>
            <p:ph type="body" sz="quarter" idx="21" hasCustomPrompt="1"/>
          </p:nvPr>
        </p:nvSpPr>
        <p:spPr>
          <a:xfrm>
            <a:off x="8744941" y="2936069"/>
            <a:ext cx="2183449" cy="2749952"/>
          </a:xfrm>
        </p:spPr>
        <p:txBody>
          <a:bodyPr/>
          <a:lstStyle>
            <a:lvl1pPr marL="0" indent="0">
              <a:lnSpc>
                <a:spcPct val="100000"/>
              </a:lnSpc>
              <a:buFont typeface="Arial" panose="020B0604020202020204" pitchFamily="34" charset="0"/>
              <a:buNone/>
              <a:defRPr sz="1800" b="0"/>
            </a:lvl1pPr>
            <a:lvl2pPr marL="179996" indent="-179996">
              <a:buFont typeface="Arial" panose="020B0604020202020204" pitchFamily="34" charset="0"/>
              <a:buChar char="•"/>
              <a:defRPr sz="1800"/>
            </a:lvl2pPr>
            <a:lvl3pPr marL="179996" indent="-179996">
              <a:buFont typeface="Arial" panose="020B0604020202020204" pitchFamily="34" charset="0"/>
              <a:buChar char="•"/>
              <a:defRPr/>
            </a:lvl3pPr>
            <a:lvl4pPr marL="179996" indent="-179996">
              <a:buFont typeface="Arial" panose="020B0604020202020204" pitchFamily="34" charset="0"/>
              <a:buChar char="•"/>
              <a:defRPr/>
            </a:lvl4pPr>
            <a:lvl5pPr marL="179996" indent="-179996">
              <a:buFont typeface="Arial" panose="020B0604020202020204" pitchFamily="34" charset="0"/>
              <a:buChar char="•"/>
              <a:defRPr/>
            </a:lvl5pPr>
          </a:lstStyle>
          <a:p>
            <a:pPr lvl="0"/>
            <a:r>
              <a:rPr lang="en-US"/>
              <a:t>Edit text</a:t>
            </a:r>
          </a:p>
        </p:txBody>
      </p:sp>
      <p:sp>
        <p:nvSpPr>
          <p:cNvPr id="11" name="Picture Placeholder 21"/>
          <p:cNvSpPr>
            <a:spLocks noGrp="1"/>
          </p:cNvSpPr>
          <p:nvPr>
            <p:ph type="pic" sz="quarter" idx="22" hasCustomPrompt="1"/>
          </p:nvPr>
        </p:nvSpPr>
        <p:spPr>
          <a:xfrm>
            <a:off x="8744942" y="1255555"/>
            <a:ext cx="1437932" cy="1437931"/>
          </a:xfrm>
        </p:spPr>
        <p:txBody>
          <a:bodyPr/>
          <a:lstStyle>
            <a:lvl1pPr marL="0" indent="0">
              <a:buNone/>
              <a:defRPr/>
            </a:lvl1pPr>
          </a:lstStyle>
          <a:p>
            <a:r>
              <a:rPr lang="en-GB"/>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2">
            <a:extLst>
              <a:ext uri="{FF2B5EF4-FFF2-40B4-BE49-F238E27FC236}">
                <a16:creationId xmlns:a16="http://schemas.microsoft.com/office/drawing/2014/main" id="{92C408C0-1A1B-4D4D-B79A-2D37D6F3CB19}"/>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29773864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4749557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12267854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7807878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764789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7320032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2911759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8905718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1715414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8135179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18085123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167876"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613794" y="1246665"/>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Text Placeholder 7"/>
          <p:cNvSpPr>
            <a:spLocks noGrp="1"/>
          </p:cNvSpPr>
          <p:nvPr>
            <p:ph type="body" sz="quarter" idx="14" hasCustomPrompt="1"/>
          </p:nvPr>
        </p:nvSpPr>
        <p:spPr>
          <a:xfrm>
            <a:off x="6059713" y="1246664"/>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Text Placeholder 7"/>
          <p:cNvSpPr>
            <a:spLocks noGrp="1"/>
          </p:cNvSpPr>
          <p:nvPr>
            <p:ph type="body" sz="quarter" idx="15" hasCustomPrompt="1"/>
          </p:nvPr>
        </p:nvSpPr>
        <p:spPr>
          <a:xfrm>
            <a:off x="8505633" y="1246663"/>
            <a:ext cx="2153905"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DC41670F-D9DB-3140-AAEA-4430FBF2D30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42437395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87472630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65324045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6848627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22064400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284379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85083033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5934927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8488310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01014846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Arrow Left 06">
    <p:spTree>
      <p:nvGrpSpPr>
        <p:cNvPr id="1" name=""/>
        <p:cNvGrpSpPr/>
        <p:nvPr/>
      </p:nvGrpSpPr>
      <p:grpSpPr>
        <a:xfrm>
          <a:off x="0" y="0"/>
          <a:ext cx="0" cy="0"/>
          <a:chOff x="0" y="0"/>
          <a:chExt cx="0" cy="0"/>
        </a:xfrm>
      </p:grpSpPr>
      <p:grpSp>
        <p:nvGrpSpPr>
          <p:cNvPr id="19" name="Group 18"/>
          <p:cNvGrpSpPr/>
          <p:nvPr/>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982553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6186490" y="1246663"/>
            <a:ext cx="5612791"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Text Placeholder 7"/>
          <p:cNvSpPr>
            <a:spLocks noGrp="1"/>
          </p:cNvSpPr>
          <p:nvPr>
            <p:ph type="body" sz="quarter" idx="13" hasCustomPrompt="1"/>
          </p:nvPr>
        </p:nvSpPr>
        <p:spPr>
          <a:xfrm>
            <a:off x="382589" y="1246661"/>
            <a:ext cx="5621337" cy="4376323"/>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E1C86EE-79CD-A844-BC58-36532ABD5C56}"/>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36674877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7214311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28784202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7496373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43336953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25006013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1718780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67475168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Text Slide A">
    <p:spTree>
      <p:nvGrpSpPr>
        <p:cNvPr id="1" name=""/>
        <p:cNvGrpSpPr/>
        <p:nvPr/>
      </p:nvGrpSpPr>
      <p:grpSpPr>
        <a:xfrm>
          <a:off x="0" y="0"/>
          <a:ext cx="0" cy="0"/>
          <a:chOff x="0" y="0"/>
          <a:chExt cx="0" cy="0"/>
        </a:xfrm>
      </p:grpSpPr>
      <p:pic>
        <p:nvPicPr>
          <p:cNvPr id="40" name="Picture 39"/>
          <p:cNvPicPr>
            <a:picLocks noChangeAspect="1"/>
          </p:cNvPicPr>
          <p:nvPr/>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84658200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42355105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407373682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91181" y="1240839"/>
            <a:ext cx="5612745" cy="5237749"/>
          </a:xfrm>
          <a:prstGeom prst="rect">
            <a:avLst/>
          </a:prstGeom>
        </p:spPr>
        <p:txBody>
          <a:bodyPr/>
          <a:lstStyle>
            <a:lvl1pPr marL="0" indent="0">
              <a:buNone/>
              <a:defRPr/>
            </a:lvl1pPr>
          </a:lstStyle>
          <a:p>
            <a:r>
              <a:rPr lang="en-US"/>
              <a:t>Click icon to add picture</a:t>
            </a:r>
          </a:p>
        </p:txBody>
      </p:sp>
      <p:sp>
        <p:nvSpPr>
          <p:cNvPr id="10" name="Text Placeholder 7"/>
          <p:cNvSpPr>
            <a:spLocks noGrp="1"/>
          </p:cNvSpPr>
          <p:nvPr>
            <p:ph type="body" sz="quarter" idx="11" hasCustomPrompt="1"/>
          </p:nvPr>
        </p:nvSpPr>
        <p:spPr>
          <a:xfrm>
            <a:off x="6186489" y="1239313"/>
            <a:ext cx="5621337" cy="5239275"/>
          </a:xfrm>
        </p:spPr>
        <p:txBody>
          <a:bodyPr/>
          <a:lstStyle>
            <a:lvl1pPr marL="0" indent="0">
              <a:lnSpc>
                <a:spcPct val="100000"/>
              </a:lnSpc>
              <a:buFont typeface="Arial" panose="020B0604020202020204" pitchFamily="34" charset="0"/>
              <a:buNone/>
              <a:defRPr sz="1800" b="0"/>
            </a:lvl1pPr>
            <a:lvl2pPr marL="171446" marR="0" indent="-171446" algn="l" defTabSz="914377" rtl="0" eaLnBrk="1" fontAlgn="auto" latinLnBrk="0" hangingPunct="1">
              <a:lnSpc>
                <a:spcPct val="100000"/>
              </a:lnSpc>
              <a:spcBef>
                <a:spcPts val="0"/>
              </a:spcBef>
              <a:spcAft>
                <a:spcPts val="651"/>
              </a:spcAft>
              <a:buClrTx/>
              <a:buSzPct val="125000"/>
              <a:buFont typeface="Arial" panose="020B0604020202020204" pitchFamily="34" charset="0"/>
              <a:buChar char="•"/>
              <a:tabLst/>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BC6158FE-928A-7845-B66A-66F0FE0F7F9C}"/>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13864364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8706883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98405567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84944008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0860795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1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39349589"/>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74037520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55604695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6338307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3106037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Contents or agenda">
    <p:spTree>
      <p:nvGrpSpPr>
        <p:cNvPr id="1" name=""/>
        <p:cNvGrpSpPr/>
        <p:nvPr/>
      </p:nvGrpSpPr>
      <p:grpSpPr>
        <a:xfrm>
          <a:off x="0" y="0"/>
          <a:ext cx="0" cy="0"/>
          <a:chOff x="0" y="0"/>
          <a:chExt cx="0" cy="0"/>
        </a:xfrm>
      </p:grpSpPr>
      <p:cxnSp>
        <p:nvCxnSpPr>
          <p:cNvPr id="13" name="Straight Connector 12"/>
          <p:cNvCxnSpPr/>
          <p:nvPr/>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398197365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82062" y="1239312"/>
            <a:ext cx="5621863" cy="5239275"/>
          </a:xfrm>
        </p:spPr>
        <p:txBody>
          <a:bodyPr/>
          <a:lstStyle>
            <a:lvl1pPr marL="0" indent="0">
              <a:lnSpc>
                <a:spcPct val="100000"/>
              </a:lnSpc>
              <a:buFont typeface="Arial" panose="020B0604020202020204" pitchFamily="34" charset="0"/>
              <a:buNone/>
              <a:defRPr sz="1800" b="0"/>
            </a:lvl1pPr>
            <a:lvl2pPr marL="171446" indent="-171446">
              <a:lnSpc>
                <a:spcPct val="100000"/>
              </a:lnSpc>
              <a:buFont typeface="Arial" panose="020B0604020202020204" pitchFamily="34" charset="0"/>
              <a:buChar char="•"/>
              <a:defRPr sz="1800" b="0"/>
            </a:lvl2pPr>
            <a:lvl3pPr>
              <a:lnSpc>
                <a:spcPct val="100000"/>
              </a:lnSpc>
              <a:defRPr sz="1800" b="0"/>
            </a:lvl3pPr>
            <a:lvl4pPr>
              <a:lnSpc>
                <a:spcPct val="100000"/>
              </a:lnSpc>
              <a:defRPr sz="1800" b="0"/>
            </a:lvl4pPr>
            <a:lvl5pPr>
              <a:lnSpc>
                <a:spcPct val="100000"/>
              </a:lnSpc>
              <a:defRPr sz="1800" b="0"/>
            </a:lvl5pPr>
          </a:lstStyle>
          <a:p>
            <a:pPr lvl="0"/>
            <a:r>
              <a:rPr lang="en-US"/>
              <a:t>Edit text</a:t>
            </a:r>
          </a:p>
          <a:p>
            <a:pPr lvl="1"/>
            <a:r>
              <a:rPr lang="en-US"/>
              <a:t>Second level</a:t>
            </a:r>
          </a:p>
          <a:p>
            <a:pPr lvl="1"/>
            <a:r>
              <a:rPr lang="en-US"/>
              <a:t>Third level</a:t>
            </a:r>
          </a:p>
          <a:p>
            <a:pPr lvl="1"/>
            <a:r>
              <a:rPr lang="en-US"/>
              <a:t>Fourth level</a:t>
            </a:r>
          </a:p>
          <a:p>
            <a:pPr lvl="1"/>
            <a:r>
              <a:rPr lang="en-US"/>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199185" y="1246663"/>
            <a:ext cx="5608641" cy="5231924"/>
          </a:xfrm>
          <a:prstGeom prst="rect">
            <a:avLst/>
          </a:prstGeom>
        </p:spPr>
        <p:txBody>
          <a:bodyPr/>
          <a:lstStyle>
            <a:lvl1pPr marL="0" indent="0">
              <a:buNone/>
              <a:defRPr/>
            </a:lvl1pPr>
          </a:lstStyle>
          <a:p>
            <a:r>
              <a:rPr lang="en-US"/>
              <a:t>Click icon to add picture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3FBF726-3A82-7143-ACCB-5046CC509D9D}"/>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86077348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08797462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55806050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076776153"/>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904410562"/>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1279458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3_Arrow Left 06">
    <p:spTree>
      <p:nvGrpSpPr>
        <p:cNvPr id="1" name=""/>
        <p:cNvGrpSpPr/>
        <p:nvPr/>
      </p:nvGrpSpPr>
      <p:grpSpPr>
        <a:xfrm>
          <a:off x="0" y="0"/>
          <a:ext cx="0" cy="0"/>
          <a:chOff x="0" y="0"/>
          <a:chExt cx="0" cy="0"/>
        </a:xfrm>
      </p:grpSpPr>
      <p:grpSp>
        <p:nvGrpSpPr>
          <p:cNvPr id="19" name="Group 18"/>
          <p:cNvGrpSpPr/>
          <p:nvPr/>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39545405"/>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43466976"/>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1458273268"/>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3288120581"/>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82539897"/>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376238" y="3968576"/>
            <a:ext cx="5627687" cy="2520000"/>
          </a:xfrm>
        </p:spPr>
        <p:txBody>
          <a:bodyPr/>
          <a:lstStyle>
            <a:lvl1pPr marL="0" indent="0">
              <a:lnSpc>
                <a:spcPct val="100000"/>
              </a:lnSpc>
              <a:buFont typeface="Arial" panose="020B0604020202020204" pitchFamily="34" charset="0"/>
              <a:buNone/>
              <a:defRPr sz="1800" b="0"/>
            </a:lvl1pPr>
            <a:lvl2pPr marL="171446" indent="-171446">
              <a:buFont typeface="Arial" panose="020B0604020202020204" pitchFamily="34" charset="0"/>
              <a:buChar char="•"/>
              <a:defRPr sz="1800"/>
            </a:lvl2pPr>
            <a:lvl3pPr marL="0" indent="0">
              <a:buNone/>
              <a:defRPr sz="1800"/>
            </a:lvl3pPr>
            <a:lvl4pPr>
              <a:defRPr sz="1800"/>
            </a:lvl4pPr>
            <a:lvl5pPr>
              <a:defRPr sz="1800"/>
            </a:lvl5pPr>
          </a:lstStyle>
          <a:p>
            <a:pPr lvl="0"/>
            <a:r>
              <a:rPr lang="en-US"/>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376249" y="1233490"/>
            <a:ext cx="5627676" cy="2576511"/>
          </a:xfrm>
          <a:prstGeom prst="rect">
            <a:avLst/>
          </a:prstGeom>
        </p:spPr>
        <p:txBody>
          <a:bodyPr/>
          <a:lstStyle>
            <a:lvl1pPr marL="0" indent="0">
              <a:buNone/>
              <a:defRPr baseline="0"/>
            </a:lvl1pPr>
          </a:lstStyle>
          <a:p>
            <a:r>
              <a:rPr lang="en-US"/>
              <a:t>Click icon to add picture</a:t>
            </a:r>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6180195" y="1233489"/>
            <a:ext cx="5627631" cy="2576511"/>
          </a:xfrm>
          <a:prstGeom prst="rect">
            <a:avLst/>
          </a:prstGeom>
        </p:spPr>
        <p:txBody>
          <a:bodyPr/>
          <a:lstStyle>
            <a:lvl1pPr marL="0" indent="0">
              <a:buNone/>
              <a:defRPr baseline="0"/>
            </a:lvl1pPr>
          </a:lstStyle>
          <a:p>
            <a:r>
              <a:rPr lang="en-US"/>
              <a:t>Click icon to add picture</a:t>
            </a:r>
          </a:p>
        </p:txBody>
      </p:sp>
      <p:sp>
        <p:nvSpPr>
          <p:cNvPr id="8" name="Text Placeholder 7"/>
          <p:cNvSpPr>
            <a:spLocks noGrp="1"/>
          </p:cNvSpPr>
          <p:nvPr>
            <p:ph type="body" sz="quarter" idx="11" hasCustomPrompt="1"/>
          </p:nvPr>
        </p:nvSpPr>
        <p:spPr>
          <a:xfrm>
            <a:off x="6180195" y="3968576"/>
            <a:ext cx="5627631" cy="2520000"/>
          </a:xfrm>
        </p:spPr>
        <p:txBody>
          <a:bodyPr/>
          <a:lstStyle>
            <a:lvl1pPr marL="0" indent="0">
              <a:lnSpc>
                <a:spcPct val="100000"/>
              </a:lnSpc>
              <a:buFont typeface="Arial" panose="020B0604020202020204" pitchFamily="34" charset="0"/>
              <a:buNone/>
              <a:defRPr b="0"/>
            </a:lvl1pPr>
            <a:lvl2pPr marL="171446" indent="-171446">
              <a:buFont typeface="Arial" panose="020B0604020202020204" pitchFamily="34" charset="0"/>
              <a:buChar char="•"/>
              <a:defRPr/>
            </a:lvl2pPr>
          </a:lstStyle>
          <a:p>
            <a:pPr lvl="0"/>
            <a:r>
              <a:rPr lang="en-US"/>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0270B6DD-EFD0-B148-AC2D-17D9B4352A1A}"/>
              </a:ext>
            </a:extLst>
          </p:cNvPr>
          <p:cNvSpPr>
            <a:spLocks noGrp="1"/>
          </p:cNvSpPr>
          <p:nvPr>
            <p:ph type="body" sz="quarter" idx="12" hasCustomPrompt="1"/>
          </p:nvPr>
        </p:nvSpPr>
        <p:spPr>
          <a:xfrm>
            <a:off x="1212111" y="378746"/>
            <a:ext cx="10595714" cy="520263"/>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Click to edit slide title</a:t>
            </a:r>
          </a:p>
        </p:txBody>
      </p:sp>
    </p:spTree>
    <p:extLst>
      <p:ext uri="{BB962C8B-B14F-4D97-AF65-F5344CB8AC3E}">
        <p14:creationId xmlns:p14="http://schemas.microsoft.com/office/powerpoint/2010/main" val="23428348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7958850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108928394"/>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pPr lvl="0"/>
            <a:r>
              <a:rPr lang="en-US"/>
              <a:t>Click to edit Master text styles</a:t>
            </a:r>
          </a:p>
        </p:txBody>
      </p:sp>
    </p:spTree>
    <p:extLst>
      <p:ext uri="{BB962C8B-B14F-4D97-AF65-F5344CB8AC3E}">
        <p14:creationId xmlns:p14="http://schemas.microsoft.com/office/powerpoint/2010/main" val="2469093790"/>
      </p:ext>
    </p:extLst>
  </p:cSld>
  <p:clrMapOvr>
    <a:masterClrMapping/>
  </p:clrMapOvr>
  <p:hf hdr="0" dt="0"/>
  <p:extLst>
    <p:ext uri="{DCECCB84-F9BA-43D5-87BE-67443E8EF086}">
      <p15:sldGuideLst xmlns:p15="http://schemas.microsoft.com/office/powerpoint/2012/main">
        <p15:guide id="1" orient="horz" pos="77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63494236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5081685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4710592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3876723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27583076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20461195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3021558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a:p>
        </p:txBody>
      </p:sp>
    </p:spTree>
    <p:extLst>
      <p:ext uri="{BB962C8B-B14F-4D97-AF65-F5344CB8AC3E}">
        <p14:creationId xmlns:p14="http://schemas.microsoft.com/office/powerpoint/2010/main" val="406779689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64610882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2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091382048"/>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2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326211435"/>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2_Overview or quotes 04">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055050963"/>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2_Overview or quotes 05">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06594146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2_Overview or quotes 06">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96377244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p:cSld name="2_Overview or quotes 07">
    <p:spTree>
      <p:nvGrpSpPr>
        <p:cNvPr id="1" name=""/>
        <p:cNvGrpSpPr/>
        <p:nvPr/>
      </p:nvGrpSpPr>
      <p:grpSpPr>
        <a:xfrm>
          <a:off x="0" y="0"/>
          <a:ext cx="0" cy="0"/>
          <a:chOff x="0" y="0"/>
          <a:chExt cx="0" cy="0"/>
        </a:xfrm>
      </p:grpSpPr>
      <p:sp>
        <p:nvSpPr>
          <p:cNvPr id="6" name="Rectangle 5"/>
          <p:cNvSpPr/>
          <p:nvPr/>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2634204869"/>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1_Overview or quotes 01">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3480089697"/>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1_Overview or quotes 02">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1455108564"/>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1_Overview or quotes 03">
    <p:spTree>
      <p:nvGrpSpPr>
        <p:cNvPr id="1" name=""/>
        <p:cNvGrpSpPr/>
        <p:nvPr/>
      </p:nvGrpSpPr>
      <p:grpSpPr>
        <a:xfrm>
          <a:off x="0" y="0"/>
          <a:ext cx="0" cy="0"/>
          <a:chOff x="0" y="0"/>
          <a:chExt cx="0" cy="0"/>
        </a:xfrm>
      </p:grpSpPr>
      <p:sp>
        <p:nvSpPr>
          <p:cNvPr id="6" name="Rectangle 5"/>
          <p:cNvSpPr/>
          <p:nvPr/>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pPr lvl="0"/>
            <a:r>
              <a:rPr lang="en-US"/>
              <a:t>Click to edit Master text styles</a:t>
            </a:r>
          </a:p>
        </p:txBody>
      </p:sp>
    </p:spTree>
    <p:extLst>
      <p:ext uri="{BB962C8B-B14F-4D97-AF65-F5344CB8AC3E}">
        <p14:creationId xmlns:p14="http://schemas.microsoft.com/office/powerpoint/2010/main" val="445947102"/>
      </p:ext>
    </p:extLst>
  </p:cSld>
  <p:clrMapOvr>
    <a:masterClrMapping/>
  </p:clrMapOvr>
  <p:hf hdr="0" dt="0"/>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117" Type="http://schemas.openxmlformats.org/officeDocument/2006/relationships/slideLayout" Target="../slideLayouts/slideLayout126.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33" Type="http://schemas.openxmlformats.org/officeDocument/2006/relationships/image" Target="../media/image4.svg"/><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123" Type="http://schemas.openxmlformats.org/officeDocument/2006/relationships/slideLayout" Target="../slideLayouts/slideLayout132.xml"/><Relationship Id="rId128" Type="http://schemas.openxmlformats.org/officeDocument/2006/relationships/slideLayout" Target="../slideLayouts/slideLayout137.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14" Type="http://schemas.openxmlformats.org/officeDocument/2006/relationships/slideLayout" Target="../slideLayouts/slideLayout23.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56" Type="http://schemas.openxmlformats.org/officeDocument/2006/relationships/slideLayout" Target="../slideLayouts/slideLayout65.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113" Type="http://schemas.openxmlformats.org/officeDocument/2006/relationships/slideLayout" Target="../slideLayouts/slideLayout122.xml"/><Relationship Id="rId118" Type="http://schemas.openxmlformats.org/officeDocument/2006/relationships/slideLayout" Target="../slideLayouts/slideLayout127.xml"/><Relationship Id="rId126" Type="http://schemas.openxmlformats.org/officeDocument/2006/relationships/slideLayout" Target="../slideLayouts/slideLayout135.xml"/><Relationship Id="rId134" Type="http://schemas.openxmlformats.org/officeDocument/2006/relationships/image" Target="../media/image3.png"/><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121" Type="http://schemas.openxmlformats.org/officeDocument/2006/relationships/slideLayout" Target="../slideLayouts/slideLayout130.xml"/><Relationship Id="rId3" Type="http://schemas.openxmlformats.org/officeDocument/2006/relationships/slideLayout" Target="../slideLayouts/slideLayout12.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5" Type="http://schemas.openxmlformats.org/officeDocument/2006/relationships/slideLayout" Target="../slideLayouts/slideLayout34.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46" Type="http://schemas.openxmlformats.org/officeDocument/2006/relationships/slideLayout" Target="../slideLayouts/slideLayout55.xml"/><Relationship Id="rId59" Type="http://schemas.openxmlformats.org/officeDocument/2006/relationships/slideLayout" Target="../slideLayouts/slideLayout68.xml"/><Relationship Id="rId67" Type="http://schemas.openxmlformats.org/officeDocument/2006/relationships/slideLayout" Target="../slideLayouts/slideLayout76.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116" Type="http://schemas.openxmlformats.org/officeDocument/2006/relationships/slideLayout" Target="../slideLayouts/slideLayout125.xml"/><Relationship Id="rId124" Type="http://schemas.openxmlformats.org/officeDocument/2006/relationships/slideLayout" Target="../slideLayouts/slideLayout133.xml"/><Relationship Id="rId129" Type="http://schemas.openxmlformats.org/officeDocument/2006/relationships/slideLayout" Target="../slideLayouts/slideLayout138.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54" Type="http://schemas.openxmlformats.org/officeDocument/2006/relationships/slideLayout" Target="../slideLayouts/slideLayout63.xml"/><Relationship Id="rId62" Type="http://schemas.openxmlformats.org/officeDocument/2006/relationships/slideLayout" Target="../slideLayouts/slideLayout71.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11" Type="http://schemas.openxmlformats.org/officeDocument/2006/relationships/slideLayout" Target="../slideLayouts/slideLayout120.xml"/><Relationship Id="rId132" Type="http://schemas.openxmlformats.org/officeDocument/2006/relationships/image" Target="../media/image1.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slideLayout" Target="../slideLayouts/slideLayout123.xml"/><Relationship Id="rId119" Type="http://schemas.openxmlformats.org/officeDocument/2006/relationships/slideLayout" Target="../slideLayouts/slideLayout128.xml"/><Relationship Id="rId127" Type="http://schemas.openxmlformats.org/officeDocument/2006/relationships/slideLayout" Target="../slideLayouts/slideLayout136.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122" Type="http://schemas.openxmlformats.org/officeDocument/2006/relationships/slideLayout" Target="../slideLayouts/slideLayout131.xml"/><Relationship Id="rId130" Type="http://schemas.openxmlformats.org/officeDocument/2006/relationships/slideLayout" Target="../slideLayouts/slideLayout13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120" Type="http://schemas.openxmlformats.org/officeDocument/2006/relationships/slideLayout" Target="../slideLayouts/slideLayout129.xml"/><Relationship Id="rId125" Type="http://schemas.openxmlformats.org/officeDocument/2006/relationships/slideLayout" Target="../slideLayouts/slideLayout134.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slideLayout" Target="../slideLayouts/slideLayout124.xml"/><Relationship Id="rId131" Type="http://schemas.openxmlformats.org/officeDocument/2006/relationships/theme" Target="../theme/theme2.xml"/><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212112" y="369218"/>
            <a:ext cx="10595713" cy="687615"/>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372210" y="1175414"/>
            <a:ext cx="11435615" cy="5303175"/>
          </a:xfrm>
          <a:prstGeom prst="rect">
            <a:avLst/>
          </a:prstGeom>
        </p:spPr>
        <p:txBody>
          <a:bodyPr vert="horz" lIns="0" tIns="0" rIns="0" bIns="0" rtlCol="0" anchor="t" anchorCtr="0">
            <a:noAutofit/>
          </a:bodyPr>
          <a:lstStyle/>
          <a:p>
            <a:pPr lvl="0"/>
            <a:r>
              <a:rPr lang="en-US"/>
              <a:t>Edit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5" y="6584739"/>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a:p>
        </p:txBody>
      </p:sp>
      <p:pic>
        <p:nvPicPr>
          <p:cNvPr id="6" name="Graphic 31">
            <a:extLst>
              <a:ext uri="{FF2B5EF4-FFF2-40B4-BE49-F238E27FC236}">
                <a16:creationId xmlns:a16="http://schemas.microsoft.com/office/drawing/2014/main" id="{AF93FCE7-DBB4-9F4D-BD6A-3D02A5FEEA26}"/>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269739" y="377825"/>
            <a:ext cx="738525" cy="522000"/>
          </a:xfrm>
          <a:prstGeom prst="rect">
            <a:avLst/>
          </a:prstGeom>
        </p:spPr>
      </p:pic>
    </p:spTree>
    <p:extLst>
      <p:ext uri="{BB962C8B-B14F-4D97-AF65-F5344CB8AC3E}">
        <p14:creationId xmlns:p14="http://schemas.microsoft.com/office/powerpoint/2010/main" val="3857744936"/>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 id="2147484208" r:id="rId5"/>
    <p:sldLayoutId id="2147484209" r:id="rId6"/>
    <p:sldLayoutId id="2147484210" r:id="rId7"/>
    <p:sldLayoutId id="2147484216" r:id="rId8"/>
    <p:sldLayoutId id="2147484217" r:id="rId9"/>
  </p:sldLayoutIdLst>
  <p:hf hdr="0" dt="0"/>
  <p:txStyles>
    <p:titleStyle>
      <a:lvl1pPr algn="l" defTabSz="914377" rtl="0" eaLnBrk="1" latinLnBrk="0" hangingPunct="1">
        <a:lnSpc>
          <a:spcPct val="100000"/>
        </a:lnSpc>
        <a:spcBef>
          <a:spcPct val="0"/>
        </a:spcBef>
        <a:buNone/>
        <a:defRPr sz="4000" b="0" i="0" kern="1200" cap="none" baseline="0">
          <a:solidFill>
            <a:schemeClr val="tx1"/>
          </a:solidFill>
          <a:latin typeface="Krana Fat B" panose="00000B00000000000000" pitchFamily="50" charset="0"/>
          <a:ea typeface="+mj-ea"/>
          <a:cs typeface="+mj-cs"/>
        </a:defRPr>
      </a:lvl1pPr>
    </p:titleStyle>
    <p:bodyStyle>
      <a:lvl1pPr marL="0" indent="0" algn="l" defTabSz="914377" rtl="0" eaLnBrk="1" latinLnBrk="0" hangingPunct="1">
        <a:lnSpc>
          <a:spcPct val="100000"/>
        </a:lnSpc>
        <a:spcBef>
          <a:spcPts val="0"/>
        </a:spcBef>
        <a:spcAft>
          <a:spcPts val="651"/>
        </a:spcAft>
        <a:buSzPct val="115000"/>
        <a:buFontTx/>
        <a:buNone/>
        <a:defRPr sz="1800" b="0" i="0" kern="1200">
          <a:solidFill>
            <a:schemeClr val="tx1"/>
          </a:solidFill>
          <a:latin typeface="Montserrat" pitchFamily="2" charset="77"/>
          <a:ea typeface="+mn-ea"/>
          <a:cs typeface="+mn-cs"/>
        </a:defRPr>
      </a:lvl1pPr>
      <a:lvl2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2pPr>
      <a:lvl3pPr marL="355591" indent="-266693" algn="l" defTabSz="914377" rtl="0" eaLnBrk="1" latinLnBrk="0" hangingPunct="1">
        <a:lnSpc>
          <a:spcPct val="100000"/>
        </a:lnSpc>
        <a:spcBef>
          <a:spcPts val="0"/>
        </a:spcBef>
        <a:spcAft>
          <a:spcPts val="651"/>
        </a:spcAft>
        <a:buSzPct val="120000"/>
        <a:buFontTx/>
        <a:buBlip>
          <a:blip r:embed="rId13"/>
        </a:buBlip>
        <a:tabLst/>
        <a:defRPr sz="1800" b="0" i="0" kern="1200">
          <a:solidFill>
            <a:schemeClr val="tx1"/>
          </a:solidFill>
          <a:latin typeface="Montserrat" pitchFamily="2" charset="77"/>
          <a:ea typeface="+mn-ea"/>
          <a:cs typeface="+mn-cs"/>
        </a:defRPr>
      </a:lvl3pPr>
      <a:lvl4pPr marL="355591" indent="-266693" algn="l" defTabSz="914377" rtl="0" eaLnBrk="1" latinLnBrk="0" hangingPunct="1">
        <a:lnSpc>
          <a:spcPct val="100000"/>
        </a:lnSpc>
        <a:spcBef>
          <a:spcPts val="0"/>
        </a:spcBef>
        <a:spcAft>
          <a:spcPts val="651"/>
        </a:spcAft>
        <a:buSzPct val="120000"/>
        <a:buFontTx/>
        <a:buBlip>
          <a:blip r:embed="rId13"/>
        </a:buBlip>
        <a:tabLst/>
        <a:defRPr sz="1800" b="0" kern="1200">
          <a:solidFill>
            <a:schemeClr val="tx1"/>
          </a:solidFill>
          <a:latin typeface="Montserrat" pitchFamily="2" charset="77"/>
          <a:ea typeface="+mn-ea"/>
          <a:cs typeface="+mn-cs"/>
        </a:defRPr>
      </a:lvl4pPr>
      <a:lvl5pPr marL="355591" indent="-266693" algn="l" defTabSz="914377" rtl="0" eaLnBrk="1" latinLnBrk="0" hangingPunct="1">
        <a:lnSpc>
          <a:spcPct val="100000"/>
        </a:lnSpc>
        <a:spcBef>
          <a:spcPts val="0"/>
        </a:spcBef>
        <a:spcAft>
          <a:spcPts val="651"/>
        </a:spcAft>
        <a:buSzPct val="125000"/>
        <a:buFontTx/>
        <a:buBlip>
          <a:blip r:embed="rId13"/>
        </a:buBlip>
        <a:tabLst/>
        <a:defRPr sz="1800" b="0" kern="1200">
          <a:solidFill>
            <a:schemeClr val="tx1"/>
          </a:solidFill>
          <a:latin typeface="Montserrat" pitchFamily="2" charset="77"/>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9">
          <p15:clr>
            <a:srgbClr val="F26B43"/>
          </p15:clr>
        </p15:guide>
        <p15:guide id="2" orient="horz" pos="4081">
          <p15:clr>
            <a:srgbClr val="F26B43"/>
          </p15:clr>
        </p15:guide>
        <p15:guide id="3" pos="237">
          <p15:clr>
            <a:srgbClr val="F26B43"/>
          </p15:clr>
        </p15:guide>
        <p15:guide id="4" pos="732">
          <p15:clr>
            <a:srgbClr val="F26B43"/>
          </p15:clr>
        </p15:guide>
        <p15:guide id="5" pos="851">
          <p15:clr>
            <a:srgbClr val="F26B43"/>
          </p15:clr>
        </p15:guide>
        <p15:guide id="6" pos="1345">
          <p15:clr>
            <a:srgbClr val="F26B43"/>
          </p15:clr>
        </p15:guide>
        <p15:guide id="7" pos="1460">
          <p15:clr>
            <a:srgbClr val="F26B43"/>
          </p15:clr>
        </p15:guide>
        <p15:guide id="8" pos="1955">
          <p15:clr>
            <a:srgbClr val="F26B43"/>
          </p15:clr>
        </p15:guide>
        <p15:guide id="9" pos="2069">
          <p15:clr>
            <a:srgbClr val="F26B43"/>
          </p15:clr>
        </p15:guide>
        <p15:guide id="10" pos="2564">
          <p15:clr>
            <a:srgbClr val="F26B43"/>
          </p15:clr>
        </p15:guide>
        <p15:guide id="11" pos="2683">
          <p15:clr>
            <a:srgbClr val="F26B43"/>
          </p15:clr>
        </p15:guide>
        <p15:guide id="12" pos="3173">
          <p15:clr>
            <a:srgbClr val="F26B43"/>
          </p15:clr>
        </p15:guide>
        <p15:guide id="13" pos="3288">
          <p15:clr>
            <a:srgbClr val="F26B43"/>
          </p15:clr>
        </p15:guide>
        <p15:guide id="14" pos="3783">
          <p15:clr>
            <a:srgbClr val="F26B43"/>
          </p15:clr>
        </p15:guide>
        <p15:guide id="15" pos="3897">
          <p15:clr>
            <a:srgbClr val="F26B43"/>
          </p15:clr>
        </p15:guide>
        <p15:guide id="16" pos="4392">
          <p15:clr>
            <a:srgbClr val="F26B43"/>
          </p15:clr>
        </p15:guide>
        <p15:guide id="17" pos="4507">
          <p15:clr>
            <a:srgbClr val="F26B43"/>
          </p15:clr>
        </p15:guide>
        <p15:guide id="18" pos="5001">
          <p15:clr>
            <a:srgbClr val="F26B43"/>
          </p15:clr>
        </p15:guide>
        <p15:guide id="19" pos="5115">
          <p15:clr>
            <a:srgbClr val="F26B43"/>
          </p15:clr>
        </p15:guide>
        <p15:guide id="20" pos="5611">
          <p15:clr>
            <a:srgbClr val="F26B43"/>
          </p15:clr>
        </p15:guide>
        <p15:guide id="21" pos="5725">
          <p15:clr>
            <a:srgbClr val="F26B43"/>
          </p15:clr>
        </p15:guide>
        <p15:guide id="22" pos="6220">
          <p15:clr>
            <a:srgbClr val="F26B43"/>
          </p15:clr>
        </p15:guide>
        <p15:guide id="23" pos="6335">
          <p15:clr>
            <a:srgbClr val="F26B43"/>
          </p15:clr>
        </p15:guide>
        <p15:guide id="24" pos="6829">
          <p15:clr>
            <a:srgbClr val="F26B43"/>
          </p15:clr>
        </p15:guide>
        <p15:guide id="25" pos="6943">
          <p15:clr>
            <a:srgbClr val="F26B43"/>
          </p15:clr>
        </p15:guide>
        <p15:guide id="26" pos="7439">
          <p15:clr>
            <a:srgbClr val="F26B43"/>
          </p15:clr>
        </p15:guide>
        <p15:guide id="27" pos="3840">
          <p15:clr>
            <a:srgbClr val="9FCC3B"/>
          </p15:clr>
        </p15:guide>
        <p15:guide id="28" orient="horz" pos="2160">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p:nvPicPr>
        <p:blipFill>
          <a:blip r:embed="rId132">
            <a:extLst>
              <a:ext uri="{96DAC541-7B7A-43D3-8B79-37D633B846F1}">
                <asvg:svgBlip xmlns:asvg="http://schemas.microsoft.com/office/drawing/2016/SVG/main" r:embed="rId133"/>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a:p>
        </p:txBody>
      </p:sp>
      <p:sp>
        <p:nvSpPr>
          <p:cNvPr id="6" name="Title Placeholder 1">
            <a:extLst>
              <a:ext uri="{FF2B5EF4-FFF2-40B4-BE49-F238E27FC236}">
                <a16:creationId xmlns:a16="http://schemas.microsoft.com/office/drawing/2014/main" id="{FA26AE09-5FE1-43E3-A913-CA8D5F4E85C1}"/>
              </a:ext>
            </a:extLst>
          </p:cNvPr>
          <p:cNvSpPr>
            <a:spLocks noGrp="1"/>
          </p:cNvSpPr>
          <p:nvPr>
            <p:ph type="title"/>
          </p:nvPr>
        </p:nvSpPr>
        <p:spPr>
          <a:xfrm>
            <a:off x="1349374" y="1138012"/>
            <a:ext cx="9491663" cy="687614"/>
          </a:xfrm>
          <a:prstGeom prst="rect">
            <a:avLst/>
          </a:prstGeom>
        </p:spPr>
        <p:txBody>
          <a:bodyPr vert="horz" lIns="0" tIns="0" rIns="0" bIns="0" rtlCol="0" anchor="t" anchorCtr="0">
            <a:noAutofit/>
          </a:bodyPr>
          <a:lstStyle/>
          <a:p>
            <a:r>
              <a:rPr lang="en-US"/>
              <a:t>Click to edit Master title style</a:t>
            </a:r>
            <a:endParaRPr lang="en-GB" dirty="0"/>
          </a:p>
        </p:txBody>
      </p:sp>
      <p:sp>
        <p:nvSpPr>
          <p:cNvPr id="7" name="Text Placeholder 2">
            <a:extLst>
              <a:ext uri="{FF2B5EF4-FFF2-40B4-BE49-F238E27FC236}">
                <a16:creationId xmlns:a16="http://schemas.microsoft.com/office/drawing/2014/main" id="{6BD369E2-F047-4DCC-9506-5C1A3C49BF1F}"/>
              </a:ext>
            </a:extLst>
          </p:cNvPr>
          <p:cNvSpPr>
            <a:spLocks noGrp="1"/>
          </p:cNvSpPr>
          <p:nvPr>
            <p:ph type="body" idx="1"/>
          </p:nvPr>
        </p:nvSpPr>
        <p:spPr>
          <a:xfrm>
            <a:off x="1350676" y="1944209"/>
            <a:ext cx="9490362" cy="4232753"/>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036645494"/>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 id="2147484457" r:id="rId12"/>
    <p:sldLayoutId id="2147484458" r:id="rId13"/>
    <p:sldLayoutId id="2147484459" r:id="rId14"/>
    <p:sldLayoutId id="2147484460" r:id="rId15"/>
    <p:sldLayoutId id="2147484461" r:id="rId16"/>
    <p:sldLayoutId id="2147484462" r:id="rId17"/>
    <p:sldLayoutId id="2147484463" r:id="rId18"/>
    <p:sldLayoutId id="2147484464" r:id="rId19"/>
    <p:sldLayoutId id="2147484465" r:id="rId20"/>
    <p:sldLayoutId id="2147484466" r:id="rId21"/>
    <p:sldLayoutId id="2147484467" r:id="rId22"/>
    <p:sldLayoutId id="2147484468" r:id="rId23"/>
    <p:sldLayoutId id="2147484469" r:id="rId24"/>
    <p:sldLayoutId id="2147484470" r:id="rId25"/>
    <p:sldLayoutId id="2147484471" r:id="rId26"/>
    <p:sldLayoutId id="2147484472" r:id="rId27"/>
    <p:sldLayoutId id="2147484473" r:id="rId28"/>
    <p:sldLayoutId id="2147484474" r:id="rId29"/>
    <p:sldLayoutId id="2147484475" r:id="rId30"/>
    <p:sldLayoutId id="2147484476" r:id="rId31"/>
    <p:sldLayoutId id="2147484477" r:id="rId32"/>
    <p:sldLayoutId id="2147484478" r:id="rId33"/>
    <p:sldLayoutId id="2147484479" r:id="rId34"/>
    <p:sldLayoutId id="2147484480" r:id="rId35"/>
    <p:sldLayoutId id="2147484481" r:id="rId36"/>
    <p:sldLayoutId id="2147484482" r:id="rId37"/>
    <p:sldLayoutId id="2147484483" r:id="rId38"/>
    <p:sldLayoutId id="2147484484" r:id="rId39"/>
    <p:sldLayoutId id="2147484485" r:id="rId40"/>
    <p:sldLayoutId id="2147484486" r:id="rId41"/>
    <p:sldLayoutId id="2147484487" r:id="rId42"/>
    <p:sldLayoutId id="2147484488" r:id="rId43"/>
    <p:sldLayoutId id="2147484489" r:id="rId44"/>
    <p:sldLayoutId id="2147484490" r:id="rId45"/>
    <p:sldLayoutId id="2147484491" r:id="rId46"/>
    <p:sldLayoutId id="2147484492" r:id="rId47"/>
    <p:sldLayoutId id="2147484493" r:id="rId48"/>
    <p:sldLayoutId id="2147484494" r:id="rId49"/>
    <p:sldLayoutId id="2147484495" r:id="rId50"/>
    <p:sldLayoutId id="2147484496" r:id="rId51"/>
    <p:sldLayoutId id="2147484497" r:id="rId52"/>
    <p:sldLayoutId id="2147484498" r:id="rId53"/>
    <p:sldLayoutId id="2147484499" r:id="rId54"/>
    <p:sldLayoutId id="2147484500" r:id="rId55"/>
    <p:sldLayoutId id="2147484501" r:id="rId56"/>
    <p:sldLayoutId id="2147484502" r:id="rId57"/>
    <p:sldLayoutId id="2147484503" r:id="rId58"/>
    <p:sldLayoutId id="2147484504" r:id="rId59"/>
    <p:sldLayoutId id="2147484505" r:id="rId60"/>
    <p:sldLayoutId id="2147484506" r:id="rId61"/>
    <p:sldLayoutId id="2147484507" r:id="rId62"/>
    <p:sldLayoutId id="2147484508" r:id="rId63"/>
    <p:sldLayoutId id="2147484509" r:id="rId64"/>
    <p:sldLayoutId id="2147484510" r:id="rId65"/>
    <p:sldLayoutId id="2147484511" r:id="rId66"/>
    <p:sldLayoutId id="2147484512" r:id="rId67"/>
    <p:sldLayoutId id="2147484513" r:id="rId68"/>
    <p:sldLayoutId id="2147484514" r:id="rId69"/>
    <p:sldLayoutId id="2147484515" r:id="rId70"/>
    <p:sldLayoutId id="2147484516" r:id="rId71"/>
    <p:sldLayoutId id="2147484517" r:id="rId72"/>
    <p:sldLayoutId id="2147484518" r:id="rId73"/>
    <p:sldLayoutId id="2147484519" r:id="rId74"/>
    <p:sldLayoutId id="2147484520" r:id="rId75"/>
    <p:sldLayoutId id="2147484521" r:id="rId76"/>
    <p:sldLayoutId id="2147484522" r:id="rId77"/>
    <p:sldLayoutId id="2147484523" r:id="rId78"/>
    <p:sldLayoutId id="2147484524" r:id="rId79"/>
    <p:sldLayoutId id="2147484525" r:id="rId80"/>
    <p:sldLayoutId id="2147484526" r:id="rId81"/>
    <p:sldLayoutId id="2147484527" r:id="rId82"/>
    <p:sldLayoutId id="2147484528" r:id="rId83"/>
    <p:sldLayoutId id="2147484529" r:id="rId84"/>
    <p:sldLayoutId id="2147484530" r:id="rId85"/>
    <p:sldLayoutId id="2147484531" r:id="rId86"/>
    <p:sldLayoutId id="2147484532" r:id="rId87"/>
    <p:sldLayoutId id="2147484533" r:id="rId88"/>
    <p:sldLayoutId id="2147484534" r:id="rId89"/>
    <p:sldLayoutId id="2147484535" r:id="rId90"/>
    <p:sldLayoutId id="2147484536" r:id="rId91"/>
    <p:sldLayoutId id="2147484537" r:id="rId92"/>
    <p:sldLayoutId id="2147484538" r:id="rId93"/>
    <p:sldLayoutId id="2147484539" r:id="rId94"/>
    <p:sldLayoutId id="2147484540" r:id="rId95"/>
    <p:sldLayoutId id="2147484541" r:id="rId96"/>
    <p:sldLayoutId id="2147484542" r:id="rId97"/>
    <p:sldLayoutId id="2147484543" r:id="rId98"/>
    <p:sldLayoutId id="2147484544" r:id="rId99"/>
    <p:sldLayoutId id="2147484545" r:id="rId100"/>
    <p:sldLayoutId id="2147484546" r:id="rId101"/>
    <p:sldLayoutId id="2147484547" r:id="rId102"/>
    <p:sldLayoutId id="2147484548" r:id="rId103"/>
    <p:sldLayoutId id="2147484549" r:id="rId104"/>
    <p:sldLayoutId id="2147484550" r:id="rId105"/>
    <p:sldLayoutId id="2147484551" r:id="rId106"/>
    <p:sldLayoutId id="2147484552" r:id="rId107"/>
    <p:sldLayoutId id="2147484553" r:id="rId108"/>
    <p:sldLayoutId id="2147484554" r:id="rId109"/>
    <p:sldLayoutId id="2147484555" r:id="rId110"/>
    <p:sldLayoutId id="2147484556" r:id="rId111"/>
    <p:sldLayoutId id="2147484557" r:id="rId112"/>
    <p:sldLayoutId id="2147484558" r:id="rId113"/>
    <p:sldLayoutId id="2147484559" r:id="rId114"/>
    <p:sldLayoutId id="2147484560" r:id="rId115"/>
    <p:sldLayoutId id="2147484561" r:id="rId116"/>
    <p:sldLayoutId id="2147484562" r:id="rId117"/>
    <p:sldLayoutId id="2147484563" r:id="rId118"/>
    <p:sldLayoutId id="2147484564" r:id="rId119"/>
    <p:sldLayoutId id="2147484565" r:id="rId120"/>
    <p:sldLayoutId id="2147484566" r:id="rId121"/>
    <p:sldLayoutId id="2147484567" r:id="rId122"/>
    <p:sldLayoutId id="2147484568" r:id="rId123"/>
    <p:sldLayoutId id="2147484569" r:id="rId124"/>
    <p:sldLayoutId id="2147484570" r:id="rId125"/>
    <p:sldLayoutId id="2147484571" r:id="rId126"/>
    <p:sldLayoutId id="2147484572" r:id="rId127"/>
    <p:sldLayoutId id="2147484573" r:id="rId128"/>
    <p:sldLayoutId id="2147484574" r:id="rId129"/>
    <p:sldLayoutId id="2147484575" r:id="rId130"/>
  </p:sldLayoutIdLst>
  <p:hf hd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134"/>
        </a:buBlip>
        <a:defRPr sz="1800" b="1" i="0" kern="1200">
          <a:solidFill>
            <a:schemeClr val="tx1"/>
          </a:solidFill>
          <a:latin typeface="Montserrat" pitchFamily="2" charset="77"/>
          <a:ea typeface="+mn-ea"/>
          <a:cs typeface="+mn-cs"/>
        </a:defRPr>
      </a:lvl1pPr>
      <a:lvl2pPr marL="360000" indent="-180000" algn="l" defTabSz="914400" rtl="0" eaLnBrk="1" latinLnBrk="0" hangingPunct="1">
        <a:lnSpc>
          <a:spcPts val="1400"/>
        </a:lnSpc>
        <a:spcBef>
          <a:spcPts val="0"/>
        </a:spcBef>
        <a:spcAft>
          <a:spcPts val="650"/>
        </a:spcAft>
        <a:buSzPct val="125000"/>
        <a:buFontTx/>
        <a:buBlip>
          <a:blip r:embed="rId134"/>
        </a:buBlip>
        <a:tabLst/>
        <a:defRPr sz="1200" kern="1200">
          <a:solidFill>
            <a:schemeClr val="tx1"/>
          </a:solidFill>
          <a:latin typeface="Montserrat" pitchFamily="2" charset="77"/>
          <a:ea typeface="+mn-ea"/>
          <a:cs typeface="+mn-cs"/>
        </a:defRPr>
      </a:lvl2pPr>
      <a:lvl3pPr marL="540000" indent="-180000" algn="l" defTabSz="914400" rtl="0" eaLnBrk="1" latinLnBrk="0" hangingPunct="1">
        <a:lnSpc>
          <a:spcPts val="1400"/>
        </a:lnSpc>
        <a:spcBef>
          <a:spcPts val="0"/>
        </a:spcBef>
        <a:spcAft>
          <a:spcPts val="650"/>
        </a:spcAft>
        <a:buSzPct val="120000"/>
        <a:buFontTx/>
        <a:buBlip>
          <a:blip r:embed="rId134"/>
        </a:buBlip>
        <a:tabLst/>
        <a:defRPr sz="1000" b="1" i="0" kern="1200">
          <a:solidFill>
            <a:schemeClr val="tx1"/>
          </a:solidFill>
          <a:latin typeface="Montserrat" pitchFamily="2" charset="77"/>
          <a:ea typeface="+mn-ea"/>
          <a:cs typeface="+mn-cs"/>
        </a:defRPr>
      </a:lvl3pPr>
      <a:lvl4pPr marL="720000" indent="-180000" algn="l" defTabSz="914400" rtl="0" eaLnBrk="1" latinLnBrk="0" hangingPunct="1">
        <a:lnSpc>
          <a:spcPts val="1200"/>
        </a:lnSpc>
        <a:spcBef>
          <a:spcPts val="0"/>
        </a:spcBef>
        <a:spcAft>
          <a:spcPts val="650"/>
        </a:spcAft>
        <a:buSzPct val="120000"/>
        <a:buFontTx/>
        <a:buBlip>
          <a:blip r:embed="rId134"/>
        </a:buBlip>
        <a:tabLst/>
        <a:defRPr sz="1000" kern="1200">
          <a:solidFill>
            <a:schemeClr val="tx1"/>
          </a:solidFill>
          <a:latin typeface="Montserrat" pitchFamily="2" charset="77"/>
          <a:ea typeface="+mn-ea"/>
          <a:cs typeface="+mn-cs"/>
        </a:defRPr>
      </a:lvl4pPr>
      <a:lvl5pPr marL="900000" indent="-180000" algn="l" defTabSz="914400" rtl="0" eaLnBrk="1" latinLnBrk="0" hangingPunct="1">
        <a:lnSpc>
          <a:spcPts val="1000"/>
        </a:lnSpc>
        <a:spcBef>
          <a:spcPts val="0"/>
        </a:spcBef>
        <a:spcAft>
          <a:spcPts val="650"/>
        </a:spcAft>
        <a:buSzPct val="125000"/>
        <a:buFontTx/>
        <a:buBlip>
          <a:blip r:embed="rId134"/>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9" orient="horz" pos="238">
          <p15:clr>
            <a:srgbClr val="F26B43"/>
          </p15:clr>
        </p15:guide>
        <p15:guide id="30" orient="horz" pos="4081">
          <p15:clr>
            <a:srgbClr val="F26B43"/>
          </p15:clr>
        </p15:guide>
        <p15:guide id="31" pos="237">
          <p15:clr>
            <a:srgbClr val="F26B43"/>
          </p15:clr>
        </p15:guide>
        <p15:guide id="32" pos="732">
          <p15:clr>
            <a:srgbClr val="F26B43"/>
          </p15:clr>
        </p15:guide>
        <p15:guide id="33" pos="850">
          <p15:clr>
            <a:srgbClr val="F26B43"/>
          </p15:clr>
        </p15:guide>
        <p15:guide id="34" pos="1345">
          <p15:clr>
            <a:srgbClr val="F26B43"/>
          </p15:clr>
        </p15:guide>
        <p15:guide id="35" pos="1460">
          <p15:clr>
            <a:srgbClr val="F26B43"/>
          </p15:clr>
        </p15:guide>
        <p15:guide id="36" pos="1954">
          <p15:clr>
            <a:srgbClr val="F26B43"/>
          </p15:clr>
        </p15:guide>
        <p15:guide id="37" pos="2069">
          <p15:clr>
            <a:srgbClr val="F26B43"/>
          </p15:clr>
        </p15:guide>
        <p15:guide id="38" pos="2564">
          <p15:clr>
            <a:srgbClr val="F26B43"/>
          </p15:clr>
        </p15:guide>
        <p15:guide id="39" pos="2678">
          <p15:clr>
            <a:srgbClr val="F26B43"/>
          </p15:clr>
        </p15:guide>
        <p15:guide id="40" pos="3173">
          <p15:clr>
            <a:srgbClr val="F26B43"/>
          </p15:clr>
        </p15:guide>
        <p15:guide id="41" pos="3288">
          <p15:clr>
            <a:srgbClr val="F26B43"/>
          </p15:clr>
        </p15:guide>
        <p15:guide id="42" pos="3782">
          <p15:clr>
            <a:srgbClr val="F26B43"/>
          </p15:clr>
        </p15:guide>
        <p15:guide id="43" pos="3897">
          <p15:clr>
            <a:srgbClr val="F26B43"/>
          </p15:clr>
        </p15:guide>
        <p15:guide id="44" pos="4392">
          <p15:clr>
            <a:srgbClr val="F26B43"/>
          </p15:clr>
        </p15:guide>
        <p15:guide id="45" pos="4506">
          <p15:clr>
            <a:srgbClr val="F26B43"/>
          </p15:clr>
        </p15:guide>
        <p15:guide id="46" pos="5001">
          <p15:clr>
            <a:srgbClr val="F26B43"/>
          </p15:clr>
        </p15:guide>
        <p15:guide id="47" pos="5115">
          <p15:clr>
            <a:srgbClr val="F26B43"/>
          </p15:clr>
        </p15:guide>
        <p15:guide id="48" pos="5610">
          <p15:clr>
            <a:srgbClr val="F26B43"/>
          </p15:clr>
        </p15:guide>
        <p15:guide id="49" pos="5725">
          <p15:clr>
            <a:srgbClr val="F26B43"/>
          </p15:clr>
        </p15:guide>
        <p15:guide id="50" pos="6220">
          <p15:clr>
            <a:srgbClr val="F26B43"/>
          </p15:clr>
        </p15:guide>
        <p15:guide id="51" pos="6334">
          <p15:clr>
            <a:srgbClr val="F26B43"/>
          </p15:clr>
        </p15:guide>
        <p15:guide id="52" pos="6829">
          <p15:clr>
            <a:srgbClr val="F26B43"/>
          </p15:clr>
        </p15:guide>
        <p15:guide id="53" pos="6943">
          <p15:clr>
            <a:srgbClr val="F26B43"/>
          </p15:clr>
        </p15:guide>
        <p15:guide id="54" pos="7438">
          <p15:clr>
            <a:srgbClr val="F26B43"/>
          </p15:clr>
        </p15:guide>
        <p15:guide id="55" pos="3840">
          <p15:clr>
            <a:srgbClr val="9FCC3B"/>
          </p15:clr>
        </p15:guide>
        <p15:guide id="56"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136.x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6.xml"/></Relationships>
</file>

<file path=ppt/slides/_rels/slide22.xml.rels><?xml version="1.0" encoding="UTF-8" standalone="yes"?>
<Relationships xmlns="http://schemas.openxmlformats.org/package/2006/relationships"><Relationship Id="rId3" Type="http://schemas.openxmlformats.org/officeDocument/2006/relationships/hyperlink" Target="http://regexr.com/" TargetMode="External"/><Relationship Id="rId2" Type="http://schemas.openxmlformats.org/officeDocument/2006/relationships/notesSlide" Target="../notesSlides/notesSlide22.xml"/><Relationship Id="rId1" Type="http://schemas.openxmlformats.org/officeDocument/2006/relationships/slideLayout" Target="../slideLayouts/slideLayout13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6.xml"/></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36.xml"/><Relationship Id="rId4" Type="http://schemas.openxmlformats.org/officeDocument/2006/relationships/image" Target="../media/image35.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6.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5" y="2322726"/>
            <a:ext cx="6596062" cy="2431485"/>
          </a:xfrm>
        </p:spPr>
        <p:txBody>
          <a:bodyPr/>
          <a:lstStyle/>
          <a:p>
            <a:r>
              <a:rPr lang="en-US" dirty="0"/>
              <a:t>Forms and regular expressions</a:t>
            </a:r>
          </a:p>
        </p:txBody>
      </p:sp>
      <p:sp>
        <p:nvSpPr>
          <p:cNvPr id="4099" name="Subtitle 2"/>
          <p:cNvSpPr>
            <a:spLocks noGrp="1"/>
          </p:cNvSpPr>
          <p:nvPr>
            <p:ph type="body" sz="quarter" idx="10"/>
          </p:nvPr>
        </p:nvSpPr>
        <p:spPr>
          <a:xfrm>
            <a:off x="376237" y="5768975"/>
            <a:ext cx="6604609" cy="709613"/>
          </a:xfrm>
        </p:spPr>
        <p:txBody>
          <a:bodyPr/>
          <a:lstStyle/>
          <a:p>
            <a:pPr marL="0" indent="0">
              <a:buNone/>
            </a:pPr>
            <a:r>
              <a:rPr lang="en-US" dirty="0"/>
              <a:t>Programming with JavaScript</a:t>
            </a:r>
          </a:p>
        </p:txBody>
      </p:sp>
    </p:spTree>
    <p:extLst>
      <p:ext uri="{BB962C8B-B14F-4D97-AF65-F5344CB8AC3E}">
        <p14:creationId xmlns:p14="http://schemas.microsoft.com/office/powerpoint/2010/main" val="226423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449B39-BC54-42C5-95C0-7C93553708D8}"/>
              </a:ext>
            </a:extLst>
          </p:cNvPr>
          <p:cNvSpPr>
            <a:spLocks noGrp="1"/>
          </p:cNvSpPr>
          <p:nvPr>
            <p:ph type="body" sz="quarter" idx="12"/>
          </p:nvPr>
        </p:nvSpPr>
        <p:spPr/>
        <p:txBody>
          <a:bodyPr/>
          <a:lstStyle/>
          <a:p>
            <a:r>
              <a:rPr lang="en-GB" dirty="0"/>
              <a:t>Understanding forms – selecting form elements</a:t>
            </a:r>
          </a:p>
        </p:txBody>
      </p:sp>
      <p:sp>
        <p:nvSpPr>
          <p:cNvPr id="2" name="Text Placeholder 1"/>
          <p:cNvSpPr>
            <a:spLocks noGrp="1"/>
          </p:cNvSpPr>
          <p:nvPr>
            <p:ph type="body" sz="quarter" idx="11"/>
          </p:nvPr>
        </p:nvSpPr>
        <p:spPr>
          <a:xfrm>
            <a:off x="376237" y="1666875"/>
            <a:ext cx="11431587" cy="4811714"/>
          </a:xfrm>
        </p:spPr>
        <p:txBody>
          <a:bodyPr/>
          <a:lstStyle/>
          <a:p>
            <a:pPr marL="285750" indent="-285750">
              <a:buFont typeface="Arial" panose="020B0604020202020204" pitchFamily="34" charset="0"/>
              <a:buChar char="•"/>
            </a:pPr>
            <a:r>
              <a:rPr lang="en-GB" dirty="0"/>
              <a:t>You can use DOM or BOM techniques to select forms (DOM should be preferred)</a:t>
            </a:r>
          </a:p>
          <a:p>
            <a:pPr marL="457196" lvl="1" indent="-285750">
              <a:buSzPct val="100000"/>
              <a:buFont typeface="Courier New" panose="02070309020205020404" pitchFamily="49" charset="0"/>
              <a:buChar char="o"/>
            </a:pPr>
            <a:r>
              <a:rPr lang="en-GB" dirty="0"/>
              <a:t>The BOM maintains an array of form objects</a:t>
            </a:r>
          </a:p>
          <a:p>
            <a:pPr marL="457196" lvl="1" indent="-285750">
              <a:buSzPct val="100000"/>
              <a:buFont typeface="Courier New" panose="02070309020205020404" pitchFamily="49" charset="0"/>
              <a:buChar char="o"/>
            </a:pPr>
            <a:r>
              <a:rPr lang="en-GB" dirty="0"/>
              <a:t>The DOM allows id or hierarchical selection and is significantly faster</a:t>
            </a:r>
          </a:p>
          <a:p>
            <a:pPr marL="285750" indent="-285750">
              <a:buFont typeface="Arial" panose="020B0604020202020204" pitchFamily="34" charset="0"/>
              <a:buChar char="•"/>
            </a:pPr>
            <a:r>
              <a:rPr lang="en-GB" dirty="0"/>
              <a:t>Elements can have a name and an id attribute</a:t>
            </a:r>
          </a:p>
          <a:p>
            <a:pPr marL="457196" lvl="1" indent="-285750">
              <a:buSzPct val="100000"/>
              <a:buFont typeface="Courier New" panose="02070309020205020404" pitchFamily="49" charset="0"/>
              <a:buChar char="o"/>
            </a:pPr>
            <a:r>
              <a:rPr lang="en-GB" dirty="0"/>
              <a:t>Name is needed if you are going to submit a form to the server</a:t>
            </a:r>
          </a:p>
          <a:p>
            <a:pPr lvl="3"/>
            <a:endParaRPr lang="en-GB" dirty="0"/>
          </a:p>
          <a:p>
            <a:pPr lvl="3"/>
            <a:endParaRPr lang="en-GB" dirty="0"/>
          </a:p>
          <a:p>
            <a:pPr lvl="1"/>
            <a:endParaRPr lang="en-GB" dirty="0"/>
          </a:p>
        </p:txBody>
      </p:sp>
      <p:sp>
        <p:nvSpPr>
          <p:cNvPr id="7" name="Rectangle 6">
            <a:extLst>
              <a:ext uri="{FF2B5EF4-FFF2-40B4-BE49-F238E27FC236}">
                <a16:creationId xmlns:a16="http://schemas.microsoft.com/office/drawing/2014/main" id="{E727035E-8D4A-41D1-9C4F-74E59374AD1B}"/>
              </a:ext>
            </a:extLst>
          </p:cNvPr>
          <p:cNvSpPr/>
          <p:nvPr/>
        </p:nvSpPr>
        <p:spPr>
          <a:xfrm>
            <a:off x="389630" y="3716226"/>
            <a:ext cx="11404800" cy="2308324"/>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&lt;form name="demo" id="demo" action="process.pl"&gt;</a:t>
            </a:r>
          </a:p>
          <a:p>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&lt;/form&gt;</a:t>
            </a:r>
          </a:p>
          <a:p>
            <a:r>
              <a:rPr lang="en-GB" sz="1600" b="1" dirty="0">
                <a:latin typeface="Courier New" panose="02070309020205020404" pitchFamily="49" charset="0"/>
                <a:cs typeface="Courier New" panose="02070309020205020404" pitchFamily="49" charset="0"/>
              </a:rPr>
              <a:t>&lt;script&gt;</a:t>
            </a:r>
          </a:p>
          <a:p>
            <a:r>
              <a:rPr lang="en-GB" sz="1600" b="1" dirty="0">
                <a:latin typeface="Courier New" panose="02070309020205020404" pitchFamily="49" charset="0"/>
                <a:cs typeface="Courier New" panose="02070309020205020404" pitchFamily="49" charset="0"/>
              </a:rPr>
              <a:t>    frm1 = </a:t>
            </a:r>
            <a:r>
              <a:rPr lang="en-GB" sz="1600" b="1" dirty="0" err="1">
                <a:latin typeface="Courier New" panose="02070309020205020404" pitchFamily="49" charset="0"/>
                <a:cs typeface="Courier New" panose="02070309020205020404" pitchFamily="49" charset="0"/>
              </a:rPr>
              <a:t>document.demo</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frm2 = </a:t>
            </a:r>
            <a:r>
              <a:rPr lang="en-GB" sz="1600" b="1" dirty="0" err="1">
                <a:latin typeface="Courier New" panose="02070309020205020404" pitchFamily="49" charset="0"/>
                <a:cs typeface="Courier New" panose="02070309020205020404" pitchFamily="49" charset="0"/>
              </a:rPr>
              <a:t>document.forms</a:t>
            </a:r>
            <a:r>
              <a:rPr lang="en-GB" sz="1600" b="1" dirty="0">
                <a:latin typeface="Courier New" panose="02070309020205020404" pitchFamily="49" charset="0"/>
                <a:cs typeface="Courier New" panose="02070309020205020404" pitchFamily="49" charset="0"/>
              </a:rPr>
              <a:t>[0]; </a:t>
            </a:r>
          </a:p>
          <a:p>
            <a:r>
              <a:rPr lang="en-GB" sz="1600" b="1" dirty="0">
                <a:latin typeface="Courier New" panose="02070309020205020404" pitchFamily="49" charset="0"/>
                <a:cs typeface="Courier New" panose="02070309020205020404" pitchFamily="49" charset="0"/>
              </a:rPr>
              <a:t>    frm3 = </a:t>
            </a:r>
            <a:r>
              <a:rPr lang="en-GB" sz="1600" b="1" dirty="0" err="1">
                <a:latin typeface="Courier New" panose="02070309020205020404" pitchFamily="49" charset="0"/>
                <a:cs typeface="Courier New" panose="02070309020205020404" pitchFamily="49" charset="0"/>
              </a:rPr>
              <a:t>document.forms</a:t>
            </a:r>
            <a:r>
              <a:rPr lang="en-GB" sz="1600" b="1" dirty="0">
                <a:latin typeface="Courier New" panose="02070309020205020404" pitchFamily="49" charset="0"/>
                <a:cs typeface="Courier New" panose="02070309020205020404" pitchFamily="49" charset="0"/>
              </a:rPr>
              <a:t>["demo"];</a:t>
            </a:r>
          </a:p>
          <a:p>
            <a:r>
              <a:rPr lang="en-GB" sz="1600" b="1" dirty="0">
                <a:latin typeface="Courier New" panose="02070309020205020404" pitchFamily="49" charset="0"/>
                <a:cs typeface="Courier New" panose="02070309020205020404" pitchFamily="49" charset="0"/>
              </a:rPr>
              <a:t>    frm4 = </a:t>
            </a:r>
            <a:r>
              <a:rPr lang="en-GB" sz="1600" b="1" dirty="0" err="1">
                <a:latin typeface="Courier New" panose="02070309020205020404" pitchFamily="49" charset="0"/>
                <a:cs typeface="Courier New" panose="02070309020205020404" pitchFamily="49" charset="0"/>
              </a:rPr>
              <a:t>document.getElementById</a:t>
            </a:r>
            <a:r>
              <a:rPr lang="en-GB" sz="1600" b="1" dirty="0">
                <a:latin typeface="Courier New" panose="02070309020205020404" pitchFamily="49" charset="0"/>
                <a:cs typeface="Courier New" panose="02070309020205020404" pitchFamily="49" charset="0"/>
              </a:rPr>
              <a:t>("demo");</a:t>
            </a:r>
          </a:p>
          <a:p>
            <a:r>
              <a:rPr lang="en-GB" sz="1600" b="1" dirty="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358940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751762-0161-414C-9D58-44ABB1F436C6}"/>
              </a:ext>
            </a:extLst>
          </p:cNvPr>
          <p:cNvSpPr>
            <a:spLocks noGrp="1"/>
          </p:cNvSpPr>
          <p:nvPr>
            <p:ph type="body" sz="quarter" idx="12"/>
          </p:nvPr>
        </p:nvSpPr>
        <p:spPr/>
        <p:txBody>
          <a:bodyPr/>
          <a:lstStyle/>
          <a:p>
            <a:r>
              <a:rPr lang="en-GB" dirty="0"/>
              <a:t>Accessing input elements</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Elements are sub objects of the form object</a:t>
            </a:r>
          </a:p>
          <a:p>
            <a:pPr marL="285750" indent="-285750">
              <a:buFont typeface="Arial" panose="020B0604020202020204" pitchFamily="34" charset="0"/>
              <a:buChar char="•"/>
            </a:pPr>
            <a:r>
              <a:rPr lang="en-GB" dirty="0"/>
              <a:t>Once selected, the input object has a series of properties.</a:t>
            </a:r>
          </a:p>
          <a:p>
            <a:endParaRPr lang="en-GB" dirty="0"/>
          </a:p>
          <a:p>
            <a:pPr lvl="1"/>
            <a:endParaRPr lang="en-GB" dirty="0"/>
          </a:p>
        </p:txBody>
      </p:sp>
      <p:graphicFrame>
        <p:nvGraphicFramePr>
          <p:cNvPr id="7" name="Table 6">
            <a:extLst>
              <a:ext uri="{FF2B5EF4-FFF2-40B4-BE49-F238E27FC236}">
                <a16:creationId xmlns:a16="http://schemas.microsoft.com/office/drawing/2014/main" id="{031CBF3E-53B7-4536-A3E1-73C42A5DB078}"/>
              </a:ext>
            </a:extLst>
          </p:cNvPr>
          <p:cNvGraphicFramePr>
            <a:graphicFrameLocks noGrp="1"/>
          </p:cNvGraphicFramePr>
          <p:nvPr>
            <p:extLst>
              <p:ext uri="{D42A27DB-BD31-4B8C-83A1-F6EECF244321}">
                <p14:modId xmlns:p14="http://schemas.microsoft.com/office/powerpoint/2010/main" val="2127714941"/>
              </p:ext>
            </p:extLst>
          </p:nvPr>
        </p:nvGraphicFramePr>
        <p:xfrm>
          <a:off x="389631" y="2288098"/>
          <a:ext cx="11404798" cy="3821430"/>
        </p:xfrm>
        <a:graphic>
          <a:graphicData uri="http://schemas.openxmlformats.org/drawingml/2006/table">
            <a:tbl>
              <a:tblPr firstRow="1" bandCol="1">
                <a:tableStyleId>{5C22544A-7EE6-4342-B048-85BDC9FD1C3A}</a:tableStyleId>
              </a:tblPr>
              <a:tblGrid>
                <a:gridCol w="1586086">
                  <a:extLst>
                    <a:ext uri="{9D8B030D-6E8A-4147-A177-3AD203B41FA5}">
                      <a16:colId xmlns:a16="http://schemas.microsoft.com/office/drawing/2014/main" val="20000"/>
                    </a:ext>
                  </a:extLst>
                </a:gridCol>
                <a:gridCol w="1311167">
                  <a:extLst>
                    <a:ext uri="{9D8B030D-6E8A-4147-A177-3AD203B41FA5}">
                      <a16:colId xmlns:a16="http://schemas.microsoft.com/office/drawing/2014/main" val="20001"/>
                    </a:ext>
                  </a:extLst>
                </a:gridCol>
                <a:gridCol w="8507545">
                  <a:extLst>
                    <a:ext uri="{9D8B030D-6E8A-4147-A177-3AD203B41FA5}">
                      <a16:colId xmlns:a16="http://schemas.microsoft.com/office/drawing/2014/main" val="20002"/>
                    </a:ext>
                  </a:extLst>
                </a:gridCol>
              </a:tblGrid>
              <a:tr h="159863">
                <a:tc>
                  <a:txBody>
                    <a:bodyPr/>
                    <a:lstStyle/>
                    <a:p>
                      <a:pPr algn="l" fontAlgn="b"/>
                      <a:r>
                        <a:rPr lang="en-GB" sz="1800" u="none" strike="noStrike" kern="1200" dirty="0">
                          <a:effectLst/>
                        </a:rPr>
                        <a:t>Attribute</a:t>
                      </a:r>
                      <a:endParaRPr lang="en-GB" sz="1800" b="1" u="none" strike="noStrike" kern="1200" dirty="0">
                        <a:solidFill>
                          <a:schemeClr val="lt1"/>
                        </a:solidFill>
                        <a:effectLst/>
                        <a:latin typeface="Arial" panose="020B0604020202020204" pitchFamily="34" charset="0"/>
                        <a:ea typeface="+mn-ea"/>
                        <a:cs typeface="Arial" panose="020B0604020202020204" pitchFamily="34" charset="0"/>
                      </a:endParaRPr>
                    </a:p>
                  </a:txBody>
                  <a:tcPr marL="9525" marR="9525" marT="9525" marB="0" anchor="b"/>
                </a:tc>
                <a:tc>
                  <a:txBody>
                    <a:bodyPr/>
                    <a:lstStyle/>
                    <a:p>
                      <a:pPr algn="l" fontAlgn="b"/>
                      <a:r>
                        <a:rPr lang="en-GB" sz="1800" u="none" strike="noStrike" dirty="0">
                          <a:effectLst/>
                        </a:rPr>
                        <a:t>Value</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GB" sz="1800" u="none" strike="noStrike" dirty="0">
                          <a:effectLst/>
                        </a:rPr>
                        <a:t>Description</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0"/>
                  </a:ext>
                </a:extLst>
              </a:tr>
              <a:tr h="159863">
                <a:tc>
                  <a:txBody>
                    <a:bodyPr/>
                    <a:lstStyle/>
                    <a:p>
                      <a:pPr algn="l" fontAlgn="b"/>
                      <a:r>
                        <a:rPr lang="en-GB" sz="1600" u="none" strike="noStrike" dirty="0">
                          <a:effectLst/>
                        </a:rPr>
                        <a:t>alt</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text</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an alternate text for an image (only for type="image")</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1"/>
                  </a:ext>
                </a:extLst>
              </a:tr>
              <a:tr h="314361">
                <a:tc>
                  <a:txBody>
                    <a:bodyPr/>
                    <a:lstStyle/>
                    <a:p>
                      <a:pPr algn="l" fontAlgn="b"/>
                      <a:r>
                        <a:rPr lang="en-GB" sz="1600" u="none" strike="noStrike" dirty="0">
                          <a:effectLst/>
                        </a:rPr>
                        <a:t>checked</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checked </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that an element should be preselected when the page loads (for type="checkbox" or type="radio")</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2"/>
                  </a:ext>
                </a:extLst>
              </a:tr>
              <a:tr h="159863">
                <a:tc>
                  <a:txBody>
                    <a:bodyPr/>
                    <a:lstStyle/>
                    <a:p>
                      <a:pPr algn="l" fontAlgn="b"/>
                      <a:r>
                        <a:rPr lang="en-GB" sz="1600" u="none" strike="noStrike" dirty="0">
                          <a:effectLst/>
                        </a:rPr>
                        <a:t>disabled</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disabled</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that an &lt;input&gt; element should be disabled</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3"/>
                  </a:ext>
                </a:extLst>
              </a:tr>
              <a:tr h="186508">
                <a:tc>
                  <a:txBody>
                    <a:bodyPr/>
                    <a:lstStyle/>
                    <a:p>
                      <a:pPr algn="l" fontAlgn="b"/>
                      <a:r>
                        <a:rPr lang="en-GB" sz="1600" u="none" strike="noStrike" dirty="0" err="1">
                          <a:effectLst/>
                        </a:rPr>
                        <a:t>maxlength</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number</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the maximum number of characters allowed in an element</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4"/>
                  </a:ext>
                </a:extLst>
              </a:tr>
              <a:tr h="186508">
                <a:tc>
                  <a:txBody>
                    <a:bodyPr/>
                    <a:lstStyle/>
                    <a:p>
                      <a:pPr algn="l" fontAlgn="b"/>
                      <a:r>
                        <a:rPr lang="en-GB" sz="1600" u="none" strike="noStrike" dirty="0" err="1">
                          <a:effectLst/>
                        </a:rPr>
                        <a:t>minlength</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number</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the minimum number of characters allowed in an element</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3033169494"/>
                  </a:ext>
                </a:extLst>
              </a:tr>
              <a:tr h="159863">
                <a:tc>
                  <a:txBody>
                    <a:bodyPr/>
                    <a:lstStyle/>
                    <a:p>
                      <a:pPr algn="l" fontAlgn="b"/>
                      <a:r>
                        <a:rPr lang="en-GB" sz="1600" u="none" strike="noStrike" dirty="0">
                          <a:effectLst/>
                        </a:rPr>
                        <a:t>name</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name</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the name of an &lt;input&gt; element</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5"/>
                  </a:ext>
                </a:extLst>
              </a:tr>
              <a:tr h="159863">
                <a:tc>
                  <a:txBody>
                    <a:bodyPr/>
                    <a:lstStyle/>
                    <a:p>
                      <a:pPr algn="l" fontAlgn="b"/>
                      <a:r>
                        <a:rPr lang="en-GB" sz="1600" u="none" strike="noStrike">
                          <a:effectLst/>
                        </a:rPr>
                        <a:t>readonly</a:t>
                      </a:r>
                      <a:endParaRPr lang="en-GB" sz="16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err="1">
                          <a:effectLst/>
                        </a:rPr>
                        <a:t>readonly</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that an input field should be read-only</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6"/>
                  </a:ext>
                </a:extLst>
              </a:tr>
              <a:tr h="159863">
                <a:tc>
                  <a:txBody>
                    <a:bodyPr/>
                    <a:lstStyle/>
                    <a:p>
                      <a:pPr algn="l" fontAlgn="b"/>
                      <a:r>
                        <a:rPr lang="en-GB" sz="1600" u="none" strike="noStrike">
                          <a:effectLst/>
                        </a:rPr>
                        <a:t>size</a:t>
                      </a:r>
                      <a:endParaRPr lang="en-GB" sz="1600" b="1" i="0" u="none" strike="noStrike">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number</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the width, in characters, of an &lt;input&gt; element</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extLst>
                  <a:ext uri="{0D108BD9-81ED-4DB2-BD59-A6C34878D82A}">
                    <a16:rowId xmlns:a16="http://schemas.microsoft.com/office/drawing/2014/main" val="10007"/>
                  </a:ext>
                </a:extLst>
              </a:tr>
              <a:tr h="159863">
                <a:tc>
                  <a:txBody>
                    <a:bodyPr/>
                    <a:lstStyle/>
                    <a:p>
                      <a:pPr algn="l" fontAlgn="b"/>
                      <a:r>
                        <a:rPr lang="en-GB" sz="1600" u="none" strike="noStrike" dirty="0">
                          <a:effectLst/>
                        </a:rPr>
                        <a:t>value</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text</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Specifies the value of an &lt;input&gt; element</a:t>
                      </a:r>
                    </a:p>
                  </a:txBody>
                  <a:tcPr marL="9525" marR="9525" marT="9525" marB="0"/>
                </a:tc>
                <a:extLst>
                  <a:ext uri="{0D108BD9-81ED-4DB2-BD59-A6C34878D82A}">
                    <a16:rowId xmlns:a16="http://schemas.microsoft.com/office/drawing/2014/main" val="10008"/>
                  </a:ext>
                </a:extLst>
              </a:tr>
              <a:tr h="159863">
                <a:tc>
                  <a:txBody>
                    <a:bodyPr/>
                    <a:lstStyle/>
                    <a:p>
                      <a:pPr algn="l" fontAlgn="b"/>
                      <a:r>
                        <a:rPr lang="en-GB" sz="1600" u="none" strike="noStrike" dirty="0">
                          <a:effectLst/>
                        </a:rPr>
                        <a:t>required</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n/a</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tc>
                  <a:txBody>
                    <a:bodyPr/>
                    <a:lstStyle/>
                    <a:p>
                      <a:pPr algn="l" fontAlgn="b"/>
                      <a:r>
                        <a:rPr lang="en-GB" sz="1600" u="none" strike="noStrike" dirty="0">
                          <a:effectLst/>
                        </a:rPr>
                        <a:t>HTML5 attribute that specifies this field requires a value</a:t>
                      </a:r>
                    </a:p>
                  </a:txBody>
                  <a:tcPr marL="9525" marR="9525" marT="9525" marB="0"/>
                </a:tc>
                <a:extLst>
                  <a:ext uri="{0D108BD9-81ED-4DB2-BD59-A6C34878D82A}">
                    <a16:rowId xmlns:a16="http://schemas.microsoft.com/office/drawing/2014/main" val="3810749468"/>
                  </a:ext>
                </a:extLst>
              </a:tr>
              <a:tr h="159863">
                <a:tc>
                  <a:txBody>
                    <a:bodyPr/>
                    <a:lstStyle/>
                    <a:p>
                      <a:pPr algn="l" fontAlgn="b"/>
                      <a:r>
                        <a:rPr lang="en-GB" sz="1600" u="none" strike="noStrike" dirty="0">
                          <a:effectLst/>
                        </a:rPr>
                        <a:t>placeholder</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text</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tc>
                  <a:txBody>
                    <a:bodyPr/>
                    <a:lstStyle/>
                    <a:p>
                      <a:pPr algn="l" fontAlgn="b"/>
                      <a:r>
                        <a:rPr lang="en-GB" sz="1600" u="none" strike="noStrike" dirty="0">
                          <a:effectLst/>
                        </a:rPr>
                        <a:t>Placeholder text to display within the element</a:t>
                      </a:r>
                    </a:p>
                  </a:txBody>
                  <a:tcPr marL="9525" marR="9525" marT="9525" marB="0"/>
                </a:tc>
                <a:extLst>
                  <a:ext uri="{0D108BD9-81ED-4DB2-BD59-A6C34878D82A}">
                    <a16:rowId xmlns:a16="http://schemas.microsoft.com/office/drawing/2014/main" val="4163000583"/>
                  </a:ext>
                </a:extLst>
              </a:tr>
              <a:tr h="159863">
                <a:tc>
                  <a:txBody>
                    <a:bodyPr/>
                    <a:lstStyle/>
                    <a:p>
                      <a:pPr algn="l" fontAlgn="b"/>
                      <a:r>
                        <a:rPr lang="en-GB" sz="1600" u="none" strike="noStrike" dirty="0">
                          <a:effectLst/>
                        </a:rPr>
                        <a:t>autofocus</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n/a</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tc>
                  <a:txBody>
                    <a:bodyPr/>
                    <a:lstStyle/>
                    <a:p>
                      <a:pPr algn="l" fontAlgn="b"/>
                      <a:r>
                        <a:rPr lang="en-GB" sz="1600" u="none" strike="noStrike" dirty="0">
                          <a:effectLst/>
                        </a:rPr>
                        <a:t>Instruct the browser to place focus on this field once rendered</a:t>
                      </a:r>
                    </a:p>
                  </a:txBody>
                  <a:tcPr marL="9525" marR="9525" marT="9525" marB="0"/>
                </a:tc>
                <a:extLst>
                  <a:ext uri="{0D108BD9-81ED-4DB2-BD59-A6C34878D82A}">
                    <a16:rowId xmlns:a16="http://schemas.microsoft.com/office/drawing/2014/main" val="1772921935"/>
                  </a:ext>
                </a:extLst>
              </a:tr>
              <a:tr h="159863">
                <a:tc>
                  <a:txBody>
                    <a:bodyPr/>
                    <a:lstStyle/>
                    <a:p>
                      <a:pPr algn="l" fontAlgn="b"/>
                      <a:r>
                        <a:rPr lang="en-GB" sz="1600" u="none" strike="noStrike" dirty="0">
                          <a:effectLst/>
                        </a:rPr>
                        <a:t>spellcheck</a:t>
                      </a:r>
                      <a:endParaRPr lang="en-GB" sz="1600" b="1" i="0" u="none" strike="noStrike" dirty="0">
                        <a:solidFill>
                          <a:srgbClr val="000000"/>
                        </a:solidFill>
                        <a:effectLst/>
                        <a:latin typeface="Courier New" panose="02070309020205020404" pitchFamily="49" charset="0"/>
                        <a:cs typeface="Courier New" panose="02070309020205020404" pitchFamily="49" charset="0"/>
                      </a:endParaRPr>
                    </a:p>
                  </a:txBody>
                  <a:tcPr marL="9525" marR="9525" marT="9525" marB="0"/>
                </a:tc>
                <a:tc>
                  <a:txBody>
                    <a:bodyPr/>
                    <a:lstStyle/>
                    <a:p>
                      <a:pPr algn="l" fontAlgn="b"/>
                      <a:r>
                        <a:rPr lang="en-GB" sz="1600" u="none" strike="noStrike" dirty="0">
                          <a:effectLst/>
                        </a:rPr>
                        <a:t>n/a</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tc>
                <a:tc>
                  <a:txBody>
                    <a:bodyPr/>
                    <a:lstStyle/>
                    <a:p>
                      <a:pPr algn="l" fontAlgn="b"/>
                      <a:r>
                        <a:rPr lang="en-GB" sz="1600" u="none" strike="noStrike" dirty="0">
                          <a:effectLst/>
                        </a:rPr>
                        <a:t>Instruct the browser that spell-checking should take place on user input</a:t>
                      </a:r>
                    </a:p>
                  </a:txBody>
                  <a:tcPr marL="9525" marR="9525" marT="9525" marB="0"/>
                </a:tc>
                <a:extLst>
                  <a:ext uri="{0D108BD9-81ED-4DB2-BD59-A6C34878D82A}">
                    <a16:rowId xmlns:a16="http://schemas.microsoft.com/office/drawing/2014/main" val="120651208"/>
                  </a:ext>
                </a:extLst>
              </a:tr>
            </a:tbl>
          </a:graphicData>
        </a:graphic>
      </p:graphicFrame>
    </p:spTree>
    <p:extLst>
      <p:ext uri="{BB962C8B-B14F-4D97-AF65-F5344CB8AC3E}">
        <p14:creationId xmlns:p14="http://schemas.microsoft.com/office/powerpoint/2010/main" val="324919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7091EE7-9E6A-4978-BB5B-85E5D16425DB}"/>
              </a:ext>
            </a:extLst>
          </p:cNvPr>
          <p:cNvSpPr>
            <a:spLocks noGrp="1"/>
          </p:cNvSpPr>
          <p:nvPr>
            <p:ph type="body" sz="quarter" idx="10"/>
          </p:nvPr>
        </p:nvSpPr>
        <p:spPr/>
        <p:txBody>
          <a:bodyPr/>
          <a:lstStyle/>
          <a:p>
            <a:r>
              <a:rPr lang="en-GB" dirty="0"/>
              <a:t>Radio buttons </a:t>
            </a:r>
          </a:p>
        </p:txBody>
      </p:sp>
      <p:sp>
        <p:nvSpPr>
          <p:cNvPr id="7" name="Text Placeholder 6">
            <a:extLst>
              <a:ext uri="{FF2B5EF4-FFF2-40B4-BE49-F238E27FC236}">
                <a16:creationId xmlns:a16="http://schemas.microsoft.com/office/drawing/2014/main" id="{75CB7608-CEB8-405E-A584-0297BE7A49AE}"/>
              </a:ext>
            </a:extLst>
          </p:cNvPr>
          <p:cNvSpPr>
            <a:spLocks noGrp="1"/>
          </p:cNvSpPr>
          <p:nvPr>
            <p:ph type="body" sz="quarter" idx="11"/>
          </p:nvPr>
        </p:nvSpPr>
        <p:spPr>
          <a:xfrm>
            <a:off x="5473700" y="1279389"/>
            <a:ext cx="6342671" cy="5217055"/>
          </a:xfrm>
        </p:spPr>
        <p:txBody>
          <a:bodyPr/>
          <a:lstStyle/>
          <a:p>
            <a:pPr marL="285750" indent="-285750">
              <a:lnSpc>
                <a:spcPct val="100000"/>
              </a:lnSpc>
              <a:buFont typeface="Arial" panose="020B0604020202020204" pitchFamily="34" charset="0"/>
              <a:buChar char="•"/>
            </a:pPr>
            <a:r>
              <a:rPr lang="en-GB" dirty="0"/>
              <a:t>Radio buttons are unique as they can share the same name value</a:t>
            </a:r>
          </a:p>
          <a:p>
            <a:pPr lvl="1">
              <a:lnSpc>
                <a:spcPct val="100000"/>
              </a:lnSpc>
              <a:buSzPct val="100000"/>
              <a:buFont typeface="Courier New" panose="02070309020205020404" pitchFamily="49" charset="0"/>
              <a:buChar char="o"/>
            </a:pPr>
            <a:r>
              <a:rPr lang="en-GB" sz="1600" dirty="0"/>
              <a:t>But not the same id</a:t>
            </a:r>
          </a:p>
          <a:p>
            <a:pPr lvl="1">
              <a:lnSpc>
                <a:spcPct val="100000"/>
              </a:lnSpc>
              <a:buSzPct val="100000"/>
              <a:buFont typeface="Courier New" panose="02070309020205020404" pitchFamily="49" charset="0"/>
              <a:buChar char="o"/>
            </a:pPr>
            <a:r>
              <a:rPr lang="en-GB" sz="1600" dirty="0"/>
              <a:t>Radio buttons are a mutually exclusive selection list</a:t>
            </a:r>
          </a:p>
          <a:p>
            <a:pPr marL="285750" indent="-285750">
              <a:lnSpc>
                <a:spcPct val="100000"/>
              </a:lnSpc>
              <a:buFont typeface="Arial" panose="020B0604020202020204" pitchFamily="34" charset="0"/>
              <a:buChar char="•"/>
            </a:pPr>
            <a:r>
              <a:rPr lang="en-GB" dirty="0"/>
              <a:t>To find the selected radio button in a group:</a:t>
            </a:r>
          </a:p>
          <a:p>
            <a:pPr lvl="1">
              <a:lnSpc>
                <a:spcPct val="100000"/>
              </a:lnSpc>
              <a:buSzPct val="100000"/>
              <a:buFont typeface="Courier New" panose="02070309020205020404" pitchFamily="49" charset="0"/>
              <a:buChar char="o"/>
            </a:pPr>
            <a:r>
              <a:rPr lang="en-GB" sz="1600" dirty="0"/>
              <a:t>Select the radio buttons in the group</a:t>
            </a:r>
          </a:p>
          <a:p>
            <a:pPr lvl="1">
              <a:lnSpc>
                <a:spcPct val="100000"/>
              </a:lnSpc>
              <a:buSzPct val="100000"/>
              <a:buFont typeface="Courier New" panose="02070309020205020404" pitchFamily="49" charset="0"/>
              <a:buChar char="o"/>
            </a:pPr>
            <a:r>
              <a:rPr lang="en-GB" sz="1600" dirty="0"/>
              <a:t>Loop over the array looking for the checked element</a:t>
            </a:r>
          </a:p>
          <a:p>
            <a:pPr lvl="1">
              <a:lnSpc>
                <a:spcPct val="100000"/>
              </a:lnSpc>
              <a:buSzPct val="100000"/>
              <a:buFont typeface="Courier New" panose="02070309020205020404" pitchFamily="49" charset="0"/>
              <a:buChar char="o"/>
            </a:pPr>
            <a:r>
              <a:rPr lang="en-GB" sz="1600" dirty="0"/>
              <a:t>Select the value</a:t>
            </a:r>
          </a:p>
          <a:p>
            <a:endParaRPr lang="en-GB" dirty="0"/>
          </a:p>
        </p:txBody>
      </p:sp>
    </p:spTree>
    <p:extLst>
      <p:ext uri="{BB962C8B-B14F-4D97-AF65-F5344CB8AC3E}">
        <p14:creationId xmlns:p14="http://schemas.microsoft.com/office/powerpoint/2010/main" val="96264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A79A94-CAEC-4D8C-93F3-EE58F97F378C}"/>
              </a:ext>
            </a:extLst>
          </p:cNvPr>
          <p:cNvSpPr>
            <a:spLocks noGrp="1"/>
          </p:cNvSpPr>
          <p:nvPr>
            <p:ph type="body" sz="quarter" idx="12"/>
          </p:nvPr>
        </p:nvSpPr>
        <p:spPr/>
        <p:txBody>
          <a:bodyPr/>
          <a:lstStyle/>
          <a:p>
            <a:r>
              <a:rPr lang="en-GB" dirty="0"/>
              <a:t>Accessing select options</a:t>
            </a:r>
          </a:p>
        </p:txBody>
      </p:sp>
      <p:sp>
        <p:nvSpPr>
          <p:cNvPr id="2" name="Text Placeholder 1"/>
          <p:cNvSpPr>
            <a:spLocks noGrp="1"/>
          </p:cNvSpPr>
          <p:nvPr>
            <p:ph type="body" sz="quarter" idx="11"/>
          </p:nvPr>
        </p:nvSpPr>
        <p:spPr/>
        <p:txBody>
          <a:bodyPr/>
          <a:lstStyle/>
          <a:p>
            <a:endParaRPr lang="en-GB" dirty="0"/>
          </a:p>
          <a:p>
            <a:r>
              <a:rPr lang="en-GB" dirty="0"/>
              <a:t>The selected element holds several useful properties to know what options have been selected:</a:t>
            </a:r>
          </a:p>
          <a:p>
            <a:pPr marL="114304" indent="-285750">
              <a:buFont typeface="Arial" panose="020B0604020202020204" pitchFamily="34" charset="0"/>
              <a:buChar char="•"/>
            </a:pPr>
            <a:r>
              <a:rPr lang="en-GB" b="1" dirty="0" err="1">
                <a:latin typeface="Courier New" panose="02070309020205020404" pitchFamily="49" charset="0"/>
                <a:cs typeface="Courier New" panose="02070309020205020404" pitchFamily="49" charset="0"/>
              </a:rPr>
              <a:t>selectedIndex</a:t>
            </a:r>
            <a:r>
              <a:rPr lang="en-GB" dirty="0"/>
              <a:t>: the index of the first selected item</a:t>
            </a:r>
          </a:p>
          <a:p>
            <a:pPr marL="288000" indent="-285750">
              <a:buFont typeface="Arial" panose="020B0604020202020204" pitchFamily="34" charset="0"/>
              <a:buChar char="•"/>
            </a:pPr>
            <a:r>
              <a:rPr lang="en-GB" b="1" dirty="0" err="1">
                <a:latin typeface="Courier New" panose="02070309020205020404" pitchFamily="49" charset="0"/>
                <a:cs typeface="Courier New" panose="02070309020205020404" pitchFamily="49" charset="0"/>
              </a:rPr>
              <a:t>selectedOptions</a:t>
            </a:r>
            <a:r>
              <a:rPr lang="en-GB" dirty="0"/>
              <a:t>: An </a:t>
            </a:r>
            <a:r>
              <a:rPr lang="en-GB" b="1" dirty="0" err="1">
                <a:latin typeface="Courier New" panose="02070309020205020404" pitchFamily="49" charset="0"/>
                <a:cs typeface="Courier New" panose="02070309020205020404" pitchFamily="49" charset="0"/>
              </a:rPr>
              <a:t>HTMLCollection</a:t>
            </a:r>
            <a:r>
              <a:rPr lang="en-GB" dirty="0"/>
              <a:t> representing the set of </a:t>
            </a:r>
            <a:r>
              <a:rPr lang="en-GB" b="1" dirty="0">
                <a:latin typeface="Courier New" panose="02070309020205020404" pitchFamily="49" charset="0"/>
                <a:cs typeface="Courier New" panose="02070309020205020404" pitchFamily="49" charset="0"/>
              </a:rPr>
              <a:t>&lt;option&gt;</a:t>
            </a:r>
            <a:r>
              <a:rPr lang="en-GB" dirty="0"/>
              <a:t> elements that are selected</a:t>
            </a:r>
          </a:p>
          <a:p>
            <a:pPr marL="114304" indent="-285750">
              <a:buFont typeface="Arial" panose="020B0604020202020204" pitchFamily="34" charset="0"/>
              <a:buChar char="•"/>
            </a:pPr>
            <a:r>
              <a:rPr lang="en-GB" b="1" dirty="0">
                <a:latin typeface="Courier New" panose="02070309020205020404" pitchFamily="49" charset="0"/>
                <a:cs typeface="Courier New" panose="02070309020205020404" pitchFamily="49" charset="0"/>
              </a:rPr>
              <a:t>value</a:t>
            </a:r>
            <a:r>
              <a:rPr lang="en-GB" dirty="0"/>
              <a:t>: a string representing the value of the first selected item</a:t>
            </a:r>
          </a:p>
        </p:txBody>
      </p:sp>
      <p:sp>
        <p:nvSpPr>
          <p:cNvPr id="9" name="Rectangle 8">
            <a:extLst>
              <a:ext uri="{FF2B5EF4-FFF2-40B4-BE49-F238E27FC236}">
                <a16:creationId xmlns:a16="http://schemas.microsoft.com/office/drawing/2014/main" id="{72E650CF-A7D5-427B-B279-0F92F652D21B}"/>
              </a:ext>
            </a:extLst>
          </p:cNvPr>
          <p:cNvSpPr/>
          <p:nvPr/>
        </p:nvSpPr>
        <p:spPr>
          <a:xfrm>
            <a:off x="389630" y="4028249"/>
            <a:ext cx="11404800" cy="584775"/>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select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('select');</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select.value</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522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79559" y="1584829"/>
            <a:ext cx="5612791" cy="4376323"/>
          </a:xfrm>
        </p:spPr>
        <p:txBody>
          <a:bodyPr/>
          <a:lstStyle/>
          <a:p>
            <a:r>
              <a:rPr lang="en-GB" dirty="0"/>
              <a:t>Properties</a:t>
            </a:r>
          </a:p>
          <a:p>
            <a:pPr lvl="1"/>
            <a:r>
              <a:rPr lang="en-GB" dirty="0"/>
              <a:t>Those relating to HTML attributes</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action </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encoding (ENCTYPE)</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method</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name</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target</a:t>
            </a:r>
          </a:p>
          <a:p>
            <a:pPr lvl="1"/>
            <a:r>
              <a:rPr lang="en-GB" dirty="0"/>
              <a:t>Others</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length </a:t>
            </a:r>
          </a:p>
          <a:p>
            <a:endParaRPr lang="en-GB" dirty="0"/>
          </a:p>
        </p:txBody>
      </p:sp>
      <p:sp>
        <p:nvSpPr>
          <p:cNvPr id="4" name="Text Placeholder 3">
            <a:extLst>
              <a:ext uri="{FF2B5EF4-FFF2-40B4-BE49-F238E27FC236}">
                <a16:creationId xmlns:a16="http://schemas.microsoft.com/office/drawing/2014/main" id="{9F966AD2-4B6B-4ECD-81D7-9581A2CDA4A7}"/>
              </a:ext>
            </a:extLst>
          </p:cNvPr>
          <p:cNvSpPr>
            <a:spLocks noGrp="1"/>
          </p:cNvSpPr>
          <p:nvPr>
            <p:ph type="body" sz="quarter" idx="13"/>
          </p:nvPr>
        </p:nvSpPr>
        <p:spPr>
          <a:xfrm>
            <a:off x="5991104" y="1584829"/>
            <a:ext cx="5621337" cy="4376323"/>
          </a:xfrm>
        </p:spPr>
        <p:txBody>
          <a:bodyPr/>
          <a:lstStyle/>
          <a:p>
            <a:r>
              <a:rPr lang="en-GB" dirty="0"/>
              <a:t>Methods</a:t>
            </a:r>
          </a:p>
          <a:p>
            <a:pPr lvl="1"/>
            <a:r>
              <a:rPr lang="en-GB" dirty="0"/>
              <a:t>Perform actions corresponding to form buttons</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submit()</a:t>
            </a:r>
          </a:p>
          <a:p>
            <a:pPr lvl="2">
              <a:buFont typeface="Arial" panose="020B0604020202020204" pitchFamily="34" charset="0"/>
              <a:buChar char="•"/>
            </a:pPr>
            <a:r>
              <a:rPr lang="en-GB" b="1" dirty="0">
                <a:latin typeface="Courier New" panose="02070309020205020404" pitchFamily="49" charset="0"/>
                <a:cs typeface="Courier New" panose="02070309020205020404" pitchFamily="49" charset="0"/>
              </a:rPr>
              <a:t>reset()</a:t>
            </a:r>
          </a:p>
          <a:p>
            <a:endParaRPr lang="en-GB" dirty="0"/>
          </a:p>
          <a:p>
            <a:endParaRPr lang="en-GB" dirty="0"/>
          </a:p>
        </p:txBody>
      </p:sp>
      <p:sp>
        <p:nvSpPr>
          <p:cNvPr id="6" name="Content Placeholder 5">
            <a:extLst>
              <a:ext uri="{FF2B5EF4-FFF2-40B4-BE49-F238E27FC236}">
                <a16:creationId xmlns:a16="http://schemas.microsoft.com/office/drawing/2014/main" id="{504F8AD5-5A90-4DCB-969B-5F686C28F36B}"/>
              </a:ext>
            </a:extLst>
          </p:cNvPr>
          <p:cNvSpPr>
            <a:spLocks noGrp="1"/>
          </p:cNvSpPr>
          <p:nvPr>
            <p:ph type="body" sz="quarter" idx="12"/>
          </p:nvPr>
        </p:nvSpPr>
        <p:spPr/>
        <p:txBody>
          <a:bodyPr/>
          <a:lstStyle/>
          <a:p>
            <a:r>
              <a:rPr lang="en-GB" dirty="0">
                <a:latin typeface="Montserrat Black" panose="00000A00000000000000" pitchFamily="2" charset="0"/>
              </a:rPr>
              <a:t>Form methods and events</a:t>
            </a:r>
          </a:p>
        </p:txBody>
      </p:sp>
    </p:spTree>
    <p:extLst>
      <p:ext uri="{BB962C8B-B14F-4D97-AF65-F5344CB8AC3E}">
        <p14:creationId xmlns:p14="http://schemas.microsoft.com/office/powerpoint/2010/main" val="2311640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ADB5A55-CC36-42FF-86E4-DF6514BE2150}"/>
              </a:ext>
            </a:extLst>
          </p:cNvPr>
          <p:cNvSpPr>
            <a:spLocks noGrp="1"/>
          </p:cNvSpPr>
          <p:nvPr>
            <p:ph type="body" sz="quarter" idx="12"/>
          </p:nvPr>
        </p:nvSpPr>
        <p:spPr/>
        <p:txBody>
          <a:bodyPr/>
          <a:lstStyle/>
          <a:p>
            <a:r>
              <a:rPr lang="en-GB" dirty="0"/>
              <a:t>Understanding forms – form submission (GET)</a:t>
            </a:r>
          </a:p>
        </p:txBody>
      </p:sp>
      <p:sp>
        <p:nvSpPr>
          <p:cNvPr id="2" name="Text Placeholder 1"/>
          <p:cNvSpPr>
            <a:spLocks noGrp="1"/>
          </p:cNvSpPr>
          <p:nvPr>
            <p:ph type="body" sz="quarter" idx="11"/>
          </p:nvPr>
        </p:nvSpPr>
        <p:spPr>
          <a:xfrm>
            <a:off x="376237" y="1674702"/>
            <a:ext cx="11431587" cy="4803887"/>
          </a:xfrm>
        </p:spPr>
        <p:txBody>
          <a:bodyPr/>
          <a:lstStyle/>
          <a:p>
            <a:pPr marL="285750" indent="-285750">
              <a:buFont typeface="Arial" panose="020B0604020202020204" pitchFamily="34" charset="0"/>
              <a:buChar char="•"/>
            </a:pPr>
            <a:r>
              <a:rPr lang="en-GB" dirty="0"/>
              <a:t>A form is submitted when a button is pressed</a:t>
            </a:r>
          </a:p>
          <a:p>
            <a:pPr marL="457196" lvl="1" indent="-285750"/>
            <a:r>
              <a:rPr lang="en-GB" dirty="0"/>
              <a:t>type="submit" or type="image"</a:t>
            </a:r>
          </a:p>
          <a:p>
            <a:pPr marL="285750" indent="-285750">
              <a:buFont typeface="Arial" panose="020B0604020202020204" pitchFamily="34" charset="0"/>
              <a:buChar char="•"/>
            </a:pPr>
            <a:r>
              <a:rPr lang="en-GB" dirty="0"/>
              <a:t>Form data is sent to server along with URL request</a:t>
            </a:r>
          </a:p>
          <a:p>
            <a:pPr lvl="2"/>
            <a:endParaRPr lang="en-GB" dirty="0"/>
          </a:p>
          <a:p>
            <a:pPr marL="285750" indent="-285750">
              <a:buFont typeface="Arial" panose="020B0604020202020204" pitchFamily="34" charset="0"/>
              <a:buChar char="•"/>
            </a:pPr>
            <a:r>
              <a:rPr lang="en-GB" dirty="0"/>
              <a:t>JavaScript can intercept form submission for validation</a:t>
            </a:r>
          </a:p>
          <a:p>
            <a:endParaRPr lang="en-GB" dirty="0"/>
          </a:p>
        </p:txBody>
      </p:sp>
      <p:grpSp>
        <p:nvGrpSpPr>
          <p:cNvPr id="4" name="Group 3">
            <a:extLst>
              <a:ext uri="{FF2B5EF4-FFF2-40B4-BE49-F238E27FC236}">
                <a16:creationId xmlns:a16="http://schemas.microsoft.com/office/drawing/2014/main" id="{2BCA7379-3BA8-3D4E-B195-336BE1D173BE}"/>
              </a:ext>
            </a:extLst>
          </p:cNvPr>
          <p:cNvGrpSpPr/>
          <p:nvPr/>
        </p:nvGrpSpPr>
        <p:grpSpPr>
          <a:xfrm>
            <a:off x="2694576" y="4045815"/>
            <a:ext cx="6843648" cy="2213860"/>
            <a:chOff x="2331943" y="4433373"/>
            <a:chExt cx="6843648" cy="2213860"/>
          </a:xfrm>
        </p:grpSpPr>
        <p:grpSp>
          <p:nvGrpSpPr>
            <p:cNvPr id="17" name="Group 4"/>
            <p:cNvGrpSpPr>
              <a:grpSpLocks/>
            </p:cNvGrpSpPr>
            <p:nvPr/>
          </p:nvGrpSpPr>
          <p:grpSpPr bwMode="auto">
            <a:xfrm>
              <a:off x="2331943" y="4551680"/>
              <a:ext cx="3587750" cy="1460500"/>
              <a:chOff x="726" y="1044"/>
              <a:chExt cx="2448" cy="920"/>
            </a:xfrm>
          </p:grpSpPr>
          <p:sp>
            <p:nvSpPr>
              <p:cNvPr id="18" name="Rectangle 5"/>
              <p:cNvSpPr>
                <a:spLocks noChangeArrowheads="1"/>
              </p:cNvSpPr>
              <p:nvPr/>
            </p:nvSpPr>
            <p:spPr bwMode="auto">
              <a:xfrm>
                <a:off x="726" y="1044"/>
                <a:ext cx="2448" cy="920"/>
              </a:xfrm>
              <a:prstGeom prst="rect">
                <a:avLst/>
              </a:prstGeom>
              <a:solidFill>
                <a:schemeClr val="bg1"/>
              </a:solidFill>
              <a:ln w="12700">
                <a:solidFill>
                  <a:schemeClr val="tx1"/>
                </a:solidFill>
                <a:miter lim="800000"/>
                <a:headEnd/>
                <a:tailE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19" name="Rectangle 6"/>
              <p:cNvSpPr>
                <a:spLocks noChangeArrowheads="1"/>
              </p:cNvSpPr>
              <p:nvPr/>
            </p:nvSpPr>
            <p:spPr bwMode="auto">
              <a:xfrm>
                <a:off x="823" y="1455"/>
                <a:ext cx="1495"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a:t>Enter address here:</a:t>
                </a:r>
              </a:p>
            </p:txBody>
          </p:sp>
          <p:sp>
            <p:nvSpPr>
              <p:cNvPr id="20" name="Rectangle 7"/>
              <p:cNvSpPr>
                <a:spLocks noChangeArrowheads="1"/>
              </p:cNvSpPr>
              <p:nvPr/>
            </p:nvSpPr>
            <p:spPr bwMode="auto">
              <a:xfrm>
                <a:off x="886" y="1688"/>
                <a:ext cx="1380" cy="209"/>
              </a:xfrm>
              <a:prstGeom prst="rect">
                <a:avLst/>
              </a:prstGeom>
              <a:solidFill>
                <a:schemeClr val="bg1"/>
              </a:solidFill>
              <a:ln w="12700">
                <a:solidFill>
                  <a:schemeClr val="tx1"/>
                </a:solidFill>
                <a:miter lim="800000"/>
                <a:headEnd/>
                <a:tailEnd/>
              </a:ln>
            </p:spPr>
            <p:txBody>
              <a:bodyPr wrap="none" lIns="92075" tIns="46038" rIns="92075" bIns="46038"/>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latin typeface="+mj-lt"/>
                  </a:rPr>
                  <a:t>Peru</a:t>
                </a:r>
              </a:p>
            </p:txBody>
          </p:sp>
          <p:sp>
            <p:nvSpPr>
              <p:cNvPr id="21" name="Rectangle 8"/>
              <p:cNvSpPr>
                <a:spLocks noChangeArrowheads="1"/>
              </p:cNvSpPr>
              <p:nvPr/>
            </p:nvSpPr>
            <p:spPr bwMode="auto">
              <a:xfrm>
                <a:off x="2388" y="1737"/>
                <a:ext cx="740" cy="171"/>
              </a:xfrm>
              <a:prstGeom prst="rect">
                <a:avLst/>
              </a:prstGeom>
              <a:solidFill>
                <a:srgbClr val="E4E4E4"/>
              </a:solidFill>
              <a:ln w="12700">
                <a:solidFill>
                  <a:schemeClr val="tx1"/>
                </a:solidFill>
                <a:miter lim="800000"/>
                <a:headEnd/>
                <a:tailEnd/>
              </a:ln>
            </p:spPr>
            <p:txBody>
              <a:bodyPr wrap="none" lIns="92075" tIns="46038" rIns="92075" bIns="46038"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sz="1800"/>
                  <a:t>OK</a:t>
                </a:r>
              </a:p>
            </p:txBody>
          </p:sp>
          <p:sp>
            <p:nvSpPr>
              <p:cNvPr id="22" name="Rectangle 9"/>
              <p:cNvSpPr>
                <a:spLocks noChangeArrowheads="1"/>
              </p:cNvSpPr>
              <p:nvPr/>
            </p:nvSpPr>
            <p:spPr bwMode="auto">
              <a:xfrm>
                <a:off x="823" y="1053"/>
                <a:ext cx="1825"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t>Please enter your name:</a:t>
                </a:r>
              </a:p>
            </p:txBody>
          </p:sp>
          <p:sp>
            <p:nvSpPr>
              <p:cNvPr id="23" name="Rectangle 10"/>
              <p:cNvSpPr>
                <a:spLocks noChangeArrowheads="1"/>
              </p:cNvSpPr>
              <p:nvPr/>
            </p:nvSpPr>
            <p:spPr bwMode="auto">
              <a:xfrm>
                <a:off x="886" y="1249"/>
                <a:ext cx="1380" cy="203"/>
              </a:xfrm>
              <a:prstGeom prst="rect">
                <a:avLst/>
              </a:prstGeom>
              <a:solidFill>
                <a:schemeClr val="bg1"/>
              </a:solidFill>
              <a:ln w="12700">
                <a:solidFill>
                  <a:schemeClr val="tx1"/>
                </a:solidFill>
                <a:miter lim="800000"/>
                <a:headEnd/>
                <a:tailEnd/>
              </a:ln>
            </p:spPr>
            <p:txBody>
              <a:bodyPr wrap="none" lIns="92075" tIns="46038" rIns="92075" bIns="46038"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latin typeface="+mn-lt"/>
                  </a:rPr>
                  <a:t>Paddington</a:t>
                </a:r>
              </a:p>
            </p:txBody>
          </p:sp>
        </p:grpSp>
        <p:grpSp>
          <p:nvGrpSpPr>
            <p:cNvPr id="24" name="Group 22"/>
            <p:cNvGrpSpPr>
              <a:grpSpLocks/>
            </p:cNvGrpSpPr>
            <p:nvPr/>
          </p:nvGrpSpPr>
          <p:grpSpPr bwMode="auto">
            <a:xfrm>
              <a:off x="7861208" y="4846955"/>
              <a:ext cx="974065" cy="814388"/>
              <a:chOff x="4467" y="2878"/>
              <a:chExt cx="789" cy="673"/>
            </a:xfrm>
          </p:grpSpPr>
          <p:sp>
            <p:nvSpPr>
              <p:cNvPr id="25" name="Freeform 30"/>
              <p:cNvSpPr>
                <a:spLocks/>
              </p:cNvSpPr>
              <p:nvPr/>
            </p:nvSpPr>
            <p:spPr bwMode="auto">
              <a:xfrm>
                <a:off x="4467" y="2878"/>
                <a:ext cx="789" cy="193"/>
              </a:xfrm>
              <a:custGeom>
                <a:avLst/>
                <a:gdLst>
                  <a:gd name="T0" fmla="*/ 0 w 789"/>
                  <a:gd name="T1" fmla="*/ 0 h 193"/>
                  <a:gd name="T2" fmla="*/ 788 w 789"/>
                  <a:gd name="T3" fmla="*/ 0 h 193"/>
                  <a:gd name="T4" fmla="*/ 788 w 789"/>
                  <a:gd name="T5" fmla="*/ 192 h 193"/>
                  <a:gd name="T6" fmla="*/ 0 60000 65536"/>
                  <a:gd name="T7" fmla="*/ 0 60000 65536"/>
                  <a:gd name="T8" fmla="*/ 0 60000 65536"/>
                  <a:gd name="T9" fmla="*/ 0 w 789"/>
                  <a:gd name="T10" fmla="*/ 0 h 193"/>
                  <a:gd name="T11" fmla="*/ 789 w 789"/>
                  <a:gd name="T12" fmla="*/ 193 h 193"/>
                </a:gdLst>
                <a:ahLst/>
                <a:cxnLst>
                  <a:cxn ang="T6">
                    <a:pos x="T0" y="T1"/>
                  </a:cxn>
                  <a:cxn ang="T7">
                    <a:pos x="T2" y="T3"/>
                  </a:cxn>
                  <a:cxn ang="T8">
                    <a:pos x="T4" y="T5"/>
                  </a:cxn>
                </a:cxnLst>
                <a:rect l="T9" t="T10" r="T11" b="T12"/>
                <a:pathLst>
                  <a:path w="789" h="193">
                    <a:moveTo>
                      <a:pt x="0" y="0"/>
                    </a:moveTo>
                    <a:lnTo>
                      <a:pt x="788" y="0"/>
                    </a:lnTo>
                    <a:lnTo>
                      <a:pt x="788" y="192"/>
                    </a:lnTo>
                  </a:path>
                </a:pathLst>
              </a:custGeom>
              <a:ln>
                <a:headEnd type="none" w="sm" len="sm"/>
                <a:tailEnd type="stealth" w="med" len="lg"/>
              </a:ln>
            </p:spPr>
            <p:style>
              <a:lnRef idx="2">
                <a:schemeClr val="dk1"/>
              </a:lnRef>
              <a:fillRef idx="0">
                <a:schemeClr val="dk1"/>
              </a:fillRef>
              <a:effectRef idx="1">
                <a:schemeClr val="dk1"/>
              </a:effectRef>
              <a:fontRef idx="minor">
                <a:schemeClr val="tx1"/>
              </a:fontRef>
            </p:style>
            <p:txBody>
              <a:bodyPr/>
              <a:lstStyle/>
              <a:p>
                <a:endParaRPr lang="en-GB"/>
              </a:p>
            </p:txBody>
          </p:sp>
          <p:sp>
            <p:nvSpPr>
              <p:cNvPr id="26" name="Freeform 31"/>
              <p:cNvSpPr>
                <a:spLocks/>
              </p:cNvSpPr>
              <p:nvPr/>
            </p:nvSpPr>
            <p:spPr bwMode="auto">
              <a:xfrm>
                <a:off x="4467" y="3406"/>
                <a:ext cx="789" cy="145"/>
              </a:xfrm>
              <a:custGeom>
                <a:avLst/>
                <a:gdLst>
                  <a:gd name="T0" fmla="*/ 788 w 789"/>
                  <a:gd name="T1" fmla="*/ 0 h 145"/>
                  <a:gd name="T2" fmla="*/ 788 w 789"/>
                  <a:gd name="T3" fmla="*/ 144 h 145"/>
                  <a:gd name="T4" fmla="*/ 0 w 789"/>
                  <a:gd name="T5" fmla="*/ 144 h 145"/>
                  <a:gd name="T6" fmla="*/ 0 60000 65536"/>
                  <a:gd name="T7" fmla="*/ 0 60000 65536"/>
                  <a:gd name="T8" fmla="*/ 0 60000 65536"/>
                  <a:gd name="T9" fmla="*/ 0 w 789"/>
                  <a:gd name="T10" fmla="*/ 0 h 145"/>
                  <a:gd name="T11" fmla="*/ 789 w 789"/>
                  <a:gd name="T12" fmla="*/ 145 h 145"/>
                </a:gdLst>
                <a:ahLst/>
                <a:cxnLst>
                  <a:cxn ang="T6">
                    <a:pos x="T0" y="T1"/>
                  </a:cxn>
                  <a:cxn ang="T7">
                    <a:pos x="T2" y="T3"/>
                  </a:cxn>
                  <a:cxn ang="T8">
                    <a:pos x="T4" y="T5"/>
                  </a:cxn>
                </a:cxnLst>
                <a:rect l="T9" t="T10" r="T11" b="T12"/>
                <a:pathLst>
                  <a:path w="789" h="145">
                    <a:moveTo>
                      <a:pt x="788" y="0"/>
                    </a:moveTo>
                    <a:lnTo>
                      <a:pt x="788" y="144"/>
                    </a:lnTo>
                    <a:lnTo>
                      <a:pt x="0" y="144"/>
                    </a:lnTo>
                  </a:path>
                </a:pathLst>
              </a:custGeom>
              <a:ln>
                <a:headEnd type="none" w="sm" len="sm"/>
                <a:tailEnd type="stealth" w="med" len="lg"/>
              </a:ln>
            </p:spPr>
            <p:style>
              <a:lnRef idx="2">
                <a:schemeClr val="dk1"/>
              </a:lnRef>
              <a:fillRef idx="0">
                <a:schemeClr val="dk1"/>
              </a:fillRef>
              <a:effectRef idx="1">
                <a:schemeClr val="dk1"/>
              </a:effectRef>
              <a:fontRef idx="minor">
                <a:schemeClr val="tx1"/>
              </a:fontRef>
            </p:style>
            <p:txBody>
              <a:bodyPr/>
              <a:lstStyle/>
              <a:p>
                <a:endParaRPr lang="en-GB"/>
              </a:p>
            </p:txBody>
          </p:sp>
        </p:grpSp>
        <p:pic>
          <p:nvPicPr>
            <p:cNvPr id="27" name="Picture 2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3838" y="4433373"/>
              <a:ext cx="1118918" cy="2213860"/>
            </a:xfrm>
            <a:prstGeom prst="rect">
              <a:avLst/>
            </a:prstGeom>
          </p:spPr>
        </p:pic>
        <p:pic>
          <p:nvPicPr>
            <p:cNvPr id="28" name="Picture 2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37804" y="4955016"/>
              <a:ext cx="737787" cy="517779"/>
            </a:xfrm>
            <a:prstGeom prst="rect">
              <a:avLst/>
            </a:prstGeom>
          </p:spPr>
        </p:pic>
        <p:sp>
          <p:nvSpPr>
            <p:cNvPr id="29" name="Striped Right Arrow 28"/>
            <p:cNvSpPr/>
            <p:nvPr/>
          </p:nvSpPr>
          <p:spPr>
            <a:xfrm>
              <a:off x="5728011" y="4932681"/>
              <a:ext cx="1084532" cy="490354"/>
            </a:xfrm>
            <a:prstGeom prst="striped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600" dirty="0">
                <a:solidFill>
                  <a:schemeClr val="tx1"/>
                </a:solidFill>
                <a:latin typeface="Arial" pitchFamily="34" charset="0"/>
                <a:cs typeface="Arial" pitchFamily="34" charset="0"/>
              </a:endParaRPr>
            </a:p>
          </p:txBody>
        </p:sp>
      </p:grpSp>
      <p:sp>
        <p:nvSpPr>
          <p:cNvPr id="7" name="Rectangle 6">
            <a:extLst>
              <a:ext uri="{FF2B5EF4-FFF2-40B4-BE49-F238E27FC236}">
                <a16:creationId xmlns:a16="http://schemas.microsoft.com/office/drawing/2014/main" id="{9995602A-5206-4B25-A466-33AA4429B34A}"/>
              </a:ext>
            </a:extLst>
          </p:cNvPr>
          <p:cNvSpPr/>
          <p:nvPr/>
        </p:nvSpPr>
        <p:spPr>
          <a:xfrm>
            <a:off x="388244" y="3685908"/>
            <a:ext cx="11404800" cy="369332"/>
          </a:xfrm>
          <a:prstGeom prst="rect">
            <a:avLst/>
          </a:prstGeom>
        </p:spPr>
        <p:txBody>
          <a:bodyPr wrap="square">
            <a:spAutoFit/>
          </a:bodyPr>
          <a:lstStyle/>
          <a:p>
            <a:r>
              <a:rPr lang="en-GB" sz="1800" dirty="0">
                <a:solidFill>
                  <a:srgbClr val="001080"/>
                </a:solidFill>
                <a:latin typeface="Consolas" panose="020B0609020204030204" pitchFamily="49" charset="0"/>
              </a:rPr>
              <a:t>GET</a:t>
            </a:r>
            <a:r>
              <a:rPr lang="en-GB" sz="1800" dirty="0">
                <a:solidFill>
                  <a:srgbClr val="000000"/>
                </a:solidFill>
                <a:latin typeface="Consolas" panose="020B0609020204030204" pitchFamily="49" charset="0"/>
              </a:rPr>
              <a:t> /…/</a:t>
            </a:r>
            <a:r>
              <a:rPr lang="en-GB" sz="1800" dirty="0" err="1">
                <a:solidFill>
                  <a:srgbClr val="001080"/>
                </a:solidFill>
                <a:latin typeface="Consolas" panose="020B0609020204030204" pitchFamily="49" charset="0"/>
              </a:rPr>
              <a:t>enrol</a:t>
            </a:r>
            <a:r>
              <a:rPr lang="en-GB" sz="1800" dirty="0" err="1">
                <a:solidFill>
                  <a:srgbClr val="000000"/>
                </a:solidFill>
                <a:latin typeface="Consolas" panose="020B0609020204030204" pitchFamily="49" charset="0"/>
              </a:rPr>
              <a:t>.</a:t>
            </a:r>
            <a:r>
              <a:rPr lang="en-GB" sz="1800" dirty="0" err="1">
                <a:solidFill>
                  <a:srgbClr val="001080"/>
                </a:solidFill>
                <a:latin typeface="Consolas" panose="020B0609020204030204" pitchFamily="49" charset="0"/>
              </a:rPr>
              <a:t>aspx</a:t>
            </a:r>
            <a:r>
              <a:rPr lang="en-GB" sz="1800" dirty="0" err="1">
                <a:solidFill>
                  <a:srgbClr val="000000"/>
                </a:solidFill>
                <a:latin typeface="Consolas" panose="020B0609020204030204" pitchFamily="49" charset="0"/>
              </a:rPr>
              <a:t>?</a:t>
            </a:r>
            <a:r>
              <a:rPr lang="en-GB" sz="1800" dirty="0" err="1">
                <a:solidFill>
                  <a:srgbClr val="001080"/>
                </a:solidFill>
                <a:latin typeface="Consolas" panose="020B0609020204030204" pitchFamily="49" charset="0"/>
              </a:rPr>
              <a:t>username</a:t>
            </a:r>
            <a:r>
              <a:rPr lang="en-GB" sz="1800" dirty="0">
                <a:solidFill>
                  <a:srgbClr val="000000"/>
                </a:solidFill>
                <a:latin typeface="Consolas" panose="020B0609020204030204" pitchFamily="49" charset="0"/>
              </a:rPr>
              <a:t>=</a:t>
            </a:r>
            <a:r>
              <a:rPr lang="en-GB" sz="1800" dirty="0" err="1">
                <a:solidFill>
                  <a:srgbClr val="001080"/>
                </a:solidFill>
                <a:latin typeface="Consolas" panose="020B0609020204030204" pitchFamily="49" charset="0"/>
              </a:rPr>
              <a:t>Paddington</a:t>
            </a:r>
            <a:r>
              <a:rPr lang="en-GB" sz="1800" dirty="0" err="1">
                <a:solidFill>
                  <a:srgbClr val="000000"/>
                </a:solidFill>
                <a:latin typeface="Consolas" panose="020B0609020204030204" pitchFamily="49" charset="0"/>
              </a:rPr>
              <a:t>&amp;</a:t>
            </a:r>
            <a:r>
              <a:rPr lang="en-GB" sz="1800" dirty="0" err="1">
                <a:solidFill>
                  <a:srgbClr val="001080"/>
                </a:solidFill>
                <a:latin typeface="Consolas" panose="020B0609020204030204" pitchFamily="49" charset="0"/>
              </a:rPr>
              <a:t>address</a:t>
            </a:r>
            <a:r>
              <a:rPr lang="en-GB" sz="1800" dirty="0">
                <a:solidFill>
                  <a:srgbClr val="000000"/>
                </a:solidFill>
                <a:latin typeface="Consolas" panose="020B0609020204030204" pitchFamily="49" charset="0"/>
              </a:rPr>
              <a:t>=</a:t>
            </a:r>
            <a:r>
              <a:rPr lang="en-GB" sz="1800" dirty="0">
                <a:solidFill>
                  <a:srgbClr val="001080"/>
                </a:solidFill>
                <a:latin typeface="Consolas" panose="020B0609020204030204" pitchFamily="49" charset="0"/>
              </a:rPr>
              <a:t>Peru</a:t>
            </a:r>
            <a:r>
              <a:rPr lang="en-GB" sz="1800" dirty="0">
                <a:solidFill>
                  <a:srgbClr val="000000"/>
                </a:solidFill>
                <a:latin typeface="Consolas" panose="020B0609020204030204" pitchFamily="49" charset="0"/>
              </a:rPr>
              <a:t> </a:t>
            </a:r>
            <a:r>
              <a:rPr lang="en-GB" sz="1800" dirty="0">
                <a:solidFill>
                  <a:srgbClr val="001080"/>
                </a:solidFill>
                <a:latin typeface="Consolas" panose="020B0609020204030204" pitchFamily="49" charset="0"/>
              </a:rPr>
              <a:t>HTTP</a:t>
            </a:r>
            <a:r>
              <a:rPr lang="en-GB" sz="1800" dirty="0">
                <a:solidFill>
                  <a:srgbClr val="000000"/>
                </a:solidFill>
                <a:latin typeface="Consolas" panose="020B0609020204030204" pitchFamily="49" charset="0"/>
              </a:rPr>
              <a:t>/</a:t>
            </a:r>
            <a:r>
              <a:rPr lang="en-GB" sz="1800" dirty="0">
                <a:solidFill>
                  <a:srgbClr val="09885A"/>
                </a:solidFill>
                <a:latin typeface="Consolas" panose="020B0609020204030204" pitchFamily="49" charset="0"/>
              </a:rPr>
              <a:t>1.0</a:t>
            </a:r>
            <a:endParaRPr lang="en-GB"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962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A6BF13-13C9-445E-B643-12C1FA2C5C5C}"/>
              </a:ext>
            </a:extLst>
          </p:cNvPr>
          <p:cNvSpPr>
            <a:spLocks noGrp="1"/>
          </p:cNvSpPr>
          <p:nvPr>
            <p:ph type="body" sz="quarter" idx="12"/>
          </p:nvPr>
        </p:nvSpPr>
        <p:spPr/>
        <p:txBody>
          <a:bodyPr/>
          <a:lstStyle/>
          <a:p>
            <a:r>
              <a:rPr lang="en-GB"/>
              <a:t>Form events</a:t>
            </a:r>
            <a:endParaRPr lang="en-GB" dirty="0"/>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The events of the form object are of great importance</a:t>
            </a:r>
          </a:p>
          <a:p>
            <a:pPr marL="285750" indent="-285750">
              <a:buFont typeface="Arial" panose="020B0604020202020204" pitchFamily="34" charset="0"/>
              <a:buChar char="•"/>
            </a:pPr>
            <a:r>
              <a:rPr lang="en-GB" dirty="0"/>
              <a:t>When a user submits a form, they raise an </a:t>
            </a:r>
            <a:r>
              <a:rPr lang="en-GB" b="1" dirty="0" err="1">
                <a:latin typeface="Courier New" panose="02070309020205020404" pitchFamily="49" charset="0"/>
                <a:cs typeface="Courier New" panose="02070309020205020404" pitchFamily="49" charset="0"/>
              </a:rPr>
              <a:t>onsubmit</a:t>
            </a:r>
            <a:r>
              <a:rPr lang="en-GB" dirty="0"/>
              <a:t> event</a:t>
            </a:r>
          </a:p>
          <a:p>
            <a:pPr marL="457196" lvl="1" indent="-285750"/>
            <a:r>
              <a:rPr lang="en-GB" dirty="0"/>
              <a:t>Normally the event fires, no additional interaction occurs</a:t>
            </a:r>
          </a:p>
          <a:p>
            <a:pPr marL="457196" lvl="1" indent="-285750"/>
            <a:r>
              <a:rPr lang="en-GB" dirty="0"/>
              <a:t>Data is transmitted to the server</a:t>
            </a:r>
          </a:p>
          <a:p>
            <a:pPr marL="285750" indent="-285750">
              <a:buFont typeface="Arial" panose="020B0604020202020204" pitchFamily="34" charset="0"/>
              <a:buChar char="•"/>
            </a:pPr>
            <a:r>
              <a:rPr lang="en-GB" dirty="0"/>
              <a:t>Subscribing to the </a:t>
            </a:r>
            <a:r>
              <a:rPr lang="en-GB" b="1" dirty="0" err="1">
                <a:latin typeface="Courier New" panose="02070309020205020404" pitchFamily="49" charset="0"/>
                <a:cs typeface="Courier New" panose="02070309020205020404" pitchFamily="49" charset="0"/>
              </a:rPr>
              <a:t>onsubmit</a:t>
            </a:r>
            <a:r>
              <a:rPr lang="en-GB" dirty="0"/>
              <a:t> event allows you to check the data cancelling the submit action, if necessary</a:t>
            </a:r>
          </a:p>
          <a:p>
            <a:pPr marL="285750" indent="-285750">
              <a:buFont typeface="Arial" panose="020B0604020202020204" pitchFamily="34" charset="0"/>
              <a:buChar char="•"/>
            </a:pPr>
            <a:r>
              <a:rPr lang="en-GB" dirty="0"/>
              <a:t>There is also an </a:t>
            </a:r>
            <a:r>
              <a:rPr lang="en-GB" b="1" dirty="0" err="1">
                <a:latin typeface="Courier New" panose="02070309020205020404" pitchFamily="49" charset="0"/>
                <a:cs typeface="Courier New" panose="02070309020205020404" pitchFamily="49" charset="0"/>
              </a:rPr>
              <a:t>onreset</a:t>
            </a:r>
            <a:r>
              <a:rPr lang="en-GB" dirty="0"/>
              <a:t> event	</a:t>
            </a:r>
          </a:p>
          <a:p>
            <a:pPr marL="457196" lvl="1" indent="-285750"/>
            <a:r>
              <a:rPr lang="en-GB" dirty="0"/>
              <a:t>Fires the user has clicked a reset button</a:t>
            </a:r>
          </a:p>
          <a:p>
            <a:pPr marL="457196" lvl="1" indent="-285750"/>
            <a:r>
              <a:rPr lang="en-GB" dirty="0"/>
              <a:t>Use it for form clean up and wiping variables</a:t>
            </a:r>
          </a:p>
          <a:p>
            <a:endParaRPr lang="en-GB" dirty="0"/>
          </a:p>
        </p:txBody>
      </p:sp>
    </p:spTree>
    <p:extLst>
      <p:ext uri="{BB962C8B-B14F-4D97-AF65-F5344CB8AC3E}">
        <p14:creationId xmlns:p14="http://schemas.microsoft.com/office/powerpoint/2010/main" val="237195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91135" y="1234770"/>
            <a:ext cx="5612791" cy="4376323"/>
          </a:xfrm>
        </p:spPr>
        <p:txBody>
          <a:bodyPr/>
          <a:lstStyle/>
          <a:p>
            <a:r>
              <a:rPr lang="en-GB" dirty="0"/>
              <a:t>Main events of input elements:</a:t>
            </a:r>
          </a:p>
          <a:p>
            <a:pPr lvl="1"/>
            <a:r>
              <a:rPr lang="en-GB" b="1" dirty="0" err="1">
                <a:latin typeface="Courier New" panose="02070309020205020404" pitchFamily="49" charset="0"/>
                <a:cs typeface="Courier New" panose="02070309020205020404" pitchFamily="49" charset="0"/>
              </a:rPr>
              <a:t>onfocus</a:t>
            </a:r>
            <a:endParaRPr lang="en-GB" b="1"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en-GB" dirty="0"/>
              <a:t>The object is receiving the input focus</a:t>
            </a:r>
          </a:p>
          <a:p>
            <a:pPr lvl="1"/>
            <a:r>
              <a:rPr lang="en-GB" b="1" dirty="0" err="1">
                <a:latin typeface="Courier New" panose="02070309020205020404" pitchFamily="49" charset="0"/>
                <a:cs typeface="Courier New" panose="02070309020205020404" pitchFamily="49" charset="0"/>
              </a:rPr>
              <a:t>onblur</a:t>
            </a:r>
            <a:endParaRPr lang="en-GB" b="1"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en-GB" dirty="0"/>
              <a:t>The object is losing the input focus</a:t>
            </a:r>
          </a:p>
          <a:p>
            <a:pPr lvl="1"/>
            <a:r>
              <a:rPr lang="en-GB" b="1" dirty="0" err="1">
                <a:latin typeface="Courier New" panose="02070309020205020404" pitchFamily="49" charset="0"/>
                <a:cs typeface="Courier New" panose="02070309020205020404" pitchFamily="49" charset="0"/>
              </a:rPr>
              <a:t>onchange</a:t>
            </a:r>
            <a:endParaRPr lang="en-GB" b="1"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en-GB" dirty="0"/>
              <a:t>Edit controls only</a:t>
            </a:r>
          </a:p>
          <a:p>
            <a:pPr lvl="2">
              <a:buFont typeface="Arial" panose="020B0604020202020204" pitchFamily="34" charset="0"/>
              <a:buChar char="•"/>
            </a:pPr>
            <a:r>
              <a:rPr lang="en-GB" dirty="0"/>
              <a:t>The object is losing the input focus and its contents have changed</a:t>
            </a:r>
          </a:p>
          <a:p>
            <a:endParaRPr lang="en-GB" dirty="0"/>
          </a:p>
        </p:txBody>
      </p:sp>
      <p:sp>
        <p:nvSpPr>
          <p:cNvPr id="4" name="Text Placeholder 3">
            <a:extLst>
              <a:ext uri="{FF2B5EF4-FFF2-40B4-BE49-F238E27FC236}">
                <a16:creationId xmlns:a16="http://schemas.microsoft.com/office/drawing/2014/main" id="{529DF689-0B06-4CB6-BED4-AE49E2242DAB}"/>
              </a:ext>
            </a:extLst>
          </p:cNvPr>
          <p:cNvSpPr>
            <a:spLocks noGrp="1"/>
          </p:cNvSpPr>
          <p:nvPr>
            <p:ph type="body" sz="quarter" idx="13"/>
          </p:nvPr>
        </p:nvSpPr>
        <p:spPr>
          <a:xfrm>
            <a:off x="6003926" y="1246907"/>
            <a:ext cx="5621337" cy="4376323"/>
          </a:xfrm>
        </p:spPr>
        <p:txBody>
          <a:bodyPr/>
          <a:lstStyle/>
          <a:p>
            <a:pPr lvl="1"/>
            <a:r>
              <a:rPr lang="en-GB" b="1" dirty="0">
                <a:latin typeface="Courier New" panose="02070309020205020404" pitchFamily="49" charset="0"/>
                <a:cs typeface="Courier New" panose="02070309020205020404" pitchFamily="49" charset="0"/>
              </a:rPr>
              <a:t>onclick</a:t>
            </a:r>
          </a:p>
          <a:p>
            <a:pPr lvl="2">
              <a:buFont typeface="Arial" panose="020B0604020202020204" pitchFamily="34" charset="0"/>
              <a:buChar char="•"/>
            </a:pPr>
            <a:r>
              <a:rPr lang="en-GB" dirty="0"/>
              <a:t>Checkboxes and button types only</a:t>
            </a:r>
          </a:p>
          <a:p>
            <a:pPr lvl="2">
              <a:buFont typeface="Arial" panose="020B0604020202020204" pitchFamily="34" charset="0"/>
              <a:buChar char="•"/>
            </a:pPr>
            <a:r>
              <a:rPr lang="en-GB" dirty="0"/>
              <a:t>The object has been clicked</a:t>
            </a:r>
          </a:p>
          <a:p>
            <a:pPr lvl="2">
              <a:buFont typeface="Arial" panose="020B0604020202020204" pitchFamily="34" charset="0"/>
              <a:buChar char="•"/>
            </a:pPr>
            <a:r>
              <a:rPr lang="en-GB" dirty="0"/>
              <a:t>Especially useful with </a:t>
            </a:r>
            <a:r>
              <a:rPr lang="en-GB" b="1" dirty="0">
                <a:latin typeface="Courier New" panose="02070309020205020404" pitchFamily="49" charset="0"/>
                <a:cs typeface="Courier New" panose="02070309020205020404" pitchFamily="49" charset="0"/>
              </a:rPr>
              <a:t>type="button"</a:t>
            </a:r>
            <a:r>
              <a:rPr lang="en-GB" dirty="0"/>
              <a:t> input elements</a:t>
            </a:r>
          </a:p>
          <a:p>
            <a:pPr lvl="1"/>
            <a:r>
              <a:rPr lang="en-GB" b="1" dirty="0" err="1">
                <a:latin typeface="Courier New" panose="02070309020205020404" pitchFamily="49" charset="0"/>
                <a:cs typeface="Courier New" panose="02070309020205020404" pitchFamily="49" charset="0"/>
              </a:rPr>
              <a:t>onselect</a:t>
            </a:r>
            <a:endParaRPr lang="en-GB" b="1" dirty="0">
              <a:latin typeface="Courier New" panose="02070309020205020404" pitchFamily="49" charset="0"/>
              <a:cs typeface="Courier New" panose="02070309020205020404" pitchFamily="49" charset="0"/>
            </a:endParaRPr>
          </a:p>
          <a:p>
            <a:pPr lvl="2">
              <a:buFont typeface="Arial" panose="020B0604020202020204" pitchFamily="34" charset="0"/>
              <a:buChar char="•"/>
            </a:pPr>
            <a:r>
              <a:rPr lang="en-GB" dirty="0"/>
              <a:t>Edit controls only</a:t>
            </a:r>
          </a:p>
          <a:p>
            <a:pPr lvl="2">
              <a:buFont typeface="Arial" panose="020B0604020202020204" pitchFamily="34" charset="0"/>
              <a:buChar char="•"/>
            </a:pPr>
            <a:r>
              <a:rPr lang="en-GB" dirty="0"/>
              <a:t>Some text has been selected within the control</a:t>
            </a:r>
          </a:p>
          <a:p>
            <a:endParaRPr lang="en-GB" dirty="0"/>
          </a:p>
          <a:p>
            <a:endParaRPr lang="en-GB" dirty="0"/>
          </a:p>
        </p:txBody>
      </p:sp>
      <p:sp>
        <p:nvSpPr>
          <p:cNvPr id="6" name="Content Placeholder 5">
            <a:extLst>
              <a:ext uri="{FF2B5EF4-FFF2-40B4-BE49-F238E27FC236}">
                <a16:creationId xmlns:a16="http://schemas.microsoft.com/office/drawing/2014/main" id="{BF4E0866-7D25-439E-B339-4A0E677C213E}"/>
              </a:ext>
            </a:extLst>
          </p:cNvPr>
          <p:cNvSpPr>
            <a:spLocks noGrp="1"/>
          </p:cNvSpPr>
          <p:nvPr>
            <p:ph type="body" sz="quarter" idx="12"/>
          </p:nvPr>
        </p:nvSpPr>
        <p:spPr/>
        <p:txBody>
          <a:bodyPr/>
          <a:lstStyle/>
          <a:p>
            <a:r>
              <a:rPr lang="en-GB" dirty="0">
                <a:latin typeface="Montserrat Black" panose="00000A00000000000000" pitchFamily="2" charset="0"/>
              </a:rPr>
              <a:t>Input element events</a:t>
            </a:r>
          </a:p>
        </p:txBody>
      </p:sp>
    </p:spTree>
    <p:extLst>
      <p:ext uri="{BB962C8B-B14F-4D97-AF65-F5344CB8AC3E}">
        <p14:creationId xmlns:p14="http://schemas.microsoft.com/office/powerpoint/2010/main" val="2689533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2062" y="1940586"/>
            <a:ext cx="4679465" cy="3559942"/>
          </a:xfrm>
        </p:spPr>
        <p:txBody>
          <a:bodyPr/>
          <a:lstStyle/>
          <a:p>
            <a:r>
              <a:rPr lang="en-GB" dirty="0"/>
              <a:t>You may either want to validate on the field or the form.</a:t>
            </a:r>
          </a:p>
          <a:p>
            <a:pPr lvl="1"/>
            <a:r>
              <a:rPr lang="en-GB" dirty="0"/>
              <a:t>The form validation occurs during the </a:t>
            </a:r>
            <a:r>
              <a:rPr lang="en-GB" b="1" dirty="0" err="1">
                <a:latin typeface="Courier New" panose="02070309020205020404" pitchFamily="49" charset="0"/>
                <a:cs typeface="Courier New" panose="02070309020205020404" pitchFamily="49" charset="0"/>
              </a:rPr>
              <a:t>onsubmit</a:t>
            </a:r>
            <a:r>
              <a:rPr lang="en-GB" dirty="0"/>
              <a:t> event</a:t>
            </a:r>
          </a:p>
          <a:p>
            <a:pPr lvl="1"/>
            <a:r>
              <a:rPr lang="en-GB" dirty="0"/>
              <a:t>By using inline validation, the validation function must return a </a:t>
            </a:r>
            <a:r>
              <a:rPr lang="en-GB" b="1" dirty="0">
                <a:latin typeface="Courier New" panose="02070309020205020404" pitchFamily="49" charset="0"/>
                <a:cs typeface="Courier New" panose="02070309020205020404" pitchFamily="49" charset="0"/>
              </a:rPr>
              <a:t>false</a:t>
            </a:r>
          </a:p>
          <a:p>
            <a:pPr lvl="2">
              <a:buFont typeface="Arial" panose="020B0604020202020204" pitchFamily="34" charset="0"/>
              <a:buChar char="•"/>
            </a:pPr>
            <a:r>
              <a:rPr lang="en-GB" i="1" dirty="0"/>
              <a:t>Never do this but you may inherit it</a:t>
            </a:r>
          </a:p>
          <a:p>
            <a:pPr lvl="1"/>
            <a:r>
              <a:rPr lang="en-GB" dirty="0"/>
              <a:t>In programmatic events, we can </a:t>
            </a:r>
            <a:r>
              <a:rPr lang="en-GB" b="1" dirty="0" err="1">
                <a:latin typeface="Courier New" panose="02070309020205020404" pitchFamily="49" charset="0"/>
                <a:cs typeface="Courier New" panose="02070309020205020404" pitchFamily="49" charset="0"/>
              </a:rPr>
              <a:t>preventDefault</a:t>
            </a:r>
            <a:r>
              <a:rPr lang="en-GB" b="1" dirty="0">
                <a:latin typeface="Courier New" panose="02070309020205020404" pitchFamily="49" charset="0"/>
                <a:cs typeface="Courier New" panose="02070309020205020404" pitchFamily="49" charset="0"/>
              </a:rPr>
              <a:t>()</a:t>
            </a:r>
            <a:r>
              <a:rPr lang="en-GB" dirty="0"/>
              <a:t>behaviour</a:t>
            </a:r>
          </a:p>
          <a:p>
            <a:pPr lvl="2">
              <a:buFont typeface="Arial" panose="020B0604020202020204" pitchFamily="34" charset="0"/>
              <a:buChar char="•"/>
            </a:pPr>
            <a:r>
              <a:rPr lang="en-GB" dirty="0"/>
              <a:t>Much the preferred approach!</a:t>
            </a:r>
          </a:p>
        </p:txBody>
      </p:sp>
      <p:sp>
        <p:nvSpPr>
          <p:cNvPr id="4" name="Text Placeholder 3">
            <a:extLst>
              <a:ext uri="{FF2B5EF4-FFF2-40B4-BE49-F238E27FC236}">
                <a16:creationId xmlns:a16="http://schemas.microsoft.com/office/drawing/2014/main" id="{350B7501-F154-4C24-92AF-9A76EDD9A7E7}"/>
              </a:ext>
            </a:extLst>
          </p:cNvPr>
          <p:cNvSpPr>
            <a:spLocks noGrp="1"/>
          </p:cNvSpPr>
          <p:nvPr>
            <p:ph type="body" sz="quarter" idx="12"/>
          </p:nvPr>
        </p:nvSpPr>
        <p:spPr/>
        <p:txBody>
          <a:bodyPr/>
          <a:lstStyle/>
          <a:p>
            <a:r>
              <a:rPr lang="en-GB" dirty="0">
                <a:latin typeface="Montserrat Black" panose="00000A00000000000000" pitchFamily="2" charset="0"/>
              </a:rPr>
              <a:t>Form validation – the submit event</a:t>
            </a:r>
          </a:p>
        </p:txBody>
      </p:sp>
      <p:sp>
        <p:nvSpPr>
          <p:cNvPr id="7" name="Rectangle 6">
            <a:extLst>
              <a:ext uri="{FF2B5EF4-FFF2-40B4-BE49-F238E27FC236}">
                <a16:creationId xmlns:a16="http://schemas.microsoft.com/office/drawing/2014/main" id="{2F560E28-E576-4D5D-8D91-325DFEA5BB14}"/>
              </a:ext>
            </a:extLst>
          </p:cNvPr>
          <p:cNvSpPr/>
          <p:nvPr/>
        </p:nvSpPr>
        <p:spPr>
          <a:xfrm>
            <a:off x="5195454" y="1961097"/>
            <a:ext cx="6757200" cy="3539430"/>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function </a:t>
            </a:r>
            <a:r>
              <a:rPr lang="en-GB" sz="1600" b="1" dirty="0" err="1">
                <a:latin typeface="Courier New" panose="02070309020205020404" pitchFamily="49" charset="0"/>
                <a:cs typeface="Courier New" panose="02070309020205020404" pitchFamily="49" charset="0"/>
              </a:rPr>
              <a:t>validateForm</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evt</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let error = false;</a:t>
            </a:r>
          </a:p>
          <a:p>
            <a:r>
              <a:rPr lang="en-GB" sz="1600" b="1" dirty="0">
                <a:latin typeface="Courier New" panose="02070309020205020404" pitchFamily="49" charset="0"/>
                <a:cs typeface="Courier New" panose="02070309020205020404" pitchFamily="49" charset="0"/>
              </a:rPr>
              <a:t>  //error checking code</a:t>
            </a:r>
          </a:p>
          <a:p>
            <a:r>
              <a:rPr lang="en-GB" sz="1600" b="1" dirty="0">
                <a:latin typeface="Courier New" panose="02070309020205020404" pitchFamily="49" charset="0"/>
                <a:cs typeface="Courier New" panose="02070309020205020404" pitchFamily="49" charset="0"/>
              </a:rPr>
              <a:t>  if (error === true)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evt.preventDefault</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    //feedback to user</a:t>
            </a:r>
          </a:p>
          <a:p>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a:t>
            </a:r>
          </a:p>
          <a:p>
            <a:br>
              <a:rPr lang="en-GB" sz="1600" b="1" dirty="0">
                <a:latin typeface="Courier New" panose="02070309020205020404" pitchFamily="49" charset="0"/>
                <a:cs typeface="Courier New" panose="02070309020205020404" pitchFamily="49" charset="0"/>
              </a:rPr>
            </a:br>
            <a:r>
              <a:rPr lang="en-GB" sz="1600" b="1" dirty="0" err="1">
                <a:latin typeface="Courier New" panose="02070309020205020404" pitchFamily="49" charset="0"/>
                <a:cs typeface="Courier New" panose="02070309020205020404" pitchFamily="49" charset="0"/>
              </a:rPr>
              <a:t>window.onload</a:t>
            </a:r>
            <a:r>
              <a:rPr lang="en-GB" sz="1600" b="1" dirty="0">
                <a:latin typeface="Courier New" panose="02070309020205020404" pitchFamily="49" charset="0"/>
                <a:cs typeface="Courier New" panose="02070309020205020404" pitchFamily="49" charset="0"/>
              </a:rPr>
              <a:t> = function () {</a:t>
            </a:r>
          </a:p>
          <a:p>
            <a:r>
              <a:rPr lang="en-GB" sz="1600" b="1" dirty="0">
                <a:latin typeface="Courier New" panose="02070309020205020404" pitchFamily="49" charset="0"/>
                <a:cs typeface="Courier New" panose="02070309020205020404" pitchFamily="49" charset="0"/>
              </a:rPr>
              <a:t>  let element = </a:t>
            </a:r>
            <a:r>
              <a:rPr lang="en-GB" sz="1600" b="1" dirty="0" err="1">
                <a:latin typeface="Courier New" panose="02070309020205020404" pitchFamily="49" charset="0"/>
                <a:cs typeface="Courier New" panose="02070309020205020404" pitchFamily="49" charset="0"/>
              </a:rPr>
              <a:t>document.querySelector</a:t>
            </a:r>
            <a:r>
              <a:rPr lang="en-GB" sz="1600" b="1" dirty="0">
                <a:latin typeface="Courier New" panose="02070309020205020404" pitchFamily="49" charset="0"/>
                <a:cs typeface="Courier New" panose="02070309020205020404" pitchFamily="49" charset="0"/>
              </a:rPr>
              <a:t>("#payment");</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element.addEventListener</a:t>
            </a:r>
            <a:r>
              <a:rPr lang="en-GB" sz="1600" b="1" dirty="0">
                <a:latin typeface="Courier New" panose="02070309020205020404" pitchFamily="49" charset="0"/>
                <a:cs typeface="Courier New" panose="02070309020205020404" pitchFamily="49" charset="0"/>
              </a:rPr>
              <a:t>("submit", </a:t>
            </a:r>
            <a:br>
              <a:rPr lang="en-GB" sz="1600" b="1" dirty="0">
                <a:latin typeface="Courier New" panose="02070309020205020404" pitchFamily="49" charset="0"/>
                <a:cs typeface="Courier New" panose="02070309020205020404" pitchFamily="49" charset="0"/>
              </a:rPr>
            </a:br>
            <a:r>
              <a:rPr lang="en-GB" sz="1600" b="1" dirty="0" err="1">
                <a:latin typeface="Courier New" panose="02070309020205020404" pitchFamily="49" charset="0"/>
                <a:cs typeface="Courier New" panose="02070309020205020404" pitchFamily="49" charset="0"/>
              </a:rPr>
              <a:t>validateForm</a:t>
            </a:r>
            <a:r>
              <a:rPr lang="en-GB" sz="1600" b="1" dirty="0">
                <a:latin typeface="Courier New" panose="02070309020205020404" pitchFamily="49" charset="0"/>
                <a:cs typeface="Courier New" panose="02070309020205020404" pitchFamily="49" charset="0"/>
              </a:rPr>
              <a:t>, false);</a:t>
            </a:r>
          </a:p>
          <a:p>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4937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1D592C2-0255-4FAB-A2B4-EB0157A49CF1}"/>
              </a:ext>
            </a:extLst>
          </p:cNvPr>
          <p:cNvSpPr>
            <a:spLocks noGrp="1"/>
          </p:cNvSpPr>
          <p:nvPr>
            <p:ph type="body" sz="quarter" idx="12"/>
          </p:nvPr>
        </p:nvSpPr>
        <p:spPr/>
        <p:txBody>
          <a:bodyPr/>
          <a:lstStyle/>
          <a:p>
            <a:r>
              <a:rPr lang="en-GB" dirty="0"/>
              <a:t>Form validation – field validation</a:t>
            </a:r>
          </a:p>
        </p:txBody>
      </p:sp>
      <p:sp>
        <p:nvSpPr>
          <p:cNvPr id="2" name="Text Placeholder 1"/>
          <p:cNvSpPr>
            <a:spLocks noGrp="1"/>
          </p:cNvSpPr>
          <p:nvPr>
            <p:ph type="body" sz="quarter" idx="11"/>
          </p:nvPr>
        </p:nvSpPr>
        <p:spPr/>
        <p:txBody>
          <a:bodyPr/>
          <a:lstStyle/>
          <a:p>
            <a:r>
              <a:rPr lang="en-GB" dirty="0"/>
              <a:t>Field validation allows you to check the value of an individual field.</a:t>
            </a:r>
          </a:p>
          <a:p>
            <a:pPr lvl="1"/>
            <a:r>
              <a:rPr lang="en-GB" b="1" dirty="0">
                <a:latin typeface="Courier New" panose="02070309020205020404" pitchFamily="49" charset="0"/>
                <a:cs typeface="Courier New" panose="02070309020205020404" pitchFamily="49" charset="0"/>
              </a:rPr>
              <a:t>blur</a:t>
            </a:r>
            <a:r>
              <a:rPr lang="en-GB" dirty="0"/>
              <a:t>, </a:t>
            </a:r>
            <a:r>
              <a:rPr lang="en-GB" b="1" dirty="0">
                <a:latin typeface="Courier New" panose="02070309020205020404" pitchFamily="49" charset="0"/>
                <a:cs typeface="Courier New" panose="02070309020205020404" pitchFamily="49" charset="0"/>
              </a:rPr>
              <a:t>focus</a:t>
            </a:r>
            <a:r>
              <a:rPr lang="en-GB" dirty="0"/>
              <a:t> and </a:t>
            </a:r>
            <a:r>
              <a:rPr lang="en-GB" b="1" dirty="0">
                <a:latin typeface="Courier New" panose="02070309020205020404" pitchFamily="49" charset="0"/>
                <a:cs typeface="Courier New" panose="02070309020205020404" pitchFamily="49" charset="0"/>
              </a:rPr>
              <a:t>change</a:t>
            </a:r>
            <a:r>
              <a:rPr lang="en-GB" dirty="0"/>
              <a:t> are the most important events</a:t>
            </a:r>
          </a:p>
          <a:p>
            <a:r>
              <a:rPr lang="en-GB" dirty="0"/>
              <a:t>The </a:t>
            </a:r>
            <a:r>
              <a:rPr lang="en-GB" b="1" dirty="0">
                <a:latin typeface="Courier New" panose="02070309020205020404" pitchFamily="49" charset="0"/>
                <a:cs typeface="Courier New" panose="02070309020205020404" pitchFamily="49" charset="0"/>
              </a:rPr>
              <a:t>change</a:t>
            </a:r>
            <a:r>
              <a:rPr lang="en-GB" dirty="0"/>
              <a:t> event fires when the value in a form has changed.</a:t>
            </a:r>
          </a:p>
          <a:p>
            <a:pPr lvl="1"/>
            <a:r>
              <a:rPr lang="en-GB" dirty="0"/>
              <a:t>For check boxes and the like, this occurs when the value changes</a:t>
            </a:r>
          </a:p>
          <a:p>
            <a:pPr lvl="1"/>
            <a:r>
              <a:rPr lang="en-GB" dirty="0"/>
              <a:t>Text inputs change when the user leaves the field</a:t>
            </a:r>
          </a:p>
          <a:p>
            <a:pPr lvl="1"/>
            <a:endParaRPr lang="en-GB" dirty="0"/>
          </a:p>
          <a:p>
            <a:pPr lvl="1"/>
            <a:endParaRPr lang="en-GB" dirty="0"/>
          </a:p>
          <a:p>
            <a:pPr lvl="1"/>
            <a:endParaRPr lang="en-GB" dirty="0"/>
          </a:p>
          <a:p>
            <a:endParaRPr lang="en-GB" dirty="0"/>
          </a:p>
          <a:p>
            <a:endParaRPr lang="en-GB" dirty="0"/>
          </a:p>
          <a:p>
            <a:r>
              <a:rPr lang="en-GB" dirty="0"/>
              <a:t>There are events to check user input when we leave or enter a field:</a:t>
            </a:r>
          </a:p>
          <a:p>
            <a:pPr lvl="1"/>
            <a:r>
              <a:rPr lang="en-GB" b="1" dirty="0">
                <a:latin typeface="Courier New" panose="02070309020205020404" pitchFamily="49" charset="0"/>
                <a:cs typeface="Courier New" panose="02070309020205020404" pitchFamily="49" charset="0"/>
              </a:rPr>
              <a:t>focus</a:t>
            </a:r>
            <a:r>
              <a:rPr lang="en-GB" dirty="0"/>
              <a:t> on entry</a:t>
            </a:r>
          </a:p>
          <a:p>
            <a:pPr lvl="1"/>
            <a:r>
              <a:rPr lang="en-GB" b="1" dirty="0">
                <a:latin typeface="Courier New" panose="02070309020205020404" pitchFamily="49" charset="0"/>
                <a:cs typeface="Courier New" panose="02070309020205020404" pitchFamily="49" charset="0"/>
              </a:rPr>
              <a:t>blur</a:t>
            </a:r>
            <a:r>
              <a:rPr lang="en-GB" dirty="0"/>
              <a:t> when you leave</a:t>
            </a:r>
          </a:p>
          <a:p>
            <a:pPr lvl="1"/>
            <a:endParaRPr lang="en-GB" dirty="0"/>
          </a:p>
          <a:p>
            <a:endParaRPr lang="en-GB" dirty="0"/>
          </a:p>
        </p:txBody>
      </p:sp>
      <p:sp>
        <p:nvSpPr>
          <p:cNvPr id="7" name="Rectangle 6">
            <a:extLst>
              <a:ext uri="{FF2B5EF4-FFF2-40B4-BE49-F238E27FC236}">
                <a16:creationId xmlns:a16="http://schemas.microsoft.com/office/drawing/2014/main" id="{994FA82D-09DA-4C66-8501-3D44BA39C6A8}"/>
              </a:ext>
            </a:extLst>
          </p:cNvPr>
          <p:cNvSpPr/>
          <p:nvPr/>
        </p:nvSpPr>
        <p:spPr>
          <a:xfrm>
            <a:off x="389630" y="3277485"/>
            <a:ext cx="11404800" cy="1323439"/>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cardtype</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document.querySelectorAll</a:t>
            </a:r>
            <a:r>
              <a:rPr lang="en-GB" sz="1600" b="1" dirty="0">
                <a:latin typeface="Courier New" panose="02070309020205020404" pitchFamily="49" charset="0"/>
                <a:cs typeface="Courier New" panose="02070309020205020404" pitchFamily="49" charset="0"/>
              </a:rPr>
              <a:t>('input[name=</a:t>
            </a:r>
            <a:r>
              <a:rPr lang="en-GB" sz="1600" b="1" dirty="0" err="1">
                <a:latin typeface="Courier New" panose="02070309020205020404" pitchFamily="49" charset="0"/>
                <a:cs typeface="Courier New" panose="02070309020205020404" pitchFamily="49" charset="0"/>
              </a:rPr>
              <a:t>cardtype</a:t>
            </a:r>
            <a:r>
              <a:rPr lang="en-GB" sz="1600" b="1" dirty="0">
                <a:latin typeface="Courier New" panose="02070309020205020404" pitchFamily="49" charset="0"/>
                <a:cs typeface="Courier New" panose="02070309020205020404" pitchFamily="49" charset="0"/>
              </a:rPr>
              <a:t>]');</a:t>
            </a:r>
          </a:p>
          <a:p>
            <a:br>
              <a:rPr lang="en-GB" sz="1600" b="1" dirty="0">
                <a:latin typeface="Courier New" panose="02070309020205020404" pitchFamily="49" charset="0"/>
                <a:cs typeface="Courier New" panose="02070309020205020404" pitchFamily="49" charset="0"/>
              </a:rPr>
            </a:br>
            <a:r>
              <a:rPr lang="en-GB" sz="1600" b="1" dirty="0">
                <a:latin typeface="Courier New" panose="02070309020205020404" pitchFamily="49" charset="0"/>
                <a:cs typeface="Courier New" panose="02070309020205020404" pitchFamily="49" charset="0"/>
              </a:rPr>
              <a:t>for (let </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 0; </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&lt; </a:t>
            </a:r>
            <a:r>
              <a:rPr lang="en-GB" sz="1600" b="1" dirty="0" err="1">
                <a:latin typeface="Courier New" panose="02070309020205020404" pitchFamily="49" charset="0"/>
                <a:cs typeface="Courier New" panose="02070309020205020404" pitchFamily="49" charset="0"/>
              </a:rPr>
              <a:t>cardtype.length</a:t>
            </a:r>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 {</a:t>
            </a:r>
          </a:p>
          <a:p>
            <a:r>
              <a:rPr lang="en-GB" sz="1600" b="1" dirty="0">
                <a:latin typeface="Courier New" panose="02070309020205020404" pitchFamily="49" charset="0"/>
                <a:cs typeface="Courier New" panose="02070309020205020404" pitchFamily="49" charset="0"/>
              </a:rPr>
              <a:t>    </a:t>
            </a:r>
            <a:r>
              <a:rPr lang="en-GB" sz="1600" b="1" dirty="0" err="1">
                <a:latin typeface="Courier New" panose="02070309020205020404" pitchFamily="49" charset="0"/>
                <a:cs typeface="Courier New" panose="02070309020205020404" pitchFamily="49" charset="0"/>
              </a:rPr>
              <a:t>cardtype</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i</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addEventListener</a:t>
            </a:r>
            <a:r>
              <a:rPr lang="en-GB" sz="1600" b="1" dirty="0">
                <a:latin typeface="Courier New" panose="02070309020205020404" pitchFamily="49" charset="0"/>
                <a:cs typeface="Courier New" panose="02070309020205020404" pitchFamily="49" charset="0"/>
              </a:rPr>
              <a:t>('change', </a:t>
            </a:r>
            <a:r>
              <a:rPr lang="en-GB" sz="1600" b="1" dirty="0" err="1">
                <a:latin typeface="Courier New" panose="02070309020205020404" pitchFamily="49" charset="0"/>
                <a:cs typeface="Courier New" panose="02070309020205020404" pitchFamily="49" charset="0"/>
              </a:rPr>
              <a:t>checkSelection</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988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cap="none" dirty="0"/>
              <a:t>Introduction</a:t>
            </a:r>
          </a:p>
        </p:txBody>
      </p:sp>
      <p:sp>
        <p:nvSpPr>
          <p:cNvPr id="6" name="Content Placeholder 5">
            <a:extLst>
              <a:ext uri="{FF2B5EF4-FFF2-40B4-BE49-F238E27FC236}">
                <a16:creationId xmlns:a16="http://schemas.microsoft.com/office/drawing/2014/main" id="{4536F5B1-E332-4E37-A607-64FAA3DC29BA}"/>
              </a:ext>
            </a:extLst>
          </p:cNvPr>
          <p:cNvSpPr>
            <a:spLocks noGrp="1"/>
          </p:cNvSpPr>
          <p:nvPr>
            <p:ph type="body" sz="quarter" idx="15"/>
          </p:nvPr>
        </p:nvSpPr>
        <p:spPr>
          <a:xfrm>
            <a:off x="4852411" y="872828"/>
            <a:ext cx="6770687" cy="5112343"/>
          </a:xfrm>
        </p:spPr>
        <p:txBody>
          <a:bodyPr/>
          <a:lstStyle/>
          <a:p>
            <a:pPr>
              <a:spcBef>
                <a:spcPts val="1200"/>
              </a:spcBef>
            </a:pPr>
            <a:r>
              <a:rPr lang="en-US" b="1" dirty="0"/>
              <a:t>Understanding forms</a:t>
            </a:r>
          </a:p>
          <a:p>
            <a:pPr marL="105746" indent="-285750">
              <a:buFont typeface="Arial" panose="020B0604020202020204" pitchFamily="34" charset="0"/>
              <a:buChar char="•"/>
            </a:pPr>
            <a:r>
              <a:rPr lang="en-US" dirty="0"/>
              <a:t>What are forms?</a:t>
            </a:r>
          </a:p>
          <a:p>
            <a:pPr marL="105746" indent="-285750">
              <a:buFont typeface="Arial" panose="020B0604020202020204" pitchFamily="34" charset="0"/>
              <a:buChar char="•"/>
            </a:pPr>
            <a:r>
              <a:rPr lang="en-US" dirty="0"/>
              <a:t>Selecting form elements</a:t>
            </a:r>
          </a:p>
          <a:p>
            <a:pPr>
              <a:spcBef>
                <a:spcPts val="1200"/>
              </a:spcBef>
            </a:pPr>
            <a:r>
              <a:rPr lang="en-US" b="1" dirty="0"/>
              <a:t>Accessing form elements</a:t>
            </a:r>
          </a:p>
          <a:p>
            <a:pPr marL="105746" indent="-285750">
              <a:buFont typeface="Arial" panose="020B0604020202020204" pitchFamily="34" charset="0"/>
              <a:buChar char="•"/>
            </a:pPr>
            <a:r>
              <a:rPr lang="en-US" dirty="0"/>
              <a:t>Inputs</a:t>
            </a:r>
          </a:p>
          <a:p>
            <a:pPr marL="105746" indent="-285750">
              <a:buFont typeface="Arial" panose="020B0604020202020204" pitchFamily="34" charset="0"/>
              <a:buChar char="•"/>
            </a:pPr>
            <a:r>
              <a:rPr lang="en-US" dirty="0"/>
              <a:t>Radio buttons</a:t>
            </a:r>
          </a:p>
          <a:p>
            <a:pPr marL="105746" indent="-285750">
              <a:buFont typeface="Arial" panose="020B0604020202020204" pitchFamily="34" charset="0"/>
              <a:buChar char="•"/>
            </a:pPr>
            <a:r>
              <a:rPr lang="en-US" dirty="0"/>
              <a:t>Select options</a:t>
            </a:r>
          </a:p>
          <a:p>
            <a:pPr>
              <a:spcBef>
                <a:spcPts val="1200"/>
              </a:spcBef>
            </a:pPr>
            <a:r>
              <a:rPr lang="en-US" b="1" dirty="0"/>
              <a:t>Events</a:t>
            </a:r>
          </a:p>
          <a:p>
            <a:pPr marL="105746" indent="-285750">
              <a:buFont typeface="Arial" panose="020B0604020202020204" pitchFamily="34" charset="0"/>
              <a:buChar char="•"/>
            </a:pPr>
            <a:r>
              <a:rPr lang="en-US" dirty="0"/>
              <a:t>Form events</a:t>
            </a:r>
          </a:p>
          <a:p>
            <a:pPr marL="105746" indent="-285750">
              <a:buFont typeface="Arial" panose="020B0604020202020204" pitchFamily="34" charset="0"/>
              <a:buChar char="•"/>
            </a:pPr>
            <a:r>
              <a:rPr lang="en-US" dirty="0"/>
              <a:t>Control Events</a:t>
            </a:r>
          </a:p>
          <a:p>
            <a:pPr marL="105746" indent="-285750">
              <a:buFont typeface="Arial" panose="020B0604020202020204" pitchFamily="34" charset="0"/>
              <a:buChar char="•"/>
            </a:pPr>
            <a:r>
              <a:rPr lang="en-US" dirty="0"/>
              <a:t>Form validation</a:t>
            </a:r>
          </a:p>
          <a:p>
            <a:pPr>
              <a:spcBef>
                <a:spcPts val="1200"/>
              </a:spcBef>
            </a:pPr>
            <a:r>
              <a:rPr lang="en-US" b="1" dirty="0"/>
              <a:t>Regular expressions</a:t>
            </a:r>
          </a:p>
          <a:p>
            <a:pPr marL="105746" indent="-285750">
              <a:buFont typeface="Arial" panose="020B0604020202020204" pitchFamily="34" charset="0"/>
              <a:buChar char="•"/>
            </a:pPr>
            <a:r>
              <a:rPr lang="en-US" dirty="0"/>
              <a:t>What is </a:t>
            </a:r>
            <a:r>
              <a:rPr lang="en-US" dirty="0" err="1"/>
              <a:t>RegEx</a:t>
            </a:r>
            <a:r>
              <a:rPr lang="en-US" dirty="0"/>
              <a:t>?</a:t>
            </a:r>
          </a:p>
          <a:p>
            <a:pPr marL="105746" indent="-285750">
              <a:buFont typeface="Arial" panose="020B0604020202020204" pitchFamily="34" charset="0"/>
              <a:buChar char="•"/>
            </a:pPr>
            <a:r>
              <a:rPr lang="en-US" dirty="0"/>
              <a:t>Using </a:t>
            </a:r>
            <a:r>
              <a:rPr lang="en-US" dirty="0" err="1"/>
              <a:t>RegEx</a:t>
            </a:r>
            <a:r>
              <a:rPr lang="en-US" dirty="0"/>
              <a:t> to </a:t>
            </a:r>
            <a:r>
              <a:rPr lang="en-US" dirty="0" err="1"/>
              <a:t>analyse</a:t>
            </a:r>
            <a:r>
              <a:rPr lang="en-US" dirty="0"/>
              <a:t> data</a:t>
            </a:r>
          </a:p>
        </p:txBody>
      </p:sp>
    </p:spTree>
    <p:extLst>
      <p:ext uri="{BB962C8B-B14F-4D97-AF65-F5344CB8AC3E}">
        <p14:creationId xmlns:p14="http://schemas.microsoft.com/office/powerpoint/2010/main" val="69272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C46F66-3430-6CE1-9556-7ED65A05B643}"/>
              </a:ext>
            </a:extLst>
          </p:cNvPr>
          <p:cNvSpPr>
            <a:spLocks noGrp="1"/>
          </p:cNvSpPr>
          <p:nvPr>
            <p:ph type="ctrTitle"/>
          </p:nvPr>
        </p:nvSpPr>
        <p:spPr>
          <a:xfrm>
            <a:off x="4327302" y="344971"/>
            <a:ext cx="7475232" cy="2858874"/>
          </a:xfrm>
        </p:spPr>
        <p:txBody>
          <a:bodyPr/>
          <a:lstStyle/>
          <a:p>
            <a:r>
              <a:rPr lang="en-GB" dirty="0"/>
              <a:t>QuickLab 12a – form validation</a:t>
            </a:r>
          </a:p>
        </p:txBody>
      </p:sp>
      <p:sp>
        <p:nvSpPr>
          <p:cNvPr id="2" name="Text Placeholder 1"/>
          <p:cNvSpPr>
            <a:spLocks noGrp="1"/>
          </p:cNvSpPr>
          <p:nvPr>
            <p:ph type="body" sz="quarter" idx="10"/>
          </p:nvPr>
        </p:nvSpPr>
        <p:spPr>
          <a:xfrm>
            <a:off x="4327303" y="3525004"/>
            <a:ext cx="7475230" cy="2791976"/>
          </a:xfrm>
        </p:spPr>
        <p:txBody>
          <a:bodyPr/>
          <a:lstStyle/>
          <a:p>
            <a:pPr marL="0" indent="0">
              <a:buNone/>
            </a:pPr>
            <a:r>
              <a:rPr lang="en-GB" dirty="0"/>
              <a:t>Creating field and page submission validation</a:t>
            </a:r>
          </a:p>
          <a:p>
            <a:pPr>
              <a:buFont typeface="Arial" panose="020B0604020202020204" pitchFamily="34" charset="0"/>
              <a:buChar char="•"/>
            </a:pPr>
            <a:r>
              <a:rPr lang="en-GB" dirty="0"/>
              <a:t>Hooking into events programmatically</a:t>
            </a:r>
          </a:p>
          <a:p>
            <a:pPr>
              <a:buFont typeface="Arial" panose="020B0604020202020204" pitchFamily="34" charset="0"/>
              <a:buChar char="•"/>
            </a:pPr>
            <a:r>
              <a:rPr lang="en-GB" dirty="0"/>
              <a:t>Checking input presence</a:t>
            </a:r>
          </a:p>
          <a:p>
            <a:pPr>
              <a:buFont typeface="Arial" panose="020B0604020202020204" pitchFamily="34" charset="0"/>
              <a:buChar char="•"/>
            </a:pPr>
            <a:r>
              <a:rPr lang="en-GB" dirty="0"/>
              <a:t>Reusing field validation for page submission </a:t>
            </a:r>
          </a:p>
        </p:txBody>
      </p:sp>
    </p:spTree>
    <p:extLst>
      <p:ext uri="{BB962C8B-B14F-4D97-AF65-F5344CB8AC3E}">
        <p14:creationId xmlns:p14="http://schemas.microsoft.com/office/powerpoint/2010/main" val="350636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DB09603-BC65-472C-A94F-6C40CA395C8F}"/>
              </a:ext>
            </a:extLst>
          </p:cNvPr>
          <p:cNvSpPr>
            <a:spLocks noGrp="1"/>
          </p:cNvSpPr>
          <p:nvPr>
            <p:ph type="body" sz="quarter" idx="12"/>
          </p:nvPr>
        </p:nvSpPr>
        <p:spPr/>
        <p:txBody>
          <a:bodyPr/>
          <a:lstStyle/>
          <a:p>
            <a:r>
              <a:rPr lang="en-GB" dirty="0"/>
              <a:t>Regular expressions</a:t>
            </a:r>
          </a:p>
        </p:txBody>
      </p:sp>
      <p:sp>
        <p:nvSpPr>
          <p:cNvPr id="2" name="Text Placeholder 1"/>
          <p:cNvSpPr>
            <a:spLocks noGrp="1"/>
          </p:cNvSpPr>
          <p:nvPr>
            <p:ph type="body" sz="quarter" idx="11"/>
          </p:nvPr>
        </p:nvSpPr>
        <p:spPr/>
        <p:txBody>
          <a:bodyPr/>
          <a:lstStyle/>
          <a:p>
            <a:pPr>
              <a:spcBef>
                <a:spcPts val="1200"/>
              </a:spcBef>
            </a:pPr>
            <a:r>
              <a:rPr lang="en-GB" dirty="0"/>
              <a:t>Regular expressions are patterns used to evaluate strings</a:t>
            </a:r>
          </a:p>
          <a:p>
            <a:pPr marL="457196" lvl="1" indent="-285750"/>
            <a:r>
              <a:rPr lang="en-GB" dirty="0"/>
              <a:t>And match character combinations</a:t>
            </a:r>
          </a:p>
          <a:p>
            <a:pPr marL="457196" lvl="1" indent="-285750"/>
            <a:r>
              <a:rPr lang="en-GB" dirty="0"/>
              <a:t>Very useful for examining input data</a:t>
            </a:r>
          </a:p>
          <a:p>
            <a:pPr>
              <a:spcBef>
                <a:spcPts val="1200"/>
              </a:spcBef>
            </a:pPr>
            <a:r>
              <a:rPr lang="en-GB" dirty="0"/>
              <a:t>In JavaScript, regular expressions are also objects </a:t>
            </a:r>
          </a:p>
          <a:p>
            <a:pPr marL="457196" lvl="1" indent="-285750"/>
            <a:r>
              <a:rPr lang="en-GB" dirty="0"/>
              <a:t>These patterns are used with the exec and test methods of </a:t>
            </a:r>
            <a:r>
              <a:rPr lang="en-GB" dirty="0" err="1"/>
              <a:t>RegExp</a:t>
            </a:r>
            <a:endParaRPr lang="en-GB" dirty="0"/>
          </a:p>
          <a:p>
            <a:pPr marL="457196" lvl="1" indent="-285750"/>
            <a:r>
              <a:rPr lang="en-GB" dirty="0"/>
              <a:t>The String object has match, replace, search, and split methods</a:t>
            </a:r>
          </a:p>
          <a:p>
            <a:pPr>
              <a:spcBef>
                <a:spcPts val="1200"/>
              </a:spcBef>
            </a:pPr>
            <a:r>
              <a:rPr lang="en-GB" dirty="0"/>
              <a:t>The regular expression pattern origin is in UNIX</a:t>
            </a:r>
          </a:p>
          <a:p>
            <a:pPr marL="457196" lvl="1" indent="-285750"/>
            <a:r>
              <a:rPr lang="en-GB" dirty="0"/>
              <a:t>Used in JavaScript and many other Programming languages</a:t>
            </a:r>
          </a:p>
          <a:p>
            <a:pPr marL="457196" lvl="1" indent="-285750"/>
            <a:r>
              <a:rPr lang="en-GB" dirty="0"/>
              <a:t>It’s a pattern of simple characters</a:t>
            </a:r>
          </a:p>
          <a:p>
            <a:pPr marL="457196" lvl="1" indent="-285750"/>
            <a:r>
              <a:rPr lang="en-GB" dirty="0"/>
              <a:t>Either looking for direct matches</a:t>
            </a:r>
          </a:p>
          <a:p>
            <a:pPr marL="457196" lvl="1" indent="-285750"/>
            <a:r>
              <a:rPr lang="en-GB" dirty="0"/>
              <a:t>Or more complex patterns</a:t>
            </a:r>
          </a:p>
        </p:txBody>
      </p:sp>
    </p:spTree>
    <p:extLst>
      <p:ext uri="{BB962C8B-B14F-4D97-AF65-F5344CB8AC3E}">
        <p14:creationId xmlns:p14="http://schemas.microsoft.com/office/powerpoint/2010/main" val="259449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1851F0-B61A-4BF6-A33D-B1214DC21567}"/>
              </a:ext>
            </a:extLst>
          </p:cNvPr>
          <p:cNvSpPr>
            <a:spLocks noGrp="1"/>
          </p:cNvSpPr>
          <p:nvPr>
            <p:ph type="body" sz="quarter" idx="12"/>
          </p:nvPr>
        </p:nvSpPr>
        <p:spPr/>
        <p:txBody>
          <a:bodyPr/>
          <a:lstStyle/>
          <a:p>
            <a:r>
              <a:rPr lang="en-US" dirty="0"/>
              <a:t>Creating a regular expression</a:t>
            </a:r>
            <a:endParaRPr lang="en-GB" dirty="0"/>
          </a:p>
        </p:txBody>
      </p:sp>
      <p:sp>
        <p:nvSpPr>
          <p:cNvPr id="2" name="Text Placeholder 1"/>
          <p:cNvSpPr>
            <a:spLocks noGrp="1"/>
          </p:cNvSpPr>
          <p:nvPr>
            <p:ph type="body" sz="quarter" idx="11"/>
          </p:nvPr>
        </p:nvSpPr>
        <p:spPr/>
        <p:txBody>
          <a:bodyPr/>
          <a:lstStyle/>
          <a:p>
            <a:r>
              <a:rPr lang="en-US" dirty="0"/>
              <a:t>Regular expressions are objects and must be instantiated.</a:t>
            </a:r>
          </a:p>
          <a:p>
            <a:pPr marL="285750" indent="-285750">
              <a:buFont typeface="Arial" panose="020B0604020202020204" pitchFamily="34" charset="0"/>
              <a:buChar char="•"/>
            </a:pPr>
            <a:r>
              <a:rPr lang="en-US" dirty="0"/>
              <a:t>There are two ways to do this</a:t>
            </a:r>
          </a:p>
          <a:p>
            <a:pPr lvl="1"/>
            <a:endParaRPr lang="en-US" dirty="0"/>
          </a:p>
          <a:p>
            <a:pPr lvl="1"/>
            <a:endParaRPr lang="en-US" dirty="0"/>
          </a:p>
          <a:p>
            <a:r>
              <a:rPr lang="en-US" dirty="0"/>
              <a:t>The regular expression object can be used to evaluate a string.</a:t>
            </a:r>
          </a:p>
          <a:p>
            <a:pPr marL="285750" indent="-285750">
              <a:buFont typeface="Arial" panose="020B0604020202020204" pitchFamily="34" charset="0"/>
              <a:buChar char="•"/>
            </a:pPr>
            <a:r>
              <a:rPr lang="en-US" dirty="0"/>
              <a:t>The example below checks a string and returns a Boolean</a:t>
            </a:r>
          </a:p>
          <a:p>
            <a:pPr lvl="1"/>
            <a:endParaRPr lang="en-US" dirty="0"/>
          </a:p>
          <a:p>
            <a:pPr lvl="1"/>
            <a:endParaRPr lang="en-US" dirty="0"/>
          </a:p>
          <a:p>
            <a:r>
              <a:rPr lang="en-GB" dirty="0"/>
              <a:t>Excellent online testing tool: </a:t>
            </a:r>
            <a:r>
              <a:rPr lang="en-GB" dirty="0">
                <a:hlinkClick r:id="rId3"/>
              </a:rPr>
              <a:t>http://regexr.com/</a:t>
            </a:r>
            <a:endParaRPr lang="en-GB" dirty="0"/>
          </a:p>
          <a:p>
            <a:endParaRPr lang="en-GB" dirty="0"/>
          </a:p>
          <a:p>
            <a:endParaRPr lang="en-GB" dirty="0"/>
          </a:p>
        </p:txBody>
      </p:sp>
      <p:sp>
        <p:nvSpPr>
          <p:cNvPr id="8" name="Rectangle 7">
            <a:extLst>
              <a:ext uri="{FF2B5EF4-FFF2-40B4-BE49-F238E27FC236}">
                <a16:creationId xmlns:a16="http://schemas.microsoft.com/office/drawing/2014/main" id="{51C8A390-D810-4485-A04B-35D15FC6432E}"/>
              </a:ext>
            </a:extLst>
          </p:cNvPr>
          <p:cNvSpPr/>
          <p:nvPr/>
        </p:nvSpPr>
        <p:spPr>
          <a:xfrm>
            <a:off x="389630" y="2019639"/>
            <a:ext cx="11404800" cy="584775"/>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re = new </a:t>
            </a:r>
            <a:r>
              <a:rPr lang="en-GB" sz="1600" b="1" dirty="0" err="1">
                <a:latin typeface="Courier New" panose="02070309020205020404" pitchFamily="49" charset="0"/>
                <a:cs typeface="Courier New" panose="02070309020205020404" pitchFamily="49" charset="0"/>
              </a:rPr>
              <a:t>RegExp</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ab+c</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quickRe</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ab+c</a:t>
            </a:r>
            <a:r>
              <a:rPr lang="en-GB" sz="1600" b="1" dirty="0">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653FE9C7-C616-4A77-94FE-B9C931D86B76}"/>
              </a:ext>
            </a:extLst>
          </p:cNvPr>
          <p:cNvSpPr/>
          <p:nvPr/>
        </p:nvSpPr>
        <p:spPr>
          <a:xfrm>
            <a:off x="389630" y="3383215"/>
            <a:ext cx="11404800" cy="584775"/>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str = "bus";</a:t>
            </a:r>
          </a:p>
          <a:p>
            <a:r>
              <a:rPr lang="en-GB" sz="1600" b="1" dirty="0">
                <a:latin typeface="Courier New" panose="02070309020205020404" pitchFamily="49" charset="0"/>
                <a:cs typeface="Courier New" panose="02070309020205020404" pitchFamily="49" charset="0"/>
              </a:rPr>
              <a:t>/bus/.test(</a:t>
            </a:r>
            <a:r>
              <a:rPr lang="en-GB" sz="1600" b="1" dirty="0" err="1">
                <a:latin typeface="Courier New" panose="02070309020205020404" pitchFamily="49" charset="0"/>
                <a:cs typeface="Courier New" panose="02070309020205020404" pitchFamily="49" charset="0"/>
              </a:rPr>
              <a:t>str</a:t>
            </a:r>
            <a:r>
              <a:rPr lang="en-GB" sz="1600" b="1" dirty="0">
                <a:latin typeface="Courier New" panose="02070309020205020404" pitchFamily="49" charset="0"/>
                <a:cs typeface="Courier New" panose="02070309020205020404" pitchFamily="49" charset="0"/>
              </a:rPr>
              <a:t>); //only matches on bus</a:t>
            </a:r>
          </a:p>
        </p:txBody>
      </p:sp>
    </p:spTree>
    <p:extLst>
      <p:ext uri="{BB962C8B-B14F-4D97-AF65-F5344CB8AC3E}">
        <p14:creationId xmlns:p14="http://schemas.microsoft.com/office/powerpoint/2010/main" val="4238466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6BC524-F614-44D4-8752-22170F1A7D1B}"/>
              </a:ext>
            </a:extLst>
          </p:cNvPr>
          <p:cNvSpPr>
            <a:spLocks noGrp="1"/>
          </p:cNvSpPr>
          <p:nvPr>
            <p:ph type="body" sz="quarter" idx="12"/>
          </p:nvPr>
        </p:nvSpPr>
        <p:spPr/>
        <p:txBody>
          <a:bodyPr/>
          <a:lstStyle/>
          <a:p>
            <a:r>
              <a:rPr lang="en-GB" dirty="0"/>
              <a:t>Using regular expressions in JavaScript (1)</a:t>
            </a:r>
          </a:p>
        </p:txBody>
      </p:sp>
      <p:sp>
        <p:nvSpPr>
          <p:cNvPr id="2" name="Text Placeholder 1"/>
          <p:cNvSpPr>
            <a:spLocks noGrp="1"/>
          </p:cNvSpPr>
          <p:nvPr>
            <p:ph type="body" sz="quarter" idx="11"/>
          </p:nvPr>
        </p:nvSpPr>
        <p:spPr/>
        <p:txBody>
          <a:bodyPr/>
          <a:lstStyle/>
          <a:p>
            <a:pPr marL="0" lvl="1" indent="0">
              <a:buNone/>
            </a:pPr>
            <a:r>
              <a:rPr lang="en-GB" dirty="0" err="1"/>
              <a:t>RegExp</a:t>
            </a:r>
            <a:r>
              <a:rPr lang="en-GB" dirty="0"/>
              <a:t> also has an </a:t>
            </a:r>
            <a:r>
              <a:rPr lang="en-GB" b="1" dirty="0">
                <a:latin typeface="Courier New" panose="02070309020205020404" pitchFamily="49" charset="0"/>
                <a:cs typeface="Courier New" panose="02070309020205020404" pitchFamily="49" charset="0"/>
              </a:rPr>
              <a:t>exec</a:t>
            </a:r>
            <a:r>
              <a:rPr lang="en-GB" dirty="0"/>
              <a:t> method that returns an </a:t>
            </a:r>
            <a:r>
              <a:rPr lang="en-GB" b="1" dirty="0">
                <a:latin typeface="Courier New" panose="02070309020205020404" pitchFamily="49" charset="0"/>
                <a:cs typeface="Courier New" panose="02070309020205020404" pitchFamily="49" charset="0"/>
              </a:rPr>
              <a:t>array</a:t>
            </a:r>
            <a:r>
              <a:rPr lang="en-GB" dirty="0"/>
              <a:t> (if there’s a match) or </a:t>
            </a:r>
            <a:r>
              <a:rPr lang="en-GB" b="1" dirty="0">
                <a:latin typeface="Courier New" panose="02070309020205020404" pitchFamily="49" charset="0"/>
                <a:cs typeface="Courier New" panose="02070309020205020404" pitchFamily="49" charset="0"/>
              </a:rPr>
              <a:t>null</a:t>
            </a:r>
            <a:r>
              <a:rPr lang="en-GB" dirty="0"/>
              <a:t> if there is no match</a:t>
            </a:r>
          </a:p>
          <a:p>
            <a:pPr lvl="1"/>
            <a:endParaRPr lang="en-GB" dirty="0"/>
          </a:p>
          <a:p>
            <a:pPr lvl="1"/>
            <a:endParaRPr lang="en-GB" dirty="0"/>
          </a:p>
          <a:p>
            <a:pPr lvl="1"/>
            <a:endParaRPr lang="en-GB" dirty="0"/>
          </a:p>
          <a:p>
            <a:pPr lvl="1"/>
            <a:endParaRPr lang="en-GB" dirty="0"/>
          </a:p>
          <a:p>
            <a:pPr marL="0" lvl="1" indent="0">
              <a:buNone/>
            </a:pPr>
            <a:r>
              <a:rPr lang="en-GB" dirty="0"/>
              <a:t>The array contains:</a:t>
            </a:r>
          </a:p>
          <a:p>
            <a:pPr marL="374648" lvl="2" indent="-285750">
              <a:buFont typeface="Arial" panose="020B0604020202020204" pitchFamily="34" charset="0"/>
              <a:buChar char="•"/>
            </a:pPr>
            <a:r>
              <a:rPr lang="en-GB" b="1" dirty="0">
                <a:latin typeface="Courier New" panose="02070309020205020404" pitchFamily="49" charset="0"/>
                <a:cs typeface="Courier New" panose="02070309020205020404" pitchFamily="49" charset="0"/>
              </a:rPr>
              <a:t>0</a:t>
            </a:r>
            <a:r>
              <a:rPr lang="en-GB" dirty="0"/>
              <a:t>: The matched text</a:t>
            </a:r>
          </a:p>
          <a:p>
            <a:pPr marL="374648" lvl="2" indent="-285750">
              <a:buFont typeface="Arial" panose="020B0604020202020204" pitchFamily="34" charset="0"/>
              <a:buChar char="•"/>
            </a:pPr>
            <a:r>
              <a:rPr lang="en-GB" b="1" dirty="0">
                <a:latin typeface="Courier New" panose="02070309020205020404" pitchFamily="49" charset="0"/>
                <a:cs typeface="Courier New" panose="02070309020205020404" pitchFamily="49" charset="0"/>
              </a:rPr>
              <a:t>1-n</a:t>
            </a:r>
            <a:r>
              <a:rPr lang="en-GB" dirty="0"/>
              <a:t>: The parenthesized substring matches, if any. The number of possible parenthesised substrings is unlimited</a:t>
            </a:r>
          </a:p>
          <a:p>
            <a:pPr marL="374648" lvl="2" indent="-285750">
              <a:buFont typeface="Arial" panose="020B0604020202020204" pitchFamily="34" charset="0"/>
              <a:buChar char="•"/>
            </a:pPr>
            <a:r>
              <a:rPr lang="en-GB" b="1" dirty="0">
                <a:latin typeface="Courier New" panose="02070309020205020404" pitchFamily="49" charset="0"/>
                <a:cs typeface="Courier New" panose="02070309020205020404" pitchFamily="49" charset="0"/>
              </a:rPr>
              <a:t>Input</a:t>
            </a:r>
            <a:r>
              <a:rPr lang="en-GB" dirty="0"/>
              <a:t>: The original string</a:t>
            </a:r>
          </a:p>
          <a:p>
            <a:pPr lvl="1"/>
            <a:endParaRPr lang="en-GB" dirty="0"/>
          </a:p>
          <a:p>
            <a:endParaRPr lang="en-GB" dirty="0"/>
          </a:p>
          <a:p>
            <a:endParaRPr lang="en-GB" dirty="0"/>
          </a:p>
          <a:p>
            <a:endParaRPr lang="en-GB" dirty="0"/>
          </a:p>
        </p:txBody>
      </p:sp>
      <p:sp>
        <p:nvSpPr>
          <p:cNvPr id="9" name="Rectangle 8">
            <a:extLst>
              <a:ext uri="{FF2B5EF4-FFF2-40B4-BE49-F238E27FC236}">
                <a16:creationId xmlns:a16="http://schemas.microsoft.com/office/drawing/2014/main" id="{5D951EC0-B51E-4082-8F05-C26312E728D0}"/>
              </a:ext>
            </a:extLst>
          </p:cNvPr>
          <p:cNvSpPr/>
          <p:nvPr/>
        </p:nvSpPr>
        <p:spPr>
          <a:xfrm>
            <a:off x="389630" y="1915612"/>
            <a:ext cx="11404800" cy="1323439"/>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 Match one d followed by one or more b's followed by one d</a:t>
            </a:r>
          </a:p>
          <a:p>
            <a:r>
              <a:rPr lang="en-GB" sz="1600" b="1" dirty="0">
                <a:latin typeface="Courier New" panose="02070309020205020404" pitchFamily="49" charset="0"/>
                <a:cs typeface="Courier New" panose="02070309020205020404" pitchFamily="49" charset="0"/>
              </a:rPr>
              <a:t>// Remember matched b's and the following d</a:t>
            </a:r>
          </a:p>
          <a:p>
            <a:r>
              <a:rPr lang="en-GB" sz="1600" b="1" dirty="0">
                <a:latin typeface="Courier New" panose="02070309020205020404" pitchFamily="49" charset="0"/>
                <a:cs typeface="Courier New" panose="02070309020205020404" pitchFamily="49" charset="0"/>
              </a:rPr>
              <a:t>// Ignore case</a:t>
            </a:r>
          </a:p>
          <a:p>
            <a:r>
              <a:rPr lang="en-GB" sz="1600" b="1" dirty="0">
                <a:latin typeface="Courier New" panose="02070309020205020404" pitchFamily="49" charset="0"/>
                <a:cs typeface="Courier New" panose="02070309020205020404" pitchFamily="49" charset="0"/>
              </a:rPr>
              <a:t>let re = /d(b+)(d)/</a:t>
            </a:r>
            <a:r>
              <a:rPr lang="en-GB" sz="1600" b="1" dirty="0" err="1">
                <a:latin typeface="Courier New" panose="02070309020205020404" pitchFamily="49" charset="0"/>
                <a:cs typeface="Courier New" panose="02070309020205020404" pitchFamily="49" charset="0"/>
              </a:rPr>
              <a:t>ig</a:t>
            </a:r>
            <a:r>
              <a:rPr lang="en-GB" sz="1600" b="1" dirty="0">
                <a:latin typeface="Courier New" panose="02070309020205020404" pitchFamily="49" charset="0"/>
                <a:cs typeface="Courier New" panose="02070309020205020404" pitchFamily="49" charset="0"/>
              </a:rPr>
              <a:t>;</a:t>
            </a:r>
          </a:p>
          <a:p>
            <a:r>
              <a:rPr lang="en-GB" sz="1600" b="1" dirty="0">
                <a:latin typeface="Courier New" panose="02070309020205020404" pitchFamily="49" charset="0"/>
                <a:cs typeface="Courier New" panose="02070309020205020404" pitchFamily="49" charset="0"/>
              </a:rPr>
              <a:t>let result = </a:t>
            </a:r>
            <a:r>
              <a:rPr lang="en-GB" sz="1600" b="1" dirty="0" err="1">
                <a:latin typeface="Courier New" panose="02070309020205020404" pitchFamily="49" charset="0"/>
                <a:cs typeface="Courier New" panose="02070309020205020404" pitchFamily="49" charset="0"/>
              </a:rPr>
              <a:t>re.exec</a:t>
            </a:r>
            <a:r>
              <a:rPr lang="en-GB" sz="1600" b="1" dirty="0">
                <a:latin typeface="Courier New" panose="02070309020205020404" pitchFamily="49" charset="0"/>
                <a:cs typeface="Courier New" panose="02070309020205020404" pitchFamily="49" charset="0"/>
              </a:rPr>
              <a:t>("</a:t>
            </a:r>
            <a:r>
              <a:rPr lang="en-GB" sz="1600" b="1" dirty="0" err="1">
                <a:latin typeface="Courier New" panose="02070309020205020404" pitchFamily="49" charset="0"/>
                <a:cs typeface="Courier New" panose="02070309020205020404" pitchFamily="49" charset="0"/>
              </a:rPr>
              <a:t>cdbBdbsbz</a:t>
            </a:r>
            <a:r>
              <a:rPr lang="en-GB"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90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7356CE-7918-4DCC-8DFB-13E301D98EDB}"/>
              </a:ext>
            </a:extLst>
          </p:cNvPr>
          <p:cNvSpPr>
            <a:spLocks noGrp="1"/>
          </p:cNvSpPr>
          <p:nvPr>
            <p:ph type="body" sz="quarter" idx="12"/>
          </p:nvPr>
        </p:nvSpPr>
        <p:spPr/>
        <p:txBody>
          <a:bodyPr/>
          <a:lstStyle/>
          <a:p>
            <a:r>
              <a:rPr lang="en-GB" dirty="0"/>
              <a:t>Using regular expressions in JavaScript (2)</a:t>
            </a:r>
          </a:p>
        </p:txBody>
      </p:sp>
      <p:sp>
        <p:nvSpPr>
          <p:cNvPr id="2" name="Text Placeholder 1"/>
          <p:cNvSpPr>
            <a:spLocks noGrp="1"/>
          </p:cNvSpPr>
          <p:nvPr>
            <p:ph type="body" sz="quarter" idx="11"/>
          </p:nvPr>
        </p:nvSpPr>
        <p:spPr/>
        <p:txBody>
          <a:bodyPr/>
          <a:lstStyle/>
          <a:p>
            <a:r>
              <a:rPr lang="en-GB" dirty="0"/>
              <a:t>We can also revisit the string methods we looked at earlier in this course and use regular expressions:</a:t>
            </a:r>
          </a:p>
          <a:p>
            <a:pPr lvl="1"/>
            <a:r>
              <a:rPr lang="en-GB" b="1" dirty="0" err="1">
                <a:latin typeface="Courier New" panose="02070309020205020404" pitchFamily="49" charset="0"/>
                <a:cs typeface="Courier New" panose="02070309020205020404" pitchFamily="49" charset="0"/>
              </a:rPr>
              <a:t>String.split</a:t>
            </a:r>
            <a:endParaRPr lang="en-GB" b="1" dirty="0">
              <a:latin typeface="Courier New" panose="02070309020205020404" pitchFamily="49" charset="0"/>
              <a:cs typeface="Courier New" panose="02070309020205020404" pitchFamily="49" charset="0"/>
            </a:endParaRPr>
          </a:p>
          <a:p>
            <a:pPr lvl="1"/>
            <a:endParaRPr lang="en-GB" b="1" dirty="0">
              <a:latin typeface="Courier New" panose="02070309020205020404" pitchFamily="49" charset="0"/>
              <a:cs typeface="Courier New" panose="02070309020205020404" pitchFamily="49" charset="0"/>
            </a:endParaRPr>
          </a:p>
          <a:p>
            <a:pPr marL="0" lvl="1" indent="0">
              <a:buNone/>
            </a:pPr>
            <a:endParaRPr lang="en-GB" dirty="0"/>
          </a:p>
          <a:p>
            <a:pPr lvl="1"/>
            <a:endParaRPr lang="en-GB" sz="700" dirty="0"/>
          </a:p>
          <a:p>
            <a:pPr lvl="1"/>
            <a:r>
              <a:rPr lang="en-GB" b="1" dirty="0" err="1">
                <a:latin typeface="Courier New" panose="02070309020205020404" pitchFamily="49" charset="0"/>
                <a:cs typeface="Courier New" panose="02070309020205020404" pitchFamily="49" charset="0"/>
              </a:rPr>
              <a:t>String.replace</a:t>
            </a:r>
            <a:endParaRPr lang="en-GB" b="1" dirty="0">
              <a:latin typeface="Courier New" panose="02070309020205020404" pitchFamily="49" charset="0"/>
              <a:cs typeface="Courier New" panose="02070309020205020404" pitchFamily="49" charset="0"/>
            </a:endParaRPr>
          </a:p>
          <a:p>
            <a:pPr lvl="1"/>
            <a:endParaRPr lang="en-GB" b="1" dirty="0">
              <a:latin typeface="Courier New" panose="02070309020205020404" pitchFamily="49" charset="0"/>
              <a:cs typeface="Courier New" panose="02070309020205020404" pitchFamily="49" charset="0"/>
            </a:endParaRPr>
          </a:p>
          <a:p>
            <a:pPr marL="457200" lvl="1" indent="0">
              <a:buNone/>
            </a:pPr>
            <a:endParaRPr lang="en-GB" b="1" dirty="0">
              <a:latin typeface="Courier New" panose="02070309020205020404" pitchFamily="49" charset="0"/>
              <a:cs typeface="Courier New" panose="02070309020205020404" pitchFamily="49" charset="0"/>
            </a:endParaRPr>
          </a:p>
          <a:p>
            <a:pPr marL="457200" lvl="1" indent="0">
              <a:buNone/>
            </a:pPr>
            <a:endParaRPr lang="en-GB" dirty="0"/>
          </a:p>
          <a:p>
            <a:pPr lvl="1"/>
            <a:r>
              <a:rPr lang="en-GB" b="1" dirty="0" err="1">
                <a:latin typeface="Courier New" panose="02070309020205020404" pitchFamily="49" charset="0"/>
                <a:cs typeface="Courier New" panose="02070309020205020404" pitchFamily="49" charset="0"/>
              </a:rPr>
              <a:t>String.match</a:t>
            </a:r>
            <a:endParaRPr lang="en-GB" b="1"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D2B06C78-AB74-4223-A290-2EC84CEB44ED}"/>
              </a:ext>
            </a:extLst>
          </p:cNvPr>
          <p:cNvSpPr/>
          <p:nvPr/>
        </p:nvSpPr>
        <p:spPr>
          <a:xfrm>
            <a:off x="384176" y="2283992"/>
            <a:ext cx="11404800" cy="584775"/>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str = 'my little string'; </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str.split</a:t>
            </a:r>
            <a:r>
              <a:rPr lang="en-GB" sz="1600" b="1" dirty="0">
                <a:latin typeface="Courier New" panose="02070309020205020404" pitchFamily="49" charset="0"/>
                <a:cs typeface="Courier New" panose="02070309020205020404" pitchFamily="49" charset="0"/>
              </a:rPr>
              <a:t>(/\s/)); //"my, little, string"</a:t>
            </a:r>
          </a:p>
        </p:txBody>
      </p:sp>
      <p:sp>
        <p:nvSpPr>
          <p:cNvPr id="10" name="Rectangle 9">
            <a:extLst>
              <a:ext uri="{FF2B5EF4-FFF2-40B4-BE49-F238E27FC236}">
                <a16:creationId xmlns:a16="http://schemas.microsoft.com/office/drawing/2014/main" id="{42F8B249-05CF-4A6F-9274-71CDF92115A5}"/>
              </a:ext>
            </a:extLst>
          </p:cNvPr>
          <p:cNvSpPr/>
          <p:nvPr/>
        </p:nvSpPr>
        <p:spPr>
          <a:xfrm>
            <a:off x="389630" y="3573735"/>
            <a:ext cx="11404800" cy="830997"/>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let </a:t>
            </a:r>
            <a:r>
              <a:rPr lang="en-GB" sz="1600" b="1" dirty="0" err="1">
                <a:latin typeface="Courier New" panose="02070309020205020404" pitchFamily="49" charset="0"/>
                <a:cs typeface="Courier New" panose="02070309020205020404" pitchFamily="49" charset="0"/>
              </a:rPr>
              <a:t>someString</a:t>
            </a:r>
            <a:r>
              <a:rPr lang="en-GB" sz="1600" b="1" dirty="0">
                <a:latin typeface="Courier New" panose="02070309020205020404" pitchFamily="49" charset="0"/>
                <a:cs typeface="Courier New" panose="02070309020205020404" pitchFamily="49" charset="0"/>
              </a:rPr>
              <a:t> = 'Hello, World'; </a:t>
            </a:r>
          </a:p>
          <a:p>
            <a:r>
              <a:rPr lang="en-GB" sz="1600" b="1" dirty="0" err="1">
                <a:latin typeface="Courier New" panose="02070309020205020404" pitchFamily="49" charset="0"/>
                <a:cs typeface="Courier New" panose="02070309020205020404" pitchFamily="49" charset="0"/>
              </a:rPr>
              <a:t>someString</a:t>
            </a:r>
            <a:r>
              <a:rPr lang="en-GB" sz="1600" b="1" dirty="0">
                <a:latin typeface="Courier New" panose="02070309020205020404" pitchFamily="49" charset="0"/>
                <a:cs typeface="Courier New" panose="02070309020205020404" pitchFamily="49" charset="0"/>
              </a:rPr>
              <a:t> = </a:t>
            </a:r>
            <a:r>
              <a:rPr lang="en-GB" sz="1600" b="1" dirty="0" err="1">
                <a:latin typeface="Courier New" panose="02070309020205020404" pitchFamily="49" charset="0"/>
                <a:cs typeface="Courier New" panose="02070309020205020404" pitchFamily="49" charset="0"/>
              </a:rPr>
              <a:t>someString.replace</a:t>
            </a:r>
            <a:r>
              <a:rPr lang="en-GB" sz="1600" b="1" dirty="0">
                <a:latin typeface="Courier New" panose="02070309020205020404" pitchFamily="49" charset="0"/>
                <a:cs typeface="Courier New" panose="02070309020205020404" pitchFamily="49" charset="0"/>
              </a:rPr>
              <a:t>(/World/, 'Universe'); </a:t>
            </a:r>
          </a:p>
          <a:p>
            <a:r>
              <a:rPr lang="en-GB" sz="1600" b="1" dirty="0">
                <a:latin typeface="Courier New" panose="02070309020205020404" pitchFamily="49" charset="0"/>
                <a:cs typeface="Courier New" panose="02070309020205020404" pitchFamily="49" charset="0"/>
              </a:rPr>
              <a:t>console.log(</a:t>
            </a:r>
            <a:r>
              <a:rPr lang="en-GB" sz="1600" b="1" dirty="0" err="1">
                <a:latin typeface="Courier New" panose="02070309020205020404" pitchFamily="49" charset="0"/>
                <a:cs typeface="Courier New" panose="02070309020205020404" pitchFamily="49" charset="0"/>
              </a:rPr>
              <a:t>someString</a:t>
            </a:r>
            <a:r>
              <a:rPr lang="en-GB" sz="1600" b="1" dirty="0">
                <a:latin typeface="Courier New" panose="02070309020205020404" pitchFamily="49" charset="0"/>
                <a:cs typeface="Courier New" panose="02070309020205020404" pitchFamily="49" charset="0"/>
              </a:rPr>
              <a:t>); // "Hello, Universe" </a:t>
            </a:r>
          </a:p>
        </p:txBody>
      </p:sp>
      <p:sp>
        <p:nvSpPr>
          <p:cNvPr id="11" name="Rectangle 10">
            <a:extLst>
              <a:ext uri="{FF2B5EF4-FFF2-40B4-BE49-F238E27FC236}">
                <a16:creationId xmlns:a16="http://schemas.microsoft.com/office/drawing/2014/main" id="{7E80E614-1CAD-42B4-AB1E-5AB188EE5A61}"/>
              </a:ext>
            </a:extLst>
          </p:cNvPr>
          <p:cNvSpPr/>
          <p:nvPr/>
        </p:nvSpPr>
        <p:spPr>
          <a:xfrm>
            <a:off x="384176" y="5201664"/>
            <a:ext cx="11404800" cy="584775"/>
          </a:xfrm>
          <a:prstGeom prst="rect">
            <a:avLst/>
          </a:prstGeom>
          <a:solidFill>
            <a:schemeClr val="tx2">
              <a:lumMod val="20000"/>
              <a:lumOff val="80000"/>
            </a:schemeClr>
          </a:solidFill>
          <a:ln>
            <a:noFill/>
          </a:ln>
        </p:spPr>
        <p:txBody>
          <a:bodyPr wrap="square">
            <a:spAutoFit/>
          </a:bodyPr>
          <a:lstStyle/>
          <a:p>
            <a:r>
              <a:rPr lang="de-DE" sz="1600" b="1" dirty="0" err="1">
                <a:latin typeface="Courier New" panose="02070309020205020404" pitchFamily="49" charset="0"/>
                <a:cs typeface="Courier New" panose="02070309020205020404" pitchFamily="49" charset="0"/>
              </a:rPr>
              <a:t>let</a:t>
            </a:r>
            <a:r>
              <a:rPr lang="de-DE" sz="1600" b="1" dirty="0">
                <a:latin typeface="Courier New" panose="02070309020205020404" pitchFamily="49" charset="0"/>
                <a:cs typeface="Courier New" panose="02070309020205020404" pitchFamily="49" charset="0"/>
              </a:rPr>
              <a:t> </a:t>
            </a:r>
            <a:r>
              <a:rPr lang="de-DE" sz="1600" b="1" dirty="0" err="1">
                <a:latin typeface="Courier New" panose="02070309020205020404" pitchFamily="49" charset="0"/>
                <a:cs typeface="Courier New" panose="02070309020205020404" pitchFamily="49" charset="0"/>
              </a:rPr>
              <a:t>name</a:t>
            </a:r>
            <a:r>
              <a:rPr lang="de-DE" sz="1600" b="1" dirty="0">
                <a:latin typeface="Courier New" panose="02070309020205020404" pitchFamily="49" charset="0"/>
                <a:cs typeface="Courier New" panose="02070309020205020404" pitchFamily="49" charset="0"/>
              </a:rPr>
              <a:t> = '</a:t>
            </a:r>
            <a:r>
              <a:rPr lang="de-DE" sz="1600" b="1" dirty="0" err="1">
                <a:latin typeface="Courier New" panose="02070309020205020404" pitchFamily="49" charset="0"/>
                <a:cs typeface="Courier New" panose="02070309020205020404" pitchFamily="49" charset="0"/>
              </a:rPr>
              <a:t>JeffreyWay</a:t>
            </a:r>
            <a:r>
              <a:rPr lang="de-DE" sz="1600" b="1" dirty="0">
                <a:latin typeface="Courier New" panose="02070309020205020404" pitchFamily="49" charset="0"/>
                <a:cs typeface="Courier New" panose="02070309020205020404" pitchFamily="49" charset="0"/>
              </a:rPr>
              <a:t>'; </a:t>
            </a:r>
          </a:p>
          <a:p>
            <a:r>
              <a:rPr lang="de-DE" sz="1600" b="1" dirty="0">
                <a:latin typeface="Courier New" panose="02070309020205020404" pitchFamily="49" charset="0"/>
                <a:cs typeface="Courier New" panose="02070309020205020404" pitchFamily="49" charset="0"/>
              </a:rPr>
              <a:t>alert(</a:t>
            </a:r>
            <a:r>
              <a:rPr lang="de-DE" sz="1600" b="1" dirty="0" err="1">
                <a:latin typeface="Courier New" panose="02070309020205020404" pitchFamily="49" charset="0"/>
                <a:cs typeface="Courier New" panose="02070309020205020404" pitchFamily="49" charset="0"/>
              </a:rPr>
              <a:t>name.match</a:t>
            </a:r>
            <a:r>
              <a:rPr lang="de-DE" sz="1600" b="1" dirty="0">
                <a:latin typeface="Courier New" panose="02070309020205020404" pitchFamily="49" charset="0"/>
                <a:cs typeface="Courier New" panose="02070309020205020404" pitchFamily="49" charset="0"/>
              </a:rPr>
              <a:t>(/</a:t>
            </a:r>
            <a:r>
              <a:rPr lang="de-DE" sz="1600" b="1" dirty="0" err="1">
                <a:latin typeface="Courier New" panose="02070309020205020404" pitchFamily="49" charset="0"/>
                <a:cs typeface="Courier New" panose="02070309020205020404" pitchFamily="49" charset="0"/>
              </a:rPr>
              <a:t>e</a:t>
            </a:r>
            <a:r>
              <a:rPr lang="de-DE" sz="1600" b="1" dirty="0">
                <a:latin typeface="Courier New" panose="02070309020205020404" pitchFamily="49" charset="0"/>
                <a:cs typeface="Courier New" panose="02070309020205020404" pitchFamily="49" charset="0"/>
              </a:rPr>
              <a:t>/</a:t>
            </a:r>
            <a:r>
              <a:rPr lang="de-DE" sz="1600" b="1" dirty="0" err="1">
                <a:latin typeface="Courier New" panose="02070309020205020404" pitchFamily="49" charset="0"/>
                <a:cs typeface="Courier New" panose="02070309020205020404" pitchFamily="49" charset="0"/>
              </a:rPr>
              <a:t>g</a:t>
            </a:r>
            <a:r>
              <a:rPr lang="de-DE" sz="1600" b="1" dirty="0">
                <a:latin typeface="Courier New" panose="02070309020205020404" pitchFamily="49" charset="0"/>
                <a:cs typeface="Courier New" panose="02070309020205020404" pitchFamily="49" charset="0"/>
              </a:rPr>
              <a:t>)); // </a:t>
            </a:r>
            <a:r>
              <a:rPr lang="de-DE" sz="1600" b="1" dirty="0" err="1">
                <a:latin typeface="Courier New" panose="02070309020205020404" pitchFamily="49" charset="0"/>
                <a:cs typeface="Courier New" panose="02070309020205020404" pitchFamily="49" charset="0"/>
              </a:rPr>
              <a:t>alerts</a:t>
            </a:r>
            <a:r>
              <a:rPr lang="de-DE" sz="1600" b="1" dirty="0">
                <a:latin typeface="Courier New" panose="02070309020205020404" pitchFamily="49" charset="0"/>
                <a:cs typeface="Courier New" panose="02070309020205020404" pitchFamily="49" charset="0"/>
              </a:rPr>
              <a:t> "</a:t>
            </a:r>
            <a:r>
              <a:rPr lang="de-DE" sz="1600" b="1" dirty="0" err="1">
                <a:latin typeface="Courier New" panose="02070309020205020404" pitchFamily="49" charset="0"/>
                <a:cs typeface="Courier New" panose="02070309020205020404" pitchFamily="49" charset="0"/>
              </a:rPr>
              <a:t>e,e</a:t>
            </a:r>
            <a:r>
              <a:rPr lang="de-DE"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81345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4E323D-0E59-B821-ECCC-FF0431693014}"/>
              </a:ext>
            </a:extLst>
          </p:cNvPr>
          <p:cNvSpPr>
            <a:spLocks noGrp="1"/>
          </p:cNvSpPr>
          <p:nvPr>
            <p:ph type="ctrTitle"/>
          </p:nvPr>
        </p:nvSpPr>
        <p:spPr>
          <a:xfrm>
            <a:off x="4327302" y="344971"/>
            <a:ext cx="7475232" cy="2858874"/>
          </a:xfrm>
        </p:spPr>
        <p:txBody>
          <a:bodyPr/>
          <a:lstStyle/>
          <a:p>
            <a:r>
              <a:rPr lang="en-GB" dirty="0"/>
              <a:t>QuickLab 12b - Using Regular Expressions</a:t>
            </a:r>
          </a:p>
        </p:txBody>
      </p:sp>
      <p:sp>
        <p:nvSpPr>
          <p:cNvPr id="2" name="Text Placeholder 1"/>
          <p:cNvSpPr>
            <a:spLocks noGrp="1"/>
          </p:cNvSpPr>
          <p:nvPr>
            <p:ph type="body" sz="quarter" idx="10"/>
          </p:nvPr>
        </p:nvSpPr>
        <p:spPr>
          <a:xfrm>
            <a:off x="4327303" y="3525004"/>
            <a:ext cx="7475230" cy="2791976"/>
          </a:xfrm>
        </p:spPr>
        <p:txBody>
          <a:bodyPr/>
          <a:lstStyle/>
          <a:p>
            <a:pPr marL="0" indent="0">
              <a:buNone/>
            </a:pPr>
            <a:r>
              <a:rPr lang="en-GB" dirty="0"/>
              <a:t>Adding further validation</a:t>
            </a:r>
          </a:p>
          <a:p>
            <a:pPr>
              <a:buFont typeface="Arial" panose="020B0604020202020204" pitchFamily="34" charset="0"/>
              <a:buChar char="•"/>
            </a:pPr>
            <a:r>
              <a:rPr lang="en-GB" dirty="0"/>
              <a:t>Checking for phone numbers</a:t>
            </a:r>
          </a:p>
          <a:p>
            <a:pPr>
              <a:buFont typeface="Arial" panose="020B0604020202020204" pitchFamily="34" charset="0"/>
              <a:buChar char="•"/>
            </a:pPr>
            <a:r>
              <a:rPr lang="en-GB" dirty="0"/>
              <a:t>Checking for postcodes</a:t>
            </a:r>
          </a:p>
          <a:p>
            <a:pPr>
              <a:buFont typeface="Arial" panose="020B0604020202020204" pitchFamily="34" charset="0"/>
              <a:buChar char="•"/>
            </a:pPr>
            <a:r>
              <a:rPr lang="en-GB" dirty="0"/>
              <a:t>Checking for email addresses</a:t>
            </a:r>
          </a:p>
        </p:txBody>
      </p:sp>
    </p:spTree>
    <p:extLst>
      <p:ext uri="{BB962C8B-B14F-4D97-AF65-F5344CB8AC3E}">
        <p14:creationId xmlns:p14="http://schemas.microsoft.com/office/powerpoint/2010/main" val="3060417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D042B9-2CEC-42C4-8EB8-147D0B51E129}"/>
              </a:ext>
            </a:extLst>
          </p:cNvPr>
          <p:cNvSpPr>
            <a:spLocks noGrp="1"/>
          </p:cNvSpPr>
          <p:nvPr>
            <p:ph type="body" sz="quarter" idx="12"/>
          </p:nvPr>
        </p:nvSpPr>
        <p:spPr/>
        <p:txBody>
          <a:bodyPr/>
          <a:lstStyle/>
          <a:p>
            <a:r>
              <a:rPr lang="en-GB" dirty="0"/>
              <a:t>Hackathon Part 1</a:t>
            </a:r>
          </a:p>
        </p:txBody>
      </p:sp>
      <p:sp>
        <p:nvSpPr>
          <p:cNvPr id="2" name="Text Placeholder 1">
            <a:extLst>
              <a:ext uri="{FF2B5EF4-FFF2-40B4-BE49-F238E27FC236}">
                <a16:creationId xmlns:a16="http://schemas.microsoft.com/office/drawing/2014/main" id="{5EDC6455-FD5C-5746-BF1B-50F0BA3A10F0}"/>
              </a:ext>
            </a:extLst>
          </p:cNvPr>
          <p:cNvSpPr>
            <a:spLocks noGrp="1"/>
          </p:cNvSpPr>
          <p:nvPr>
            <p:ph type="body" sz="quarter" idx="11"/>
          </p:nvPr>
        </p:nvSpPr>
        <p:spPr/>
        <p:txBody>
          <a:bodyPr/>
          <a:lstStyle/>
          <a:p>
            <a:pPr marL="285750" indent="-285750">
              <a:buFont typeface="Arial" panose="020B0604020202020204" pitchFamily="34" charset="0"/>
              <a:buChar char="•"/>
            </a:pPr>
            <a:r>
              <a:rPr lang="en-GB" dirty="0"/>
              <a:t>In this part of the Hackathon, you will build on a partially developed solution (whether that be your previous iteration or the provided starting point) for QA Cinemas' website by adding validation to the form. All the necessary tools, knowledge, and techniques have been covered in the course so far</a:t>
            </a:r>
          </a:p>
          <a:p>
            <a:pPr marL="285750" indent="-285750">
              <a:buFont typeface="Arial" panose="020B0604020202020204" pitchFamily="34" charset="0"/>
              <a:buChar char="•"/>
            </a:pPr>
            <a:r>
              <a:rPr lang="en-GB" dirty="0"/>
              <a:t>This part of the Hackathon is intended to help you develop your skills and knowledge to be able to use JavaScript to validate a 'Sign-Up' form for users of the QA Cinemas website before this is sent to be held on the server</a:t>
            </a:r>
          </a:p>
        </p:txBody>
      </p:sp>
    </p:spTree>
    <p:extLst>
      <p:ext uri="{BB962C8B-B14F-4D97-AF65-F5344CB8AC3E}">
        <p14:creationId xmlns:p14="http://schemas.microsoft.com/office/powerpoint/2010/main" val="3951339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p>
        </p:txBody>
      </p:sp>
      <p:sp>
        <p:nvSpPr>
          <p:cNvPr id="6" name="Content Placeholder 5">
            <a:extLst>
              <a:ext uri="{FF2B5EF4-FFF2-40B4-BE49-F238E27FC236}">
                <a16:creationId xmlns:a16="http://schemas.microsoft.com/office/drawing/2014/main" id="{4536F5B1-E332-4E37-A607-64FAA3DC29BA}"/>
              </a:ext>
            </a:extLst>
          </p:cNvPr>
          <p:cNvSpPr>
            <a:spLocks noGrp="1"/>
          </p:cNvSpPr>
          <p:nvPr>
            <p:ph type="body" sz="quarter" idx="15"/>
          </p:nvPr>
        </p:nvSpPr>
        <p:spPr>
          <a:xfrm>
            <a:off x="4852411" y="872828"/>
            <a:ext cx="6770687" cy="5112343"/>
          </a:xfrm>
        </p:spPr>
        <p:txBody>
          <a:bodyPr/>
          <a:lstStyle/>
          <a:p>
            <a:pPr>
              <a:spcBef>
                <a:spcPts val="1200"/>
              </a:spcBef>
            </a:pPr>
            <a:r>
              <a:rPr lang="en-US" b="1" dirty="0"/>
              <a:t>Understanding forms</a:t>
            </a:r>
          </a:p>
          <a:p>
            <a:pPr marL="105746" indent="-285750">
              <a:buFont typeface="Arial" panose="020B0604020202020204" pitchFamily="34" charset="0"/>
              <a:buChar char="•"/>
            </a:pPr>
            <a:r>
              <a:rPr lang="en-US" dirty="0"/>
              <a:t>What are forms?</a:t>
            </a:r>
          </a:p>
          <a:p>
            <a:pPr marL="105746" indent="-285750">
              <a:buFont typeface="Arial" panose="020B0604020202020204" pitchFamily="34" charset="0"/>
              <a:buChar char="•"/>
            </a:pPr>
            <a:r>
              <a:rPr lang="en-US" dirty="0"/>
              <a:t>Selecting form elements</a:t>
            </a:r>
          </a:p>
          <a:p>
            <a:pPr>
              <a:spcBef>
                <a:spcPts val="1200"/>
              </a:spcBef>
            </a:pPr>
            <a:r>
              <a:rPr lang="en-US" b="1" dirty="0"/>
              <a:t>Accessing form elements</a:t>
            </a:r>
          </a:p>
          <a:p>
            <a:pPr marL="105746" indent="-285750">
              <a:buFont typeface="Arial" panose="020B0604020202020204" pitchFamily="34" charset="0"/>
              <a:buChar char="•"/>
            </a:pPr>
            <a:r>
              <a:rPr lang="en-US" dirty="0"/>
              <a:t>Inputs</a:t>
            </a:r>
          </a:p>
          <a:p>
            <a:pPr marL="105746" indent="-285750">
              <a:buFont typeface="Arial" panose="020B0604020202020204" pitchFamily="34" charset="0"/>
              <a:buChar char="•"/>
            </a:pPr>
            <a:r>
              <a:rPr lang="en-US" dirty="0"/>
              <a:t>Radio buttons</a:t>
            </a:r>
          </a:p>
          <a:p>
            <a:pPr marL="105746" indent="-285750">
              <a:buFont typeface="Arial" panose="020B0604020202020204" pitchFamily="34" charset="0"/>
              <a:buChar char="•"/>
            </a:pPr>
            <a:r>
              <a:rPr lang="en-US" dirty="0"/>
              <a:t>Select options</a:t>
            </a:r>
          </a:p>
          <a:p>
            <a:pPr>
              <a:spcBef>
                <a:spcPts val="1200"/>
              </a:spcBef>
            </a:pPr>
            <a:r>
              <a:rPr lang="en-US" b="1" dirty="0"/>
              <a:t>Events</a:t>
            </a:r>
          </a:p>
          <a:p>
            <a:pPr marL="105746" indent="-285750">
              <a:buFont typeface="Arial" panose="020B0604020202020204" pitchFamily="34" charset="0"/>
              <a:buChar char="•"/>
            </a:pPr>
            <a:r>
              <a:rPr lang="en-US" dirty="0"/>
              <a:t>Form events</a:t>
            </a:r>
          </a:p>
          <a:p>
            <a:pPr marL="105746" indent="-285750">
              <a:buFont typeface="Arial" panose="020B0604020202020204" pitchFamily="34" charset="0"/>
              <a:buChar char="•"/>
            </a:pPr>
            <a:r>
              <a:rPr lang="en-US" dirty="0"/>
              <a:t>Control Events</a:t>
            </a:r>
          </a:p>
          <a:p>
            <a:pPr marL="105746" indent="-285750">
              <a:buFont typeface="Arial" panose="020B0604020202020204" pitchFamily="34" charset="0"/>
              <a:buChar char="•"/>
            </a:pPr>
            <a:r>
              <a:rPr lang="en-US" dirty="0"/>
              <a:t>Form validation</a:t>
            </a:r>
          </a:p>
          <a:p>
            <a:pPr>
              <a:spcBef>
                <a:spcPts val="1200"/>
              </a:spcBef>
            </a:pPr>
            <a:r>
              <a:rPr lang="en-US" b="1" dirty="0"/>
              <a:t>Regular expressions</a:t>
            </a:r>
          </a:p>
          <a:p>
            <a:pPr marL="105746" indent="-285750">
              <a:buFont typeface="Arial" panose="020B0604020202020204" pitchFamily="34" charset="0"/>
              <a:buChar char="•"/>
            </a:pPr>
            <a:r>
              <a:rPr lang="en-US" dirty="0"/>
              <a:t>What is </a:t>
            </a:r>
            <a:r>
              <a:rPr lang="en-US" dirty="0" err="1"/>
              <a:t>RegEx</a:t>
            </a:r>
            <a:r>
              <a:rPr lang="en-US" dirty="0"/>
              <a:t>?</a:t>
            </a:r>
          </a:p>
          <a:p>
            <a:pPr marL="105746" indent="-285750">
              <a:buFont typeface="Arial" panose="020B0604020202020204" pitchFamily="34" charset="0"/>
              <a:buChar char="•"/>
            </a:pPr>
            <a:r>
              <a:rPr lang="en-US" dirty="0"/>
              <a:t>Using </a:t>
            </a:r>
            <a:r>
              <a:rPr lang="en-US" dirty="0" err="1"/>
              <a:t>RegEx</a:t>
            </a:r>
            <a:r>
              <a:rPr lang="en-US" dirty="0"/>
              <a:t> to </a:t>
            </a:r>
            <a:r>
              <a:rPr lang="en-US" dirty="0" err="1"/>
              <a:t>analyse</a:t>
            </a:r>
            <a:r>
              <a:rPr lang="en-US" dirty="0"/>
              <a:t> data</a:t>
            </a:r>
          </a:p>
        </p:txBody>
      </p:sp>
    </p:spTree>
    <p:extLst>
      <p:ext uri="{BB962C8B-B14F-4D97-AF65-F5344CB8AC3E}">
        <p14:creationId xmlns:p14="http://schemas.microsoft.com/office/powerpoint/2010/main" val="1555392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F73EFC-5C5C-6F40-AB3A-DA5E5514DA10}"/>
              </a:ext>
            </a:extLst>
          </p:cNvPr>
          <p:cNvSpPr>
            <a:spLocks noGrp="1"/>
          </p:cNvSpPr>
          <p:nvPr>
            <p:ph type="ctrTitle"/>
          </p:nvPr>
        </p:nvSpPr>
        <p:spPr/>
        <p:txBody>
          <a:bodyPr>
            <a:normAutofit/>
          </a:bodyPr>
          <a:lstStyle/>
          <a:p>
            <a:r>
              <a:rPr lang="en-US" dirty="0"/>
              <a:t>Appendix – More on Regular Expressions</a:t>
            </a:r>
          </a:p>
        </p:txBody>
      </p:sp>
      <p:sp>
        <p:nvSpPr>
          <p:cNvPr id="4" name="Subtitle 3">
            <a:extLst>
              <a:ext uri="{FF2B5EF4-FFF2-40B4-BE49-F238E27FC236}">
                <a16:creationId xmlns:a16="http://schemas.microsoft.com/office/drawing/2014/main" id="{6B40BBB8-32B6-E449-9DA1-49F5A41BB27F}"/>
              </a:ext>
            </a:extLst>
          </p:cNvPr>
          <p:cNvSpPr>
            <a:spLocks noGrp="1"/>
          </p:cNvSpPr>
          <p:nvPr>
            <p:ph type="body" sz="quarter" idx="10"/>
          </p:nvPr>
        </p:nvSpPr>
        <p:spPr>
          <a:prstGeom prst="rect">
            <a:avLst/>
          </a:prstGeom>
        </p:spPr>
        <p:txBody>
          <a:bodyPr/>
          <a:lstStyle/>
          <a:p>
            <a:pPr marL="0" indent="0">
              <a:buNone/>
            </a:pPr>
            <a:r>
              <a:rPr lang="en-US" dirty="0"/>
              <a:t>JavaScript Fundamentals - Extra</a:t>
            </a:r>
          </a:p>
        </p:txBody>
      </p:sp>
    </p:spTree>
    <p:extLst>
      <p:ext uri="{BB962C8B-B14F-4D97-AF65-F5344CB8AC3E}">
        <p14:creationId xmlns:p14="http://schemas.microsoft.com/office/powerpoint/2010/main" val="1506401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FE87814-30DC-4AE5-995F-3EB1708E8B2D}"/>
              </a:ext>
            </a:extLst>
          </p:cNvPr>
          <p:cNvSpPr>
            <a:spLocks noGrp="1"/>
          </p:cNvSpPr>
          <p:nvPr>
            <p:ph type="body" sz="quarter" idx="12"/>
          </p:nvPr>
        </p:nvSpPr>
        <p:spPr/>
        <p:txBody>
          <a:bodyPr/>
          <a:lstStyle/>
          <a:p>
            <a:r>
              <a:rPr lang="en-GB" dirty="0"/>
              <a:t>Regular expression operators</a:t>
            </a:r>
          </a:p>
        </p:txBody>
      </p:sp>
      <p:sp>
        <p:nvSpPr>
          <p:cNvPr id="2" name="Text Placeholder 1"/>
          <p:cNvSpPr>
            <a:spLocks noGrp="1"/>
          </p:cNvSpPr>
          <p:nvPr>
            <p:ph type="body" sz="quarter" idx="11"/>
          </p:nvPr>
        </p:nvSpPr>
        <p:spPr/>
        <p:txBody>
          <a:bodyPr/>
          <a:lstStyle/>
          <a:p>
            <a:pPr marL="285750" indent="-285750">
              <a:buFont typeface="Arial" panose="020B0604020202020204" pitchFamily="34" charset="0"/>
              <a:buChar char="•"/>
            </a:pPr>
            <a:r>
              <a:rPr lang="en-GB" dirty="0"/>
              <a:t>Regular expressions can look complex at times, but are just strings</a:t>
            </a:r>
          </a:p>
          <a:p>
            <a:pPr marL="285750" indent="-285750">
              <a:buFont typeface="Arial" panose="020B0604020202020204" pitchFamily="34" charset="0"/>
              <a:buChar char="•"/>
            </a:pPr>
            <a:r>
              <a:rPr lang="en-GB" dirty="0"/>
              <a:t>Most regular expressions are built up using special codes </a:t>
            </a:r>
          </a:p>
          <a:p>
            <a:pPr marL="457196" lvl="1" indent="-285750"/>
            <a:r>
              <a:rPr lang="en-GB" dirty="0"/>
              <a:t>To create the pattern we want to search for, we use special characters</a:t>
            </a:r>
          </a:p>
          <a:p>
            <a:pPr lvl="1"/>
            <a:endParaRPr lang="en-GB" dirty="0"/>
          </a:p>
          <a:p>
            <a:pPr lvl="1"/>
            <a:endParaRPr lang="en-GB" dirty="0"/>
          </a:p>
          <a:p>
            <a:pPr lvl="1"/>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616282083"/>
              </p:ext>
            </p:extLst>
          </p:nvPr>
        </p:nvGraphicFramePr>
        <p:xfrm>
          <a:off x="384176" y="2647472"/>
          <a:ext cx="11404800" cy="3383280"/>
        </p:xfrm>
        <a:graphic>
          <a:graphicData uri="http://schemas.openxmlformats.org/drawingml/2006/table">
            <a:tbl>
              <a:tblPr firstRow="1" bandRow="1">
                <a:tableStyleId>{5C22544A-7EE6-4342-B048-85BDC9FD1C3A}</a:tableStyleId>
              </a:tblPr>
              <a:tblGrid>
                <a:gridCol w="3480408">
                  <a:extLst>
                    <a:ext uri="{9D8B030D-6E8A-4147-A177-3AD203B41FA5}">
                      <a16:colId xmlns:a16="http://schemas.microsoft.com/office/drawing/2014/main" val="20000"/>
                    </a:ext>
                  </a:extLst>
                </a:gridCol>
                <a:gridCol w="7924392">
                  <a:extLst>
                    <a:ext uri="{9D8B030D-6E8A-4147-A177-3AD203B41FA5}">
                      <a16:colId xmlns:a16="http://schemas.microsoft.com/office/drawing/2014/main" val="20001"/>
                    </a:ext>
                  </a:extLst>
                </a:gridCol>
              </a:tblGrid>
              <a:tr h="322516">
                <a:tc>
                  <a:txBody>
                    <a:bodyPr/>
                    <a:lstStyle/>
                    <a:p>
                      <a:r>
                        <a:rPr lang="en-GB" sz="1800" dirty="0"/>
                        <a:t>Expression</a:t>
                      </a:r>
                      <a:endParaRPr lang="en-GB" sz="1800" dirty="0">
                        <a:latin typeface="Arial" panose="020B0604020202020204" pitchFamily="34" charset="0"/>
                        <a:cs typeface="Arial" panose="020B0604020202020204" pitchFamily="34" charset="0"/>
                      </a:endParaRPr>
                    </a:p>
                  </a:txBody>
                  <a:tcPr/>
                </a:tc>
                <a:tc>
                  <a:txBody>
                    <a:bodyPr/>
                    <a:lstStyle/>
                    <a:p>
                      <a:r>
                        <a:rPr lang="en-GB" sz="1800" dirty="0"/>
                        <a:t>Description</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295639">
                <a:tc>
                  <a:txBody>
                    <a:bodyPr/>
                    <a:lstStyle/>
                    <a:p>
                      <a:r>
                        <a:rPr lang="en-GB" sz="1600" dirty="0"/>
                        <a:t>[</a:t>
                      </a:r>
                      <a:r>
                        <a:rPr lang="en-GB" sz="1600" dirty="0" err="1"/>
                        <a:t>abc</a:t>
                      </a:r>
                      <a:r>
                        <a:rPr lang="en-GB" sz="1600" dirty="0"/>
                        <a:t>]</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character between the brackets</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295639">
                <a:tc>
                  <a:txBody>
                    <a:bodyPr/>
                    <a:lstStyle/>
                    <a:p>
                      <a:r>
                        <a:rPr lang="en-GB" sz="1600" dirty="0"/>
                        <a:t>[^</a:t>
                      </a:r>
                      <a:r>
                        <a:rPr lang="en-GB" sz="1600" dirty="0" err="1"/>
                        <a:t>abc</a:t>
                      </a:r>
                      <a:r>
                        <a:rPr lang="en-GB" sz="1600" dirty="0"/>
                        <a:t>]</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spc="-20" baseline="0" dirty="0"/>
                        <a:t>Find any character not between the brackets</a:t>
                      </a:r>
                      <a:endParaRPr lang="en-GB" sz="1600" spc="-20" baseline="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95639">
                <a:tc>
                  <a:txBody>
                    <a:bodyPr/>
                    <a:lstStyle/>
                    <a:p>
                      <a:r>
                        <a:rPr lang="en-GB" sz="1600" dirty="0"/>
                        <a:t>[0-9]</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digit from 0 to 9</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295639">
                <a:tc>
                  <a:txBody>
                    <a:bodyPr/>
                    <a:lstStyle/>
                    <a:p>
                      <a:r>
                        <a:rPr lang="en-GB" sz="1600" dirty="0"/>
                        <a:t>[A-Z]</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character from uppercase A to uppercase Z</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295639">
                <a:tc>
                  <a:txBody>
                    <a:bodyPr/>
                    <a:lstStyle/>
                    <a:p>
                      <a:r>
                        <a:rPr lang="en-GB" sz="1600" dirty="0"/>
                        <a:t>[a-z]	</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character from lowercase a to lowercase z</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95639">
                <a:tc>
                  <a:txBody>
                    <a:bodyPr/>
                    <a:lstStyle/>
                    <a:p>
                      <a:r>
                        <a:rPr lang="en-GB" sz="1600" dirty="0"/>
                        <a:t>[A-z]</a:t>
                      </a:r>
                      <a:endParaRPr lang="en-GB" sz="1600" b="1" i="0" dirty="0">
                        <a:latin typeface="Courier New" panose="02070309020205020404" pitchFamily="49" charset="0"/>
                        <a:cs typeface="Courier New" panose="02070309020205020404" pitchFamily="49" charset="0"/>
                      </a:endParaRPr>
                    </a:p>
                  </a:txBody>
                  <a:tcPr/>
                </a:tc>
                <a:tc>
                  <a:txBody>
                    <a:bodyPr/>
                    <a:lstStyle/>
                    <a:p>
                      <a:pPr marL="0" lvl="0" indent="0">
                        <a:buNone/>
                      </a:pPr>
                      <a:r>
                        <a:rPr lang="en-GB" sz="1600" dirty="0"/>
                        <a:t>Find any character from uppercase A to lowercase z</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295639">
                <a:tc>
                  <a:txBody>
                    <a:bodyPr/>
                    <a:lstStyle/>
                    <a:p>
                      <a:r>
                        <a:rPr lang="en-GB" sz="1600" dirty="0"/>
                        <a:t>[</a:t>
                      </a:r>
                      <a:r>
                        <a:rPr lang="en-GB" sz="1600" dirty="0" err="1"/>
                        <a:t>adgk</a:t>
                      </a:r>
                      <a:r>
                        <a:rPr lang="en-GB" sz="1600" dirty="0"/>
                        <a:t>]</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character in the given set</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295639">
                <a:tc>
                  <a:txBody>
                    <a:bodyPr/>
                    <a:lstStyle/>
                    <a:p>
                      <a:r>
                        <a:rPr lang="en-GB" sz="1600" dirty="0"/>
                        <a:t>[^</a:t>
                      </a:r>
                      <a:r>
                        <a:rPr lang="en-GB" sz="1600" dirty="0" err="1"/>
                        <a:t>adgk</a:t>
                      </a:r>
                      <a:r>
                        <a:rPr lang="en-GB" sz="1600" dirty="0"/>
                        <a:t>]</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character outside the given set</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8"/>
                  </a:ext>
                </a:extLst>
              </a:tr>
              <a:tr h="295639">
                <a:tc>
                  <a:txBody>
                    <a:bodyPr/>
                    <a:lstStyle/>
                    <a:p>
                      <a:r>
                        <a:rPr lang="en-GB" sz="1600" dirty="0"/>
                        <a:t>(</a:t>
                      </a:r>
                      <a:r>
                        <a:rPr lang="en-GB" sz="1600" dirty="0" err="1"/>
                        <a:t>red|blue|green</a:t>
                      </a:r>
                      <a:r>
                        <a:rPr lang="en-GB" sz="1600" dirty="0"/>
                        <a:t>)</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600" dirty="0"/>
                        <a:t>Find any of the alternatives specified</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92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4039BA56-7E31-4D7A-8A80-639FFFF0C60D}"/>
              </a:ext>
            </a:extLst>
          </p:cNvPr>
          <p:cNvSpPr>
            <a:spLocks noGrp="1"/>
          </p:cNvSpPr>
          <p:nvPr>
            <p:ph type="body" sz="quarter" idx="12"/>
          </p:nvPr>
        </p:nvSpPr>
        <p:spPr>
          <a:xfrm>
            <a:off x="1212111" y="378746"/>
            <a:ext cx="10595714" cy="520263"/>
          </a:xfrm>
        </p:spPr>
        <p:txBody>
          <a:bodyPr/>
          <a:lstStyle/>
          <a:p>
            <a:r>
              <a:rPr lang="en-GB" dirty="0"/>
              <a:t>Understanding forms – what are forms?</a:t>
            </a:r>
          </a:p>
        </p:txBody>
      </p:sp>
      <p:sp>
        <p:nvSpPr>
          <p:cNvPr id="2" name="Text Placeholder 1"/>
          <p:cNvSpPr>
            <a:spLocks noGrp="1"/>
          </p:cNvSpPr>
          <p:nvPr>
            <p:ph type="body" sz="quarter" idx="11"/>
          </p:nvPr>
        </p:nvSpPr>
        <p:spPr>
          <a:xfrm>
            <a:off x="376237" y="1240838"/>
            <a:ext cx="11431587" cy="5237751"/>
          </a:xfrm>
        </p:spPr>
        <p:txBody>
          <a:bodyPr/>
          <a:lstStyle/>
          <a:p>
            <a:r>
              <a:rPr lang="en-GB" dirty="0"/>
              <a:t>Forms allow us to send data to the server for processing</a:t>
            </a:r>
          </a:p>
          <a:p>
            <a:pPr lvl="1"/>
            <a:endParaRPr lang="en-GB" dirty="0"/>
          </a:p>
          <a:p>
            <a:pPr lvl="1"/>
            <a:endParaRPr lang="en-GB" dirty="0"/>
          </a:p>
          <a:p>
            <a:pPr lvl="1"/>
            <a:endParaRPr lang="en-GB" dirty="0"/>
          </a:p>
          <a:p>
            <a:pPr lvl="1"/>
            <a:endParaRPr lang="en-GB" dirty="0"/>
          </a:p>
          <a:p>
            <a:pPr lvl="1"/>
            <a:endParaRPr lang="en-GB" dirty="0"/>
          </a:p>
          <a:p>
            <a:endParaRPr lang="en-GB" dirty="0"/>
          </a:p>
          <a:p>
            <a:r>
              <a:rPr lang="en-GB" dirty="0"/>
              <a:t>Define:</a:t>
            </a:r>
          </a:p>
          <a:p>
            <a:pPr lvl="1"/>
            <a:r>
              <a:rPr lang="en-GB" dirty="0"/>
              <a:t>Form	– 	action &amp; method</a:t>
            </a:r>
          </a:p>
          <a:p>
            <a:pPr lvl="1"/>
            <a:r>
              <a:rPr lang="en-GB" dirty="0"/>
              <a:t>Inputs	– 	name, type &amp; value</a:t>
            </a:r>
          </a:p>
          <a:p>
            <a:endParaRPr lang="en-GB" dirty="0"/>
          </a:p>
        </p:txBody>
      </p:sp>
      <p:grpSp>
        <p:nvGrpSpPr>
          <p:cNvPr id="13" name="Group 12">
            <a:extLst>
              <a:ext uri="{FF2B5EF4-FFF2-40B4-BE49-F238E27FC236}">
                <a16:creationId xmlns:a16="http://schemas.microsoft.com/office/drawing/2014/main" id="{A74D1257-7767-496F-B2EB-79C2A1DFF134}"/>
              </a:ext>
            </a:extLst>
          </p:cNvPr>
          <p:cNvGrpSpPr/>
          <p:nvPr/>
        </p:nvGrpSpPr>
        <p:grpSpPr>
          <a:xfrm>
            <a:off x="4661127" y="3724608"/>
            <a:ext cx="7154636" cy="2213860"/>
            <a:chOff x="2594137" y="1513643"/>
            <a:chExt cx="7154636" cy="2213860"/>
          </a:xfrm>
        </p:grpSpPr>
        <p:grpSp>
          <p:nvGrpSpPr>
            <p:cNvPr id="4" name="Group 4"/>
            <p:cNvGrpSpPr>
              <a:grpSpLocks/>
            </p:cNvGrpSpPr>
            <p:nvPr/>
          </p:nvGrpSpPr>
          <p:grpSpPr bwMode="auto">
            <a:xfrm>
              <a:off x="2594137" y="1603327"/>
              <a:ext cx="3587750" cy="1460500"/>
              <a:chOff x="726" y="1044"/>
              <a:chExt cx="2448" cy="920"/>
            </a:xfrm>
          </p:grpSpPr>
          <p:sp>
            <p:nvSpPr>
              <p:cNvPr id="5" name="Rectangle 5"/>
              <p:cNvSpPr>
                <a:spLocks noChangeArrowheads="1"/>
              </p:cNvSpPr>
              <p:nvPr/>
            </p:nvSpPr>
            <p:spPr bwMode="auto">
              <a:xfrm>
                <a:off x="726" y="1044"/>
                <a:ext cx="2448" cy="920"/>
              </a:xfrm>
              <a:prstGeom prst="rect">
                <a:avLst/>
              </a:prstGeom>
              <a:solidFill>
                <a:schemeClr val="bg1"/>
              </a:solidFill>
              <a:ln w="12700">
                <a:solidFill>
                  <a:schemeClr val="tx1"/>
                </a:solidFill>
                <a:miter lim="800000"/>
                <a:headEnd/>
                <a:tailE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endParaRPr lang="en-US"/>
              </a:p>
            </p:txBody>
          </p:sp>
          <p:sp>
            <p:nvSpPr>
              <p:cNvPr id="6" name="Rectangle 6"/>
              <p:cNvSpPr>
                <a:spLocks noChangeArrowheads="1"/>
              </p:cNvSpPr>
              <p:nvPr/>
            </p:nvSpPr>
            <p:spPr bwMode="auto">
              <a:xfrm>
                <a:off x="823" y="1455"/>
                <a:ext cx="1495"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t>Enter address here:</a:t>
                </a:r>
              </a:p>
            </p:txBody>
          </p:sp>
          <p:sp>
            <p:nvSpPr>
              <p:cNvPr id="7" name="Rectangle 7"/>
              <p:cNvSpPr>
                <a:spLocks noChangeArrowheads="1"/>
              </p:cNvSpPr>
              <p:nvPr/>
            </p:nvSpPr>
            <p:spPr bwMode="auto">
              <a:xfrm>
                <a:off x="886" y="1688"/>
                <a:ext cx="1380" cy="209"/>
              </a:xfrm>
              <a:prstGeom prst="rect">
                <a:avLst/>
              </a:prstGeom>
              <a:solidFill>
                <a:schemeClr val="bg1"/>
              </a:solidFill>
              <a:ln w="12700">
                <a:solidFill>
                  <a:schemeClr val="tx1"/>
                </a:solidFill>
                <a:miter lim="800000"/>
                <a:headEnd/>
                <a:tailEnd/>
              </a:ln>
            </p:spPr>
            <p:txBody>
              <a:bodyPr wrap="none" lIns="92075" tIns="46038" rIns="92075" bIns="46038"/>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latin typeface="+mj-lt"/>
                  </a:rPr>
                  <a:t>Peru</a:t>
                </a:r>
              </a:p>
            </p:txBody>
          </p:sp>
          <p:sp>
            <p:nvSpPr>
              <p:cNvPr id="8" name="Rectangle 8"/>
              <p:cNvSpPr>
                <a:spLocks noChangeArrowheads="1"/>
              </p:cNvSpPr>
              <p:nvPr/>
            </p:nvSpPr>
            <p:spPr bwMode="auto">
              <a:xfrm>
                <a:off x="2388" y="1737"/>
                <a:ext cx="740" cy="171"/>
              </a:xfrm>
              <a:prstGeom prst="rect">
                <a:avLst/>
              </a:prstGeom>
              <a:solidFill>
                <a:srgbClr val="E4E4E4"/>
              </a:solidFill>
              <a:ln w="12700">
                <a:solidFill>
                  <a:schemeClr val="tx1"/>
                </a:solidFill>
                <a:miter lim="800000"/>
                <a:headEnd/>
                <a:tailEnd/>
              </a:ln>
            </p:spPr>
            <p:txBody>
              <a:bodyPr wrap="none" lIns="92075" tIns="46038" rIns="92075" bIns="46038"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sz="1800" dirty="0"/>
                  <a:t>OK</a:t>
                </a:r>
              </a:p>
            </p:txBody>
          </p:sp>
          <p:sp>
            <p:nvSpPr>
              <p:cNvPr id="9" name="Rectangle 9"/>
              <p:cNvSpPr>
                <a:spLocks noChangeArrowheads="1"/>
              </p:cNvSpPr>
              <p:nvPr/>
            </p:nvSpPr>
            <p:spPr bwMode="auto">
              <a:xfrm>
                <a:off x="823" y="1053"/>
                <a:ext cx="1825"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t>Please enter your name:</a:t>
                </a:r>
              </a:p>
            </p:txBody>
          </p:sp>
          <p:sp>
            <p:nvSpPr>
              <p:cNvPr id="10" name="Rectangle 10"/>
              <p:cNvSpPr>
                <a:spLocks noChangeArrowheads="1"/>
              </p:cNvSpPr>
              <p:nvPr/>
            </p:nvSpPr>
            <p:spPr bwMode="auto">
              <a:xfrm>
                <a:off x="886" y="1249"/>
                <a:ext cx="1380" cy="203"/>
              </a:xfrm>
              <a:prstGeom prst="rect">
                <a:avLst/>
              </a:prstGeom>
              <a:solidFill>
                <a:schemeClr val="bg1"/>
              </a:solidFill>
              <a:ln w="12700">
                <a:solidFill>
                  <a:schemeClr val="tx1"/>
                </a:solidFill>
                <a:miter lim="800000"/>
                <a:headEnd/>
                <a:tailEnd/>
              </a:ln>
            </p:spPr>
            <p:txBody>
              <a:bodyPr wrap="none" lIns="92075" tIns="46038" rIns="92075" bIns="46038"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sz="1800" dirty="0">
                    <a:latin typeface="+mn-lt"/>
                  </a:rPr>
                  <a:t>Paddington</a:t>
                </a:r>
              </a:p>
            </p:txBody>
          </p:sp>
        </p:grpSp>
        <p:grpSp>
          <p:nvGrpSpPr>
            <p:cNvPr id="22" name="Group 22"/>
            <p:cNvGrpSpPr>
              <a:grpSpLocks/>
            </p:cNvGrpSpPr>
            <p:nvPr/>
          </p:nvGrpSpPr>
          <p:grpSpPr bwMode="auto">
            <a:xfrm>
              <a:off x="8434390" y="1927225"/>
              <a:ext cx="974065" cy="814388"/>
              <a:chOff x="4467" y="2878"/>
              <a:chExt cx="789" cy="673"/>
            </a:xfrm>
          </p:grpSpPr>
          <p:sp>
            <p:nvSpPr>
              <p:cNvPr id="24" name="Freeform 30"/>
              <p:cNvSpPr>
                <a:spLocks/>
              </p:cNvSpPr>
              <p:nvPr/>
            </p:nvSpPr>
            <p:spPr bwMode="auto">
              <a:xfrm>
                <a:off x="4467" y="2878"/>
                <a:ext cx="789" cy="193"/>
              </a:xfrm>
              <a:custGeom>
                <a:avLst/>
                <a:gdLst>
                  <a:gd name="T0" fmla="*/ 0 w 789"/>
                  <a:gd name="T1" fmla="*/ 0 h 193"/>
                  <a:gd name="T2" fmla="*/ 788 w 789"/>
                  <a:gd name="T3" fmla="*/ 0 h 193"/>
                  <a:gd name="T4" fmla="*/ 788 w 789"/>
                  <a:gd name="T5" fmla="*/ 192 h 193"/>
                  <a:gd name="T6" fmla="*/ 0 60000 65536"/>
                  <a:gd name="T7" fmla="*/ 0 60000 65536"/>
                  <a:gd name="T8" fmla="*/ 0 60000 65536"/>
                  <a:gd name="T9" fmla="*/ 0 w 789"/>
                  <a:gd name="T10" fmla="*/ 0 h 193"/>
                  <a:gd name="T11" fmla="*/ 789 w 789"/>
                  <a:gd name="T12" fmla="*/ 193 h 193"/>
                </a:gdLst>
                <a:ahLst/>
                <a:cxnLst>
                  <a:cxn ang="T6">
                    <a:pos x="T0" y="T1"/>
                  </a:cxn>
                  <a:cxn ang="T7">
                    <a:pos x="T2" y="T3"/>
                  </a:cxn>
                  <a:cxn ang="T8">
                    <a:pos x="T4" y="T5"/>
                  </a:cxn>
                </a:cxnLst>
                <a:rect l="T9" t="T10" r="T11" b="T12"/>
                <a:pathLst>
                  <a:path w="789" h="193">
                    <a:moveTo>
                      <a:pt x="0" y="0"/>
                    </a:moveTo>
                    <a:lnTo>
                      <a:pt x="788" y="0"/>
                    </a:lnTo>
                    <a:lnTo>
                      <a:pt x="788" y="192"/>
                    </a:lnTo>
                  </a:path>
                </a:pathLst>
              </a:custGeom>
              <a:ln>
                <a:headEnd type="none" w="sm" len="sm"/>
                <a:tailEnd type="stealth" w="med" len="lg"/>
              </a:ln>
            </p:spPr>
            <p:style>
              <a:lnRef idx="2">
                <a:schemeClr val="dk1"/>
              </a:lnRef>
              <a:fillRef idx="0">
                <a:schemeClr val="dk1"/>
              </a:fillRef>
              <a:effectRef idx="1">
                <a:schemeClr val="dk1"/>
              </a:effectRef>
              <a:fontRef idx="minor">
                <a:schemeClr val="tx1"/>
              </a:fontRef>
            </p:style>
            <p:txBody>
              <a:bodyPr/>
              <a:lstStyle/>
              <a:p>
                <a:endParaRPr lang="en-GB"/>
              </a:p>
            </p:txBody>
          </p:sp>
          <p:sp>
            <p:nvSpPr>
              <p:cNvPr id="25" name="Freeform 31"/>
              <p:cNvSpPr>
                <a:spLocks/>
              </p:cNvSpPr>
              <p:nvPr/>
            </p:nvSpPr>
            <p:spPr bwMode="auto">
              <a:xfrm>
                <a:off x="4467" y="3406"/>
                <a:ext cx="789" cy="145"/>
              </a:xfrm>
              <a:custGeom>
                <a:avLst/>
                <a:gdLst>
                  <a:gd name="T0" fmla="*/ 788 w 789"/>
                  <a:gd name="T1" fmla="*/ 0 h 145"/>
                  <a:gd name="T2" fmla="*/ 788 w 789"/>
                  <a:gd name="T3" fmla="*/ 144 h 145"/>
                  <a:gd name="T4" fmla="*/ 0 w 789"/>
                  <a:gd name="T5" fmla="*/ 144 h 145"/>
                  <a:gd name="T6" fmla="*/ 0 60000 65536"/>
                  <a:gd name="T7" fmla="*/ 0 60000 65536"/>
                  <a:gd name="T8" fmla="*/ 0 60000 65536"/>
                  <a:gd name="T9" fmla="*/ 0 w 789"/>
                  <a:gd name="T10" fmla="*/ 0 h 145"/>
                  <a:gd name="T11" fmla="*/ 789 w 789"/>
                  <a:gd name="T12" fmla="*/ 145 h 145"/>
                </a:gdLst>
                <a:ahLst/>
                <a:cxnLst>
                  <a:cxn ang="T6">
                    <a:pos x="T0" y="T1"/>
                  </a:cxn>
                  <a:cxn ang="T7">
                    <a:pos x="T2" y="T3"/>
                  </a:cxn>
                  <a:cxn ang="T8">
                    <a:pos x="T4" y="T5"/>
                  </a:cxn>
                </a:cxnLst>
                <a:rect l="T9" t="T10" r="T11" b="T12"/>
                <a:pathLst>
                  <a:path w="789" h="145">
                    <a:moveTo>
                      <a:pt x="788" y="0"/>
                    </a:moveTo>
                    <a:lnTo>
                      <a:pt x="788" y="144"/>
                    </a:lnTo>
                    <a:lnTo>
                      <a:pt x="0" y="144"/>
                    </a:lnTo>
                  </a:path>
                </a:pathLst>
              </a:custGeom>
              <a:ln>
                <a:headEnd type="none" w="sm" len="sm"/>
                <a:tailEnd type="stealth" w="med" len="lg"/>
              </a:ln>
            </p:spPr>
            <p:style>
              <a:lnRef idx="2">
                <a:schemeClr val="dk1"/>
              </a:lnRef>
              <a:fillRef idx="0">
                <a:schemeClr val="dk1"/>
              </a:fillRef>
              <a:effectRef idx="1">
                <a:schemeClr val="dk1"/>
              </a:effectRef>
              <a:fontRef idx="minor">
                <a:schemeClr val="tx1"/>
              </a:fontRef>
            </p:style>
            <p:txBody>
              <a:bodyPr/>
              <a:lstStyle/>
              <a:p>
                <a:endParaRPr lang="en-GB"/>
              </a:p>
            </p:txBody>
          </p:sp>
        </p:grpSp>
        <p:pic>
          <p:nvPicPr>
            <p:cNvPr id="33" name="Picture 3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327020" y="1513643"/>
              <a:ext cx="1118918" cy="2213860"/>
            </a:xfrm>
            <a:prstGeom prst="rect">
              <a:avLst/>
            </a:prstGeom>
          </p:spPr>
        </p:pic>
        <p:pic>
          <p:nvPicPr>
            <p:cNvPr id="34" name="Picture 3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10986" y="2035286"/>
              <a:ext cx="737787" cy="517779"/>
            </a:xfrm>
            <a:prstGeom prst="rect">
              <a:avLst/>
            </a:prstGeom>
          </p:spPr>
        </p:pic>
        <p:sp>
          <p:nvSpPr>
            <p:cNvPr id="35" name="Striped Right Arrow 34"/>
            <p:cNvSpPr/>
            <p:nvPr/>
          </p:nvSpPr>
          <p:spPr>
            <a:xfrm>
              <a:off x="6395765" y="2012951"/>
              <a:ext cx="989960" cy="490354"/>
            </a:xfrm>
            <a:prstGeom prst="striped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sz="1600" dirty="0">
                <a:solidFill>
                  <a:schemeClr val="tx1"/>
                </a:solidFill>
                <a:latin typeface="Arial" pitchFamily="34" charset="0"/>
                <a:cs typeface="Arial" pitchFamily="34" charset="0"/>
              </a:endParaRPr>
            </a:p>
          </p:txBody>
        </p:sp>
      </p:grpSp>
      <p:sp>
        <p:nvSpPr>
          <p:cNvPr id="14" name="Rectangle 13">
            <a:extLst>
              <a:ext uri="{FF2B5EF4-FFF2-40B4-BE49-F238E27FC236}">
                <a16:creationId xmlns:a16="http://schemas.microsoft.com/office/drawing/2014/main" id="{DE93E334-32A8-40A0-AD4E-9D7ECACE15BA}"/>
              </a:ext>
            </a:extLst>
          </p:cNvPr>
          <p:cNvSpPr/>
          <p:nvPr/>
        </p:nvSpPr>
        <p:spPr>
          <a:xfrm>
            <a:off x="384176" y="1970042"/>
            <a:ext cx="11404800" cy="1323439"/>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&lt;form action="/folder/enrol.aspx" method="POST"&gt;</a:t>
            </a:r>
          </a:p>
          <a:p>
            <a:r>
              <a:rPr lang="en-GB" sz="1600" b="1" dirty="0">
                <a:latin typeface="Courier New" panose="02070309020205020404" pitchFamily="49" charset="0"/>
                <a:cs typeface="Courier New" panose="02070309020205020404" pitchFamily="49" charset="0"/>
              </a:rPr>
              <a:t>    &lt;input type="text" name="username" /&gt;</a:t>
            </a:r>
          </a:p>
          <a:p>
            <a:r>
              <a:rPr lang="en-GB" sz="1600" b="1" dirty="0">
                <a:latin typeface="Courier New" panose="02070309020205020404" pitchFamily="49" charset="0"/>
                <a:cs typeface="Courier New" panose="02070309020205020404" pitchFamily="49" charset="0"/>
              </a:rPr>
              <a:t>    &lt;input type="text" name="address" /&gt;</a:t>
            </a:r>
          </a:p>
          <a:p>
            <a:r>
              <a:rPr lang="en-GB" sz="1600" b="1" dirty="0">
                <a:latin typeface="Courier New" panose="02070309020205020404" pitchFamily="49" charset="0"/>
                <a:cs typeface="Courier New" panose="02070309020205020404" pitchFamily="49" charset="0"/>
              </a:rPr>
              <a:t>    &lt;input type="submit" value="OK" /&gt;</a:t>
            </a:r>
          </a:p>
          <a:p>
            <a:r>
              <a:rPr lang="en-GB" sz="1600" b="1" dirty="0">
                <a:latin typeface="Courier New" panose="02070309020205020404" pitchFamily="49" charset="0"/>
                <a:cs typeface="Courier New" panose="02070309020205020404" pitchFamily="49" charset="0"/>
              </a:rPr>
              <a:t>&lt;/form&gt;</a:t>
            </a:r>
            <a:endParaRPr lang="en-GB" sz="1600" b="1"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6477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FE2BBD-2B9E-4AFC-AE01-422BD04DA93D}"/>
              </a:ext>
            </a:extLst>
          </p:cNvPr>
          <p:cNvSpPr>
            <a:spLocks noGrp="1"/>
          </p:cNvSpPr>
          <p:nvPr>
            <p:ph type="body" sz="quarter" idx="12"/>
          </p:nvPr>
        </p:nvSpPr>
        <p:spPr/>
        <p:txBody>
          <a:bodyPr/>
          <a:lstStyle/>
          <a:p>
            <a:r>
              <a:rPr lang="en-GB" dirty="0"/>
              <a:t>Regular expression specificity and global flags</a:t>
            </a:r>
          </a:p>
        </p:txBody>
      </p:sp>
      <p:sp>
        <p:nvSpPr>
          <p:cNvPr id="2" name="Text Placeholder 1"/>
          <p:cNvSpPr>
            <a:spLocks noGrp="1"/>
          </p:cNvSpPr>
          <p:nvPr>
            <p:ph type="body" sz="quarter" idx="11"/>
          </p:nvPr>
        </p:nvSpPr>
        <p:spPr>
          <a:xfrm>
            <a:off x="376237" y="1240839"/>
            <a:ext cx="11431587" cy="3183380"/>
          </a:xfrm>
        </p:spPr>
        <p: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Modifiers allow us to search for more than one match</a:t>
            </a:r>
          </a:p>
          <a:p>
            <a:pPr marL="457196" lvl="1" indent="-285750"/>
            <a:r>
              <a:rPr lang="en-GB" dirty="0"/>
              <a:t>Or provide case insensitive searching</a:t>
            </a:r>
          </a:p>
          <a:p>
            <a:pPr lvl="1"/>
            <a:endParaRPr lang="en-GB" dirty="0"/>
          </a:p>
          <a:p>
            <a:pPr lvl="1"/>
            <a:endParaRPr lang="en-GB" dirty="0"/>
          </a:p>
          <a:p>
            <a:pPr marL="457200" lvl="1"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161273789"/>
              </p:ext>
            </p:extLst>
          </p:nvPr>
        </p:nvGraphicFramePr>
        <p:xfrm>
          <a:off x="389630" y="2856165"/>
          <a:ext cx="11404800" cy="1036320"/>
        </p:xfrm>
        <a:graphic>
          <a:graphicData uri="http://schemas.openxmlformats.org/drawingml/2006/table">
            <a:tbl>
              <a:tblPr firstRow="1" bandRow="1">
                <a:tableStyleId>{5C22544A-7EE6-4342-B048-85BDC9FD1C3A}</a:tableStyleId>
              </a:tblPr>
              <a:tblGrid>
                <a:gridCol w="2280960">
                  <a:extLst>
                    <a:ext uri="{9D8B030D-6E8A-4147-A177-3AD203B41FA5}">
                      <a16:colId xmlns:a16="http://schemas.microsoft.com/office/drawing/2014/main" val="20000"/>
                    </a:ext>
                  </a:extLst>
                </a:gridCol>
                <a:gridCol w="9123840">
                  <a:extLst>
                    <a:ext uri="{9D8B030D-6E8A-4147-A177-3AD203B41FA5}">
                      <a16:colId xmlns:a16="http://schemas.microsoft.com/office/drawing/2014/main" val="20001"/>
                    </a:ext>
                  </a:extLst>
                </a:gridCol>
              </a:tblGrid>
              <a:tr h="261344">
                <a:tc>
                  <a:txBody>
                    <a:bodyPr/>
                    <a:lstStyle/>
                    <a:p>
                      <a:r>
                        <a:rPr lang="en-GB" sz="1800" kern="1200" dirty="0"/>
                        <a:t>Modifier</a:t>
                      </a:r>
                      <a:endParaRPr lang="en-GB" sz="1800" dirty="0">
                        <a:latin typeface="Arial" panose="020B0604020202020204" pitchFamily="34" charset="0"/>
                        <a:cs typeface="Arial" panose="020B0604020202020204" pitchFamily="34" charset="0"/>
                      </a:endParaRPr>
                    </a:p>
                  </a:txBody>
                  <a:tcPr/>
                </a:tc>
                <a:tc>
                  <a:txBody>
                    <a:bodyPr/>
                    <a:lstStyle/>
                    <a:p>
                      <a:r>
                        <a:rPr lang="en-GB" sz="1800" dirty="0"/>
                        <a:t>Description</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239565">
                <a:tc>
                  <a:txBody>
                    <a:bodyPr/>
                    <a:lstStyle/>
                    <a:p>
                      <a:r>
                        <a:rPr lang="en-GB" sz="1600" dirty="0"/>
                        <a:t>i</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effectLst/>
                        </a:rPr>
                        <a:t>Perform case-insensitive matching</a:t>
                      </a:r>
                      <a:endParaRPr lang="en-GB" sz="160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239565">
                <a:tc>
                  <a:txBody>
                    <a:bodyPr/>
                    <a:lstStyle/>
                    <a:p>
                      <a:r>
                        <a:rPr lang="en-GB" sz="1600" dirty="0"/>
                        <a:t>g</a:t>
                      </a:r>
                      <a:endParaRPr lang="en-GB" sz="1600" b="1" i="0"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effectLst/>
                        </a:rPr>
                        <a:t>Perform a global match (find all matches rather than stopping after the first match)</a:t>
                      </a:r>
                      <a:endParaRPr lang="en-GB" sz="160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3320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EF1CEB6-C512-4F44-A49B-46C4DB1CEA4F}"/>
              </a:ext>
            </a:extLst>
          </p:cNvPr>
          <p:cNvSpPr>
            <a:spLocks noGrp="1"/>
          </p:cNvSpPr>
          <p:nvPr>
            <p:ph type="body" sz="quarter" idx="12"/>
          </p:nvPr>
        </p:nvSpPr>
        <p:spPr/>
        <p:txBody>
          <a:bodyPr/>
          <a:lstStyle/>
          <a:p>
            <a:r>
              <a:rPr lang="en-GB" dirty="0"/>
              <a:t>Regular expression specificity and global flags</a:t>
            </a:r>
          </a:p>
        </p:txBody>
      </p:sp>
      <p:sp>
        <p:nvSpPr>
          <p:cNvPr id="2" name="Text Placeholder 1"/>
          <p:cNvSpPr>
            <a:spLocks noGrp="1"/>
          </p:cNvSpPr>
          <p:nvPr>
            <p:ph type="body" sz="quarter" idx="11"/>
          </p:nvPr>
        </p:nvSpPr>
        <p:spPr>
          <a:xfrm>
            <a:off x="376237" y="1240838"/>
            <a:ext cx="11431587" cy="4365635"/>
          </a:xfrm>
        </p:spPr>
        <p:txBody>
          <a:bodyPr/>
          <a:lstStyle/>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Quantifiers allow you to refine the search or sub-query a result</a:t>
            </a:r>
          </a:p>
          <a:p>
            <a:pPr lvl="1"/>
            <a:endParaRPr lang="en-GB" dirty="0"/>
          </a:p>
          <a:p>
            <a:pPr lvl="1"/>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487660047"/>
              </p:ext>
            </p:extLst>
          </p:nvPr>
        </p:nvGraphicFramePr>
        <p:xfrm>
          <a:off x="384176" y="2829553"/>
          <a:ext cx="11404800" cy="2377440"/>
        </p:xfrm>
        <a:graphic>
          <a:graphicData uri="http://schemas.openxmlformats.org/drawingml/2006/table">
            <a:tbl>
              <a:tblPr firstRow="1" bandRow="1">
                <a:tableStyleId>{5C22544A-7EE6-4342-B048-85BDC9FD1C3A}</a:tableStyleId>
              </a:tblPr>
              <a:tblGrid>
                <a:gridCol w="2238981">
                  <a:extLst>
                    <a:ext uri="{9D8B030D-6E8A-4147-A177-3AD203B41FA5}">
                      <a16:colId xmlns:a16="http://schemas.microsoft.com/office/drawing/2014/main" val="20000"/>
                    </a:ext>
                  </a:extLst>
                </a:gridCol>
                <a:gridCol w="9165819">
                  <a:extLst>
                    <a:ext uri="{9D8B030D-6E8A-4147-A177-3AD203B41FA5}">
                      <a16:colId xmlns:a16="http://schemas.microsoft.com/office/drawing/2014/main" val="20001"/>
                    </a:ext>
                  </a:extLst>
                </a:gridCol>
              </a:tblGrid>
              <a:tr h="291978">
                <a:tc>
                  <a:txBody>
                    <a:bodyPr/>
                    <a:lstStyle/>
                    <a:p>
                      <a:r>
                        <a:rPr lang="en-GB" dirty="0"/>
                        <a:t>Quantifier</a:t>
                      </a:r>
                      <a:endParaRPr lang="en-GB" dirty="0">
                        <a:latin typeface="Arial" panose="020B0604020202020204" pitchFamily="34" charset="0"/>
                        <a:cs typeface="Arial" panose="020B0604020202020204" pitchFamily="34" charset="0"/>
                      </a:endParaRPr>
                    </a:p>
                  </a:txBody>
                  <a:tcPr/>
                </a:tc>
                <a:tc>
                  <a:txBody>
                    <a:bodyPr/>
                    <a:lstStyle/>
                    <a:p>
                      <a:r>
                        <a:rPr lang="en-GB" dirty="0"/>
                        <a:t>Description</a:t>
                      </a:r>
                      <a:endParaRPr lang="en-GB"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267647">
                <a:tc>
                  <a:txBody>
                    <a:bodyPr/>
                    <a:lstStyle/>
                    <a:p>
                      <a:r>
                        <a:rPr lang="en-GB" sz="1600" dirty="0"/>
                        <a:t>n+</a:t>
                      </a:r>
                      <a:endParaRPr lang="en-GB" sz="1600" b="1" i="0" dirty="0">
                        <a:latin typeface="Courier New" panose="02070309020205020404" pitchFamily="49" charset="0"/>
                        <a:cs typeface="Courier New" panose="02070309020205020404" pitchFamily="49" charset="0"/>
                      </a:endParaRPr>
                    </a:p>
                  </a:txBody>
                  <a:tcPr/>
                </a:tc>
                <a:tc>
                  <a:txBody>
                    <a:bodyPr/>
                    <a:lstStyle/>
                    <a:p>
                      <a:r>
                        <a:rPr lang="en-GB" sz="1600" dirty="0"/>
                        <a:t>Matches any string with at</a:t>
                      </a:r>
                      <a:r>
                        <a:rPr lang="en-GB" sz="1600" baseline="0" dirty="0"/>
                        <a:t> least one n</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267647">
                <a:tc>
                  <a:txBody>
                    <a:bodyPr/>
                    <a:lstStyle/>
                    <a:p>
                      <a:r>
                        <a:rPr lang="en-GB" sz="1600" dirty="0"/>
                        <a:t>n*</a:t>
                      </a:r>
                      <a:endParaRPr lang="en-GB" sz="1600" b="1" i="0" dirty="0">
                        <a:latin typeface="Courier New" panose="02070309020205020404" pitchFamily="49" charset="0"/>
                        <a:cs typeface="Courier New" panose="02070309020205020404" pitchFamily="49" charset="0"/>
                      </a:endParaRPr>
                    </a:p>
                  </a:txBody>
                  <a:tcPr/>
                </a:tc>
                <a:tc>
                  <a:txBody>
                    <a:bodyPr/>
                    <a:lstStyle/>
                    <a:p>
                      <a:r>
                        <a:rPr lang="en-GB" sz="1600" dirty="0"/>
                        <a:t>Matches any string with no occurrences</a:t>
                      </a:r>
                      <a:r>
                        <a:rPr lang="en-GB" sz="1600" baseline="0" dirty="0"/>
                        <a:t> of n</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67647">
                <a:tc>
                  <a:txBody>
                    <a:bodyPr/>
                    <a:lstStyle/>
                    <a:p>
                      <a:r>
                        <a:rPr lang="en-GB" sz="1600" dirty="0"/>
                        <a:t>n?</a:t>
                      </a:r>
                      <a:endParaRPr lang="en-GB" sz="1600" b="1" i="0" dirty="0">
                        <a:latin typeface="Courier New" panose="02070309020205020404" pitchFamily="49" charset="0"/>
                        <a:cs typeface="Courier New" panose="02070309020205020404" pitchFamily="49" charset="0"/>
                      </a:endParaRPr>
                    </a:p>
                  </a:txBody>
                  <a:tcPr/>
                </a:tc>
                <a:tc>
                  <a:txBody>
                    <a:bodyPr/>
                    <a:lstStyle/>
                    <a:p>
                      <a:r>
                        <a:rPr lang="en-GB" sz="1600" dirty="0"/>
                        <a:t>Strings</a:t>
                      </a:r>
                      <a:r>
                        <a:rPr lang="en-GB" sz="1600" baseline="0" dirty="0"/>
                        <a:t> with zero or more occurrences of n</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267647">
                <a:tc>
                  <a:txBody>
                    <a:bodyPr/>
                    <a:lstStyle/>
                    <a:p>
                      <a:r>
                        <a:rPr lang="en-GB" sz="1600" dirty="0"/>
                        <a:t>n{x}</a:t>
                      </a:r>
                      <a:endParaRPr lang="en-GB" sz="1600" b="1" i="0" dirty="0">
                        <a:latin typeface="Courier New" panose="02070309020205020404" pitchFamily="49" charset="0"/>
                        <a:cs typeface="Courier New" panose="02070309020205020404" pitchFamily="49" charset="0"/>
                      </a:endParaRPr>
                    </a:p>
                  </a:txBody>
                  <a:tcPr/>
                </a:tc>
                <a:tc>
                  <a:txBody>
                    <a:bodyPr/>
                    <a:lstStyle/>
                    <a:p>
                      <a:r>
                        <a:rPr lang="en-GB" sz="1600" dirty="0"/>
                        <a:t>Matches</a:t>
                      </a:r>
                      <a:r>
                        <a:rPr lang="en-GB" sz="1600" baseline="0" dirty="0"/>
                        <a:t> any string with a sequence of n’s</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267647">
                <a:tc>
                  <a:txBody>
                    <a:bodyPr/>
                    <a:lstStyle/>
                    <a:p>
                      <a:r>
                        <a:rPr lang="en-GB" sz="1600" dirty="0"/>
                        <a:t>n$</a:t>
                      </a:r>
                      <a:endParaRPr lang="en-GB" sz="1600" b="1" i="0" dirty="0">
                        <a:latin typeface="Courier New" panose="02070309020205020404" pitchFamily="49" charset="0"/>
                        <a:cs typeface="Courier New" panose="02070309020205020404" pitchFamily="49" charset="0"/>
                      </a:endParaRPr>
                    </a:p>
                  </a:txBody>
                  <a:tcPr/>
                </a:tc>
                <a:tc>
                  <a:txBody>
                    <a:bodyPr/>
                    <a:lstStyle/>
                    <a:p>
                      <a:r>
                        <a:rPr lang="en-GB" sz="1600" dirty="0"/>
                        <a:t>Matches any string</a:t>
                      </a:r>
                      <a:r>
                        <a:rPr lang="en-GB" sz="1600" baseline="0" dirty="0"/>
                        <a:t> with n at the end of it</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7647">
                <a:tc>
                  <a:txBody>
                    <a:bodyPr/>
                    <a:lstStyle/>
                    <a:p>
                      <a:r>
                        <a:rPr lang="en-GB" sz="1600" dirty="0"/>
                        <a:t>^n</a:t>
                      </a:r>
                      <a:endParaRPr lang="en-GB" sz="1600" b="1" i="0" dirty="0">
                        <a:latin typeface="Courier New" panose="02070309020205020404" pitchFamily="49" charset="0"/>
                        <a:cs typeface="Courier New" panose="02070309020205020404" pitchFamily="49" charset="0"/>
                      </a:endParaRPr>
                    </a:p>
                  </a:txBody>
                  <a:tcPr/>
                </a:tc>
                <a:tc>
                  <a:txBody>
                    <a:bodyPr/>
                    <a:lstStyle/>
                    <a:p>
                      <a:r>
                        <a:rPr lang="en-GB" sz="1600" dirty="0"/>
                        <a:t>Matches any string with n at the beginning of it</a:t>
                      </a:r>
                      <a:endParaRPr lang="en-GB"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91155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4B8092-8FCD-4ABD-9216-5BF9DFEC2CF5}"/>
              </a:ext>
            </a:extLst>
          </p:cNvPr>
          <p:cNvSpPr>
            <a:spLocks noGrp="1"/>
          </p:cNvSpPr>
          <p:nvPr>
            <p:ph type="body" sz="quarter" idx="12"/>
          </p:nvPr>
        </p:nvSpPr>
        <p:spPr/>
        <p:txBody>
          <a:bodyPr/>
          <a:lstStyle/>
          <a:p>
            <a:r>
              <a:rPr lang="en-GB" dirty="0"/>
              <a:t>Understanding forms – HTML form inputs</a:t>
            </a:r>
          </a:p>
        </p:txBody>
      </p:sp>
      <p:sp>
        <p:nvSpPr>
          <p:cNvPr id="2" name="Text Placeholder 1"/>
          <p:cNvSpPr>
            <a:spLocks noGrp="1"/>
          </p:cNvSpPr>
          <p:nvPr>
            <p:ph type="body" sz="quarter" idx="11"/>
          </p:nvPr>
        </p:nvSpPr>
        <p:spPr/>
        <p:txBody>
          <a:bodyPr/>
          <a:lstStyle/>
          <a:p>
            <a:pPr lvl="1"/>
            <a:r>
              <a:rPr lang="en-GB" dirty="0"/>
              <a:t>Text boxes/areas</a:t>
            </a:r>
          </a:p>
          <a:p>
            <a:pPr lvl="2"/>
            <a:endParaRPr lang="en-GB" dirty="0"/>
          </a:p>
          <a:p>
            <a:pPr lvl="2"/>
            <a:endParaRPr lang="en-GB" dirty="0"/>
          </a:p>
          <a:p>
            <a:pPr lvl="1"/>
            <a:endParaRPr lang="en-GB" dirty="0"/>
          </a:p>
          <a:p>
            <a:pPr lvl="1"/>
            <a:r>
              <a:rPr lang="en-GB" dirty="0"/>
              <a:t>Checkboxes and radio buttons</a:t>
            </a:r>
          </a:p>
          <a:p>
            <a:pPr lvl="1"/>
            <a:endParaRPr lang="en-GB" dirty="0"/>
          </a:p>
          <a:p>
            <a:pPr lvl="1"/>
            <a:endParaRPr lang="en-GB" dirty="0"/>
          </a:p>
          <a:p>
            <a:pPr lvl="1"/>
            <a:endParaRPr lang="en-GB" dirty="0"/>
          </a:p>
          <a:p>
            <a:pPr lvl="1"/>
            <a:endParaRPr lang="en-GB" dirty="0"/>
          </a:p>
          <a:p>
            <a:pPr lvl="1"/>
            <a:r>
              <a:rPr lang="en-GB" dirty="0"/>
              <a:t>Selections</a:t>
            </a:r>
          </a:p>
          <a:p>
            <a:endParaRPr lang="en-GB" dirty="0"/>
          </a:p>
        </p:txBody>
      </p:sp>
      <p:sp>
        <p:nvSpPr>
          <p:cNvPr id="10" name="Rectangle 9">
            <a:extLst>
              <a:ext uri="{FF2B5EF4-FFF2-40B4-BE49-F238E27FC236}">
                <a16:creationId xmlns:a16="http://schemas.microsoft.com/office/drawing/2014/main" id="{5D285D25-88C1-40E0-B2B9-928376F514D6}"/>
              </a:ext>
            </a:extLst>
          </p:cNvPr>
          <p:cNvSpPr/>
          <p:nvPr/>
        </p:nvSpPr>
        <p:spPr>
          <a:xfrm>
            <a:off x="384176" y="1628527"/>
            <a:ext cx="11404800" cy="830997"/>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&lt;input type="text" name="username" value=""&gt;</a:t>
            </a:r>
          </a:p>
          <a:p>
            <a:r>
              <a:rPr lang="en-GB" sz="1600" b="1" dirty="0">
                <a:latin typeface="Courier New" panose="02070309020205020404" pitchFamily="49" charset="0"/>
                <a:cs typeface="Courier New" panose="02070309020205020404" pitchFamily="49" charset="0"/>
              </a:rPr>
              <a:t>&lt;input type="password" name="password" value=""&gt;</a:t>
            </a:r>
          </a:p>
          <a:p>
            <a:r>
              <a:rPr lang="en-GB" sz="1600" b="1" dirty="0">
                <a:latin typeface="Courier New" panose="02070309020205020404" pitchFamily="49" charset="0"/>
                <a:cs typeface="Courier New" panose="02070309020205020404" pitchFamily="49" charset="0"/>
              </a:rPr>
              <a:t>&lt;</a:t>
            </a:r>
            <a:r>
              <a:rPr lang="en-GB" sz="1600" b="1" dirty="0" err="1">
                <a:latin typeface="Courier New" panose="02070309020205020404" pitchFamily="49" charset="0"/>
                <a:cs typeface="Courier New" panose="02070309020205020404" pitchFamily="49" charset="0"/>
              </a:rPr>
              <a:t>textarea</a:t>
            </a:r>
            <a:r>
              <a:rPr lang="en-GB" sz="1600" b="1" dirty="0">
                <a:latin typeface="Courier New" panose="02070309020205020404" pitchFamily="49" charset="0"/>
                <a:cs typeface="Courier New" panose="02070309020205020404" pitchFamily="49" charset="0"/>
              </a:rPr>
              <a:t> name="comment" rows="10" cols="40"&gt;&lt;/</a:t>
            </a:r>
            <a:r>
              <a:rPr lang="en-GB" sz="1600" b="1" dirty="0" err="1">
                <a:latin typeface="Courier New" panose="02070309020205020404" pitchFamily="49" charset="0"/>
                <a:cs typeface="Courier New" panose="02070309020205020404" pitchFamily="49" charset="0"/>
              </a:rPr>
              <a:t>textarea</a:t>
            </a:r>
            <a:r>
              <a:rPr lang="en-GB" sz="1600" b="1" dirty="0">
                <a:latin typeface="Courier New" panose="02070309020205020404" pitchFamily="49" charset="0"/>
                <a:cs typeface="Courier New" panose="02070309020205020404" pitchFamily="49" charset="0"/>
              </a:rPr>
              <a:t>&gt;</a:t>
            </a:r>
          </a:p>
        </p:txBody>
      </p:sp>
      <p:sp>
        <p:nvSpPr>
          <p:cNvPr id="12" name="Rectangle 11">
            <a:extLst>
              <a:ext uri="{FF2B5EF4-FFF2-40B4-BE49-F238E27FC236}">
                <a16:creationId xmlns:a16="http://schemas.microsoft.com/office/drawing/2014/main" id="{8F0E4782-E9B2-4D13-8144-D015E2CC1F3E}"/>
              </a:ext>
            </a:extLst>
          </p:cNvPr>
          <p:cNvSpPr/>
          <p:nvPr/>
        </p:nvSpPr>
        <p:spPr>
          <a:xfrm>
            <a:off x="376237" y="3167262"/>
            <a:ext cx="11404800" cy="1077218"/>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&lt;input type="checkbox" name="milk" value="CHECKED"&gt;Milk?&lt;</a:t>
            </a:r>
            <a:r>
              <a:rPr lang="en-GB" sz="1600" b="1" dirty="0" err="1">
                <a:latin typeface="Courier New" panose="02070309020205020404" pitchFamily="49" charset="0"/>
                <a:cs typeface="Courier New" panose="02070309020205020404" pitchFamily="49" charset="0"/>
              </a:rPr>
              <a:t>br</a:t>
            </a:r>
            <a:r>
              <a:rPr lang="en-GB" sz="1600" b="1" dirty="0">
                <a:latin typeface="Courier New" panose="02070309020205020404" pitchFamily="49" charset="0"/>
                <a:cs typeface="Courier New" panose="02070309020205020404" pitchFamily="49" charset="0"/>
              </a:rPr>
              <a:t>&gt;</a:t>
            </a:r>
          </a:p>
          <a:p>
            <a:r>
              <a:rPr lang="en-GB" sz="1600" b="1" dirty="0">
                <a:latin typeface="Courier New" panose="02070309020205020404" pitchFamily="49" charset="0"/>
                <a:cs typeface="Courier New" panose="02070309020205020404" pitchFamily="49" charset="0"/>
              </a:rPr>
              <a:t>&lt;input type="radio" name="drink" value="tea"&gt;Tea&lt;</a:t>
            </a:r>
            <a:r>
              <a:rPr lang="en-GB" sz="1600" b="1" dirty="0" err="1">
                <a:latin typeface="Courier New" panose="02070309020205020404" pitchFamily="49" charset="0"/>
                <a:cs typeface="Courier New" panose="02070309020205020404" pitchFamily="49" charset="0"/>
              </a:rPr>
              <a:t>br</a:t>
            </a:r>
            <a:r>
              <a:rPr lang="en-GB" sz="1600" b="1" dirty="0">
                <a:latin typeface="Courier New" panose="02070309020205020404" pitchFamily="49" charset="0"/>
                <a:cs typeface="Courier New" panose="02070309020205020404" pitchFamily="49" charset="0"/>
              </a:rPr>
              <a:t>&gt;</a:t>
            </a:r>
          </a:p>
          <a:p>
            <a:r>
              <a:rPr lang="en-GB" sz="1600" b="1" dirty="0">
                <a:latin typeface="Courier New" panose="02070309020205020404" pitchFamily="49" charset="0"/>
                <a:cs typeface="Courier New" panose="02070309020205020404" pitchFamily="49" charset="0"/>
              </a:rPr>
              <a:t>&lt;input type="radio" name="drink" value="coffee"&gt;Coffee&lt;</a:t>
            </a:r>
            <a:r>
              <a:rPr lang="en-GB" sz="1600" b="1" dirty="0" err="1">
                <a:latin typeface="Courier New" panose="02070309020205020404" pitchFamily="49" charset="0"/>
                <a:cs typeface="Courier New" panose="02070309020205020404" pitchFamily="49" charset="0"/>
              </a:rPr>
              <a:t>br</a:t>
            </a:r>
            <a:r>
              <a:rPr lang="en-GB" sz="1600" b="1" dirty="0">
                <a:latin typeface="Courier New" panose="02070309020205020404" pitchFamily="49" charset="0"/>
                <a:cs typeface="Courier New" panose="02070309020205020404" pitchFamily="49" charset="0"/>
              </a:rPr>
              <a:t>&gt;</a:t>
            </a:r>
          </a:p>
          <a:p>
            <a:r>
              <a:rPr lang="en-GB" sz="1600" b="1" dirty="0">
                <a:latin typeface="Courier New" panose="02070309020205020404" pitchFamily="49" charset="0"/>
                <a:cs typeface="Courier New" panose="02070309020205020404" pitchFamily="49" charset="0"/>
              </a:rPr>
              <a:t>&lt;input type="radio" name="drink" value="choc"&gt;Chocolate&lt;</a:t>
            </a:r>
            <a:r>
              <a:rPr lang="en-GB" sz="1600" b="1" dirty="0" err="1">
                <a:latin typeface="Courier New" panose="02070309020205020404" pitchFamily="49" charset="0"/>
                <a:cs typeface="Courier New" panose="02070309020205020404" pitchFamily="49" charset="0"/>
              </a:rPr>
              <a:t>br</a:t>
            </a:r>
            <a:r>
              <a:rPr lang="en-GB" sz="1600" b="1" dirty="0">
                <a:latin typeface="Courier New" panose="02070309020205020404" pitchFamily="49" charset="0"/>
                <a:cs typeface="Courier New" panose="02070309020205020404" pitchFamily="49" charset="0"/>
              </a:rPr>
              <a:t>&gt;</a:t>
            </a:r>
          </a:p>
        </p:txBody>
      </p:sp>
      <p:sp>
        <p:nvSpPr>
          <p:cNvPr id="13" name="Rectangle 12">
            <a:extLst>
              <a:ext uri="{FF2B5EF4-FFF2-40B4-BE49-F238E27FC236}">
                <a16:creationId xmlns:a16="http://schemas.microsoft.com/office/drawing/2014/main" id="{4A4A37A7-848A-4695-8C80-02A8AE4267D6}"/>
              </a:ext>
            </a:extLst>
          </p:cNvPr>
          <p:cNvSpPr/>
          <p:nvPr/>
        </p:nvSpPr>
        <p:spPr>
          <a:xfrm>
            <a:off x="365261" y="4955442"/>
            <a:ext cx="5377200" cy="1323439"/>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&lt;select name="title"&gt;</a:t>
            </a:r>
          </a:p>
          <a:p>
            <a:r>
              <a:rPr lang="en-GB" sz="1600" b="1" dirty="0">
                <a:latin typeface="Courier New" panose="02070309020205020404" pitchFamily="49" charset="0"/>
                <a:cs typeface="Courier New" panose="02070309020205020404" pitchFamily="49" charset="0"/>
              </a:rPr>
              <a:t>    &lt;option value="Dr"&gt;Dr&lt;/option&gt;</a:t>
            </a:r>
          </a:p>
          <a:p>
            <a:r>
              <a:rPr lang="en-GB" sz="1600" b="1" dirty="0">
                <a:latin typeface="Courier New" panose="02070309020205020404" pitchFamily="49" charset="0"/>
                <a:cs typeface="Courier New" panose="02070309020205020404" pitchFamily="49" charset="0"/>
              </a:rPr>
              <a:t>    &lt;option value="Ms"&gt;Ms&lt;/option&gt;</a:t>
            </a:r>
          </a:p>
          <a:p>
            <a:r>
              <a:rPr lang="en-GB" sz="1600" b="1" dirty="0">
                <a:latin typeface="Courier New" panose="02070309020205020404" pitchFamily="49" charset="0"/>
                <a:cs typeface="Courier New" panose="02070309020205020404" pitchFamily="49" charset="0"/>
              </a:rPr>
              <a:t>    &lt;option value="Mr"&gt;Mr&lt;/option&gt;</a:t>
            </a:r>
          </a:p>
          <a:p>
            <a:r>
              <a:rPr lang="en-GB" sz="1600" b="1" dirty="0">
                <a:latin typeface="Courier New" panose="02070309020205020404" pitchFamily="49" charset="0"/>
                <a:cs typeface="Courier New" panose="02070309020205020404" pitchFamily="49" charset="0"/>
              </a:rPr>
              <a:t>&lt;/select&gt;</a:t>
            </a:r>
          </a:p>
        </p:txBody>
      </p:sp>
      <p:sp>
        <p:nvSpPr>
          <p:cNvPr id="14" name="Rectangle 13">
            <a:extLst>
              <a:ext uri="{FF2B5EF4-FFF2-40B4-BE49-F238E27FC236}">
                <a16:creationId xmlns:a16="http://schemas.microsoft.com/office/drawing/2014/main" id="{2175091C-AB02-4B48-99BA-A87FEEF1A485}"/>
              </a:ext>
            </a:extLst>
          </p:cNvPr>
          <p:cNvSpPr/>
          <p:nvPr/>
        </p:nvSpPr>
        <p:spPr>
          <a:xfrm>
            <a:off x="5982019" y="4958666"/>
            <a:ext cx="5844720" cy="1323439"/>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&lt;select name="prod" multiselect&gt;</a:t>
            </a:r>
          </a:p>
          <a:p>
            <a:r>
              <a:rPr lang="en-GB" sz="1600" b="1" dirty="0">
                <a:latin typeface="Courier New" panose="02070309020205020404" pitchFamily="49" charset="0"/>
                <a:cs typeface="Courier New" panose="02070309020205020404" pitchFamily="49" charset="0"/>
              </a:rPr>
              <a:t>    &lt;option value="a"&gt;Apples&lt;/option&gt;</a:t>
            </a:r>
          </a:p>
          <a:p>
            <a:r>
              <a:rPr lang="en-GB" sz="1600" b="1" dirty="0">
                <a:latin typeface="Courier New" panose="02070309020205020404" pitchFamily="49" charset="0"/>
                <a:cs typeface="Courier New" panose="02070309020205020404" pitchFamily="49" charset="0"/>
              </a:rPr>
              <a:t>    &lt;option value="p"&gt;Pears&lt;/option&gt;</a:t>
            </a:r>
          </a:p>
          <a:p>
            <a:r>
              <a:rPr lang="en-GB" sz="1600" b="1" dirty="0">
                <a:latin typeface="Courier New" panose="02070309020205020404" pitchFamily="49" charset="0"/>
                <a:cs typeface="Courier New" panose="02070309020205020404" pitchFamily="49" charset="0"/>
              </a:rPr>
              <a:t>    &lt;option value="g"&gt;grapes&lt;/option&gt;</a:t>
            </a:r>
          </a:p>
          <a:p>
            <a:r>
              <a:rPr lang="en-GB" sz="1600" b="1" dirty="0">
                <a:latin typeface="Courier New" panose="02070309020205020404" pitchFamily="49" charset="0"/>
                <a:cs typeface="Courier New" panose="02070309020205020404" pitchFamily="49" charset="0"/>
              </a:rPr>
              <a:t>&lt;/select&gt;</a:t>
            </a:r>
          </a:p>
        </p:txBody>
      </p:sp>
    </p:spTree>
    <p:extLst>
      <p:ext uri="{BB962C8B-B14F-4D97-AF65-F5344CB8AC3E}">
        <p14:creationId xmlns:p14="http://schemas.microsoft.com/office/powerpoint/2010/main" val="279110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C8C073-8814-403E-9FC9-DDBF94C56063}"/>
              </a:ext>
            </a:extLst>
          </p:cNvPr>
          <p:cNvSpPr>
            <a:spLocks noGrp="1"/>
          </p:cNvSpPr>
          <p:nvPr>
            <p:ph type="body" sz="quarter" idx="12"/>
          </p:nvPr>
        </p:nvSpPr>
        <p:spPr/>
        <p:txBody>
          <a:bodyPr/>
          <a:lstStyle/>
          <a:p>
            <a:r>
              <a:rPr lang="en-GB" dirty="0"/>
              <a:t>HTML5 Elements</a:t>
            </a:r>
          </a:p>
        </p:txBody>
      </p:sp>
      <p:sp>
        <p:nvSpPr>
          <p:cNvPr id="2" name="Text Placeholder 1"/>
          <p:cNvSpPr>
            <a:spLocks noGrp="1"/>
          </p:cNvSpPr>
          <p:nvPr>
            <p:ph type="body" sz="quarter" idx="11"/>
          </p:nvPr>
        </p:nvSpPr>
        <p:spPr/>
        <p:txBody>
          <a:bodyPr/>
          <a:lstStyle/>
          <a:p>
            <a:r>
              <a:rPr lang="en-GB" dirty="0"/>
              <a:t>HTML5 introduced a wave of new input types:</a:t>
            </a:r>
          </a:p>
          <a:p>
            <a:pPr lvl="1"/>
            <a:r>
              <a:rPr lang="en-GB" sz="2000" b="1" dirty="0" err="1">
                <a:latin typeface="Courier New" panose="02070309020205020404" pitchFamily="49" charset="0"/>
                <a:cs typeface="Courier New" panose="02070309020205020404" pitchFamily="49" charset="0"/>
              </a:rPr>
              <a:t>color</a:t>
            </a:r>
            <a:endParaRPr lang="en-GB" sz="2000" b="1" dirty="0">
              <a:latin typeface="Courier New" panose="02070309020205020404" pitchFamily="49" charset="0"/>
              <a:cs typeface="Courier New" panose="02070309020205020404" pitchFamily="49" charset="0"/>
            </a:endParaRPr>
          </a:p>
          <a:p>
            <a:pPr lvl="1"/>
            <a:r>
              <a:rPr lang="en-GB" sz="2000" b="1" dirty="0">
                <a:latin typeface="Courier New" panose="02070309020205020404" pitchFamily="49" charset="0"/>
                <a:cs typeface="Courier New" panose="02070309020205020404" pitchFamily="49" charset="0"/>
              </a:rPr>
              <a:t>date</a:t>
            </a:r>
          </a:p>
          <a:p>
            <a:pPr lvl="1"/>
            <a:r>
              <a:rPr lang="en-GB" sz="2000" b="1" dirty="0">
                <a:latin typeface="Courier New" panose="02070309020205020404" pitchFamily="49" charset="0"/>
                <a:cs typeface="Courier New" panose="02070309020205020404" pitchFamily="49" charset="0"/>
              </a:rPr>
              <a:t>email</a:t>
            </a:r>
          </a:p>
          <a:p>
            <a:pPr lvl="1"/>
            <a:r>
              <a:rPr lang="en-GB" sz="2000" b="1" dirty="0">
                <a:latin typeface="Courier New" panose="02070309020205020404" pitchFamily="49" charset="0"/>
                <a:cs typeface="Courier New" panose="02070309020205020404" pitchFamily="49" charset="0"/>
              </a:rPr>
              <a:t>month</a:t>
            </a:r>
          </a:p>
          <a:p>
            <a:pPr lvl="1"/>
            <a:r>
              <a:rPr lang="en-GB" sz="2000" b="1" dirty="0">
                <a:latin typeface="Courier New" panose="02070309020205020404" pitchFamily="49" charset="0"/>
                <a:cs typeface="Courier New" panose="02070309020205020404" pitchFamily="49" charset="0"/>
              </a:rPr>
              <a:t>number</a:t>
            </a:r>
          </a:p>
          <a:p>
            <a:pPr lvl="1"/>
            <a:r>
              <a:rPr lang="en-GB" sz="2000" b="1" dirty="0">
                <a:latin typeface="Courier New" panose="02070309020205020404" pitchFamily="49" charset="0"/>
                <a:cs typeface="Courier New" panose="02070309020205020404" pitchFamily="49" charset="0"/>
              </a:rPr>
              <a:t>range</a:t>
            </a:r>
          </a:p>
          <a:p>
            <a:pPr lvl="1"/>
            <a:r>
              <a:rPr lang="en-GB" sz="2000" b="1" dirty="0">
                <a:latin typeface="Courier New" panose="02070309020205020404" pitchFamily="49" charset="0"/>
                <a:cs typeface="Courier New" panose="02070309020205020404" pitchFamily="49" charset="0"/>
              </a:rPr>
              <a:t>search</a:t>
            </a:r>
          </a:p>
          <a:p>
            <a:pPr lvl="1"/>
            <a:r>
              <a:rPr lang="en-GB" sz="2000" b="1" dirty="0" err="1">
                <a:latin typeface="Courier New" panose="02070309020205020404" pitchFamily="49" charset="0"/>
                <a:cs typeface="Courier New" panose="02070309020205020404" pitchFamily="49" charset="0"/>
              </a:rPr>
              <a:t>tel</a:t>
            </a:r>
            <a:endParaRPr lang="en-GB" sz="2000" b="1" dirty="0">
              <a:latin typeface="Courier New" panose="02070309020205020404" pitchFamily="49" charset="0"/>
              <a:cs typeface="Courier New" panose="02070309020205020404" pitchFamily="49" charset="0"/>
            </a:endParaRPr>
          </a:p>
          <a:p>
            <a:pPr lvl="1"/>
            <a:r>
              <a:rPr lang="en-GB" sz="2000" b="1" dirty="0">
                <a:latin typeface="Courier New" panose="02070309020205020404" pitchFamily="49" charset="0"/>
                <a:cs typeface="Courier New" panose="02070309020205020404" pitchFamily="49" charset="0"/>
              </a:rPr>
              <a:t>Time</a:t>
            </a:r>
          </a:p>
          <a:p>
            <a:pPr lvl="1"/>
            <a:r>
              <a:rPr lang="en-GB" sz="2000" b="1" dirty="0">
                <a:latin typeface="Courier New" panose="02070309020205020404" pitchFamily="49" charset="0"/>
                <a:cs typeface="Courier New" panose="02070309020205020404" pitchFamily="49" charset="0"/>
              </a:rPr>
              <a:t>datetime-local</a:t>
            </a:r>
          </a:p>
          <a:p>
            <a:pPr lvl="1"/>
            <a:r>
              <a:rPr lang="en-GB" sz="2000" b="1" dirty="0" err="1">
                <a:latin typeface="Courier New" panose="02070309020205020404" pitchFamily="49" charset="0"/>
                <a:cs typeface="Courier New" panose="02070309020205020404" pitchFamily="49" charset="0"/>
              </a:rPr>
              <a:t>url</a:t>
            </a:r>
            <a:endParaRPr lang="en-GB" sz="2000" b="1" dirty="0">
              <a:latin typeface="Courier New" panose="02070309020205020404" pitchFamily="49" charset="0"/>
              <a:cs typeface="Courier New" panose="02070309020205020404" pitchFamily="49" charset="0"/>
            </a:endParaRPr>
          </a:p>
          <a:p>
            <a:pPr lvl="1"/>
            <a:r>
              <a:rPr lang="en-GB" sz="2000" b="1" dirty="0">
                <a:latin typeface="Courier New" panose="02070309020205020404" pitchFamily="49" charset="0"/>
                <a:cs typeface="Courier New" panose="02070309020205020404" pitchFamily="49" charset="0"/>
              </a:rPr>
              <a:t>week</a:t>
            </a:r>
          </a:p>
          <a:p>
            <a:pPr marL="0" lvl="1" indent="0">
              <a:buNone/>
            </a:pPr>
            <a:endParaRPr lang="en-GB" sz="2000" b="1" dirty="0">
              <a:latin typeface="Courier New" panose="02070309020205020404" pitchFamily="49" charset="0"/>
              <a:cs typeface="Courier New" panose="02070309020205020404" pitchFamily="49" charset="0"/>
            </a:endParaRPr>
          </a:p>
          <a:p>
            <a:endParaRPr lang="en-GB" dirty="0"/>
          </a:p>
          <a:p>
            <a:pPr lvl="1"/>
            <a:endParaRPr lang="en-GB" dirty="0"/>
          </a:p>
          <a:p>
            <a:endParaRPr lang="en-GB" dirty="0"/>
          </a:p>
        </p:txBody>
      </p:sp>
    </p:spTree>
    <p:extLst>
      <p:ext uri="{BB962C8B-B14F-4D97-AF65-F5344CB8AC3E}">
        <p14:creationId xmlns:p14="http://schemas.microsoft.com/office/powerpoint/2010/main" val="346882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7571F2-3C00-439F-96C5-98DF8D995333}"/>
              </a:ext>
            </a:extLst>
          </p:cNvPr>
          <p:cNvSpPr>
            <a:spLocks noGrp="1"/>
          </p:cNvSpPr>
          <p:nvPr>
            <p:ph type="body" sz="quarter" idx="12"/>
          </p:nvPr>
        </p:nvSpPr>
        <p:spPr/>
        <p:txBody>
          <a:bodyPr/>
          <a:lstStyle/>
          <a:p>
            <a:r>
              <a:rPr lang="en-GB" dirty="0"/>
              <a:t>Required fields</a:t>
            </a:r>
          </a:p>
        </p:txBody>
      </p:sp>
      <p:sp>
        <p:nvSpPr>
          <p:cNvPr id="3" name="Content Placeholder 2"/>
          <p:cNvSpPr>
            <a:spLocks noGrp="1"/>
          </p:cNvSpPr>
          <p:nvPr>
            <p:ph type="body" sz="quarter" idx="11"/>
          </p:nvPr>
        </p:nvSpPr>
        <p:spPr/>
        <p:txBody>
          <a:bodyPr/>
          <a:lstStyle/>
          <a:p>
            <a:pPr marL="285750" indent="-285750">
              <a:buFont typeface="Arial" panose="020B0604020202020204" pitchFamily="34" charset="0"/>
              <a:buChar char="•"/>
            </a:pPr>
            <a:r>
              <a:rPr lang="en-GB" dirty="0"/>
              <a:t>You can force a field to be mandatory on the client</a:t>
            </a:r>
          </a:p>
          <a:p>
            <a:endParaRPr lang="en-GB" dirty="0"/>
          </a:p>
          <a:p>
            <a:endParaRPr lang="en-GB" dirty="0"/>
          </a:p>
          <a:p>
            <a:endParaRPr lang="en-GB" dirty="0"/>
          </a:p>
          <a:p>
            <a:endParaRPr lang="en-GB" dirty="0"/>
          </a:p>
          <a:p>
            <a:endParaRPr lang="en-GB" dirty="0"/>
          </a:p>
          <a:p>
            <a:pPr marL="285750" indent="-285750">
              <a:buFont typeface="Arial" panose="020B0604020202020204" pitchFamily="34" charset="0"/>
              <a:buChar char="•"/>
            </a:pPr>
            <a:r>
              <a:rPr lang="en-GB" dirty="0"/>
              <a:t>On a submit action, an error message may appear:</a:t>
            </a:r>
          </a:p>
        </p:txBody>
      </p:sp>
      <p:pic>
        <p:nvPicPr>
          <p:cNvPr id="7" name="Picture 6">
            <a:extLst>
              <a:ext uri="{FF2B5EF4-FFF2-40B4-BE49-F238E27FC236}">
                <a16:creationId xmlns:a16="http://schemas.microsoft.com/office/drawing/2014/main" id="{A07B8CCF-AECF-4F70-B992-708F405CFA16}"/>
              </a:ext>
            </a:extLst>
          </p:cNvPr>
          <p:cNvPicPr>
            <a:picLocks noChangeAspect="1"/>
          </p:cNvPicPr>
          <p:nvPr/>
        </p:nvPicPr>
        <p:blipFill>
          <a:blip r:embed="rId3"/>
          <a:stretch>
            <a:fillRect/>
          </a:stretch>
        </p:blipFill>
        <p:spPr>
          <a:xfrm>
            <a:off x="4232873" y="1732597"/>
            <a:ext cx="3726254" cy="1410335"/>
          </a:xfrm>
          <a:prstGeom prst="rect">
            <a:avLst/>
          </a:prstGeom>
          <a:ln>
            <a:solidFill>
              <a:srgbClr val="00B0F0"/>
            </a:solidFill>
          </a:ln>
        </p:spPr>
      </p:pic>
      <p:sp>
        <p:nvSpPr>
          <p:cNvPr id="4" name="Rectangle 3">
            <a:extLst>
              <a:ext uri="{FF2B5EF4-FFF2-40B4-BE49-F238E27FC236}">
                <a16:creationId xmlns:a16="http://schemas.microsoft.com/office/drawing/2014/main" id="{7D81A0A9-A310-498E-9EFB-0011FD63B806}"/>
              </a:ext>
            </a:extLst>
          </p:cNvPr>
          <p:cNvSpPr/>
          <p:nvPr/>
        </p:nvSpPr>
        <p:spPr>
          <a:xfrm>
            <a:off x="389630" y="4302929"/>
            <a:ext cx="11404800" cy="338554"/>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&lt;input type="text" autofocus="true" required/&gt;</a:t>
            </a:r>
          </a:p>
        </p:txBody>
      </p:sp>
    </p:spTree>
    <p:extLst>
      <p:ext uri="{BB962C8B-B14F-4D97-AF65-F5344CB8AC3E}">
        <p14:creationId xmlns:p14="http://schemas.microsoft.com/office/powerpoint/2010/main" val="293541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4CD2B4-9147-4F61-BD78-296FA7D71B8E}"/>
              </a:ext>
            </a:extLst>
          </p:cNvPr>
          <p:cNvSpPr>
            <a:spLocks noGrp="1"/>
          </p:cNvSpPr>
          <p:nvPr>
            <p:ph type="body" sz="quarter" idx="12"/>
          </p:nvPr>
        </p:nvSpPr>
        <p:spPr/>
        <p:txBody>
          <a:bodyPr/>
          <a:lstStyle/>
          <a:p>
            <a:r>
              <a:rPr lang="en-GB" dirty="0"/>
              <a:t>Pattern</a:t>
            </a:r>
          </a:p>
        </p:txBody>
      </p:sp>
      <p:sp>
        <p:nvSpPr>
          <p:cNvPr id="3" name="Content Placeholder 2"/>
          <p:cNvSpPr>
            <a:spLocks noGrp="1"/>
          </p:cNvSpPr>
          <p:nvPr>
            <p:ph type="body" sz="quarter" idx="11"/>
          </p:nvPr>
        </p:nvSpPr>
        <p:spPr/>
        <p:txBody>
          <a:bodyPr/>
          <a:lstStyle/>
          <a:p>
            <a:pPr marL="285750" indent="-285750">
              <a:buFont typeface="Arial" panose="020B0604020202020204" pitchFamily="34" charset="0"/>
              <a:buChar char="•"/>
            </a:pPr>
            <a:r>
              <a:rPr lang="en-GB" dirty="0"/>
              <a:t>The pattern attribute allows use of regular expressions</a:t>
            </a:r>
          </a:p>
          <a:p>
            <a:endParaRPr lang="en-GB" dirty="0"/>
          </a:p>
          <a:p>
            <a:endParaRPr lang="en-GB" dirty="0"/>
          </a:p>
          <a:p>
            <a:endParaRPr lang="en-GB" dirty="0"/>
          </a:p>
          <a:p>
            <a:pPr marL="285750" indent="-285750">
              <a:buFont typeface="Arial" panose="020B0604020202020204" pitchFamily="34" charset="0"/>
              <a:buChar char="•"/>
            </a:pPr>
            <a:r>
              <a:rPr lang="en-GB" dirty="0"/>
              <a:t>We must ensure the user understands the regular expression using plain-language explanations of the requirements</a:t>
            </a:r>
          </a:p>
        </p:txBody>
      </p:sp>
      <p:sp>
        <p:nvSpPr>
          <p:cNvPr id="7" name="Rectangle 6">
            <a:extLst>
              <a:ext uri="{FF2B5EF4-FFF2-40B4-BE49-F238E27FC236}">
                <a16:creationId xmlns:a16="http://schemas.microsoft.com/office/drawing/2014/main" id="{8A15B344-80EA-4EE6-9389-9179E4E1DE9D}"/>
              </a:ext>
            </a:extLst>
          </p:cNvPr>
          <p:cNvSpPr/>
          <p:nvPr/>
        </p:nvSpPr>
        <p:spPr>
          <a:xfrm>
            <a:off x="384176" y="1933849"/>
            <a:ext cx="11404799" cy="338554"/>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&lt;input type="text" pattern="[0-9]{13,16}" name="</a:t>
            </a:r>
            <a:r>
              <a:rPr lang="en-GB" sz="1600" b="1" dirty="0" err="1">
                <a:latin typeface="Courier New" panose="02070309020205020404" pitchFamily="49" charset="0"/>
                <a:cs typeface="Courier New" panose="02070309020205020404" pitchFamily="49" charset="0"/>
              </a:rPr>
              <a:t>CreditCardNumber</a:t>
            </a:r>
            <a:r>
              <a:rPr lang="en-GB" sz="1600" b="1" dirty="0">
                <a:latin typeface="Courier New" panose="02070309020205020404" pitchFamily="49" charset="0"/>
                <a:cs typeface="Courier New" panose="02070309020205020404" pitchFamily="49" charset="0"/>
              </a:rPr>
              <a:t> /&gt;</a:t>
            </a:r>
          </a:p>
        </p:txBody>
      </p:sp>
    </p:spTree>
    <p:extLst>
      <p:ext uri="{BB962C8B-B14F-4D97-AF65-F5344CB8AC3E}">
        <p14:creationId xmlns:p14="http://schemas.microsoft.com/office/powerpoint/2010/main" val="287011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EBEFDCF-FC06-4163-BBCD-9FA0C547A871}"/>
              </a:ext>
            </a:extLst>
          </p:cNvPr>
          <p:cNvSpPr>
            <a:spLocks noGrp="1"/>
          </p:cNvSpPr>
          <p:nvPr>
            <p:ph type="body" sz="quarter" idx="12"/>
          </p:nvPr>
        </p:nvSpPr>
        <p:spPr/>
        <p:txBody>
          <a:bodyPr/>
          <a:lstStyle/>
          <a:p>
            <a:r>
              <a:rPr lang="en-GB" dirty="0"/>
              <a:t>Form validation</a:t>
            </a:r>
          </a:p>
        </p:txBody>
      </p:sp>
      <p:sp>
        <p:nvSpPr>
          <p:cNvPr id="3" name="Content Placeholder 2"/>
          <p:cNvSpPr>
            <a:spLocks noGrp="1"/>
          </p:cNvSpPr>
          <p:nvPr>
            <p:ph type="body" sz="quarter" idx="11"/>
          </p:nvPr>
        </p:nvSpPr>
        <p:spPr>
          <a:xfrm>
            <a:off x="376237" y="1240839"/>
            <a:ext cx="11431587" cy="4291744"/>
          </a:xfrm>
        </p:spPr>
        <p:txBody>
          <a:bodyPr/>
          <a:lstStyle/>
          <a:p>
            <a:pPr marL="285750" indent="-285750">
              <a:buFont typeface="Arial" panose="020B0604020202020204" pitchFamily="34" charset="0"/>
              <a:buChar char="•"/>
            </a:pPr>
            <a:r>
              <a:rPr lang="en-GB" dirty="0"/>
              <a:t>As we have seen, some browsers ship with validation</a:t>
            </a:r>
          </a:p>
          <a:p>
            <a:pPr marL="285750" indent="-285750">
              <a:buFont typeface="Arial" panose="020B0604020202020204" pitchFamily="34" charset="0"/>
              <a:buChar char="•"/>
            </a:pPr>
            <a:r>
              <a:rPr lang="en-GB" dirty="0"/>
              <a:t>These are JavaScript free client validation</a:t>
            </a:r>
          </a:p>
          <a:p>
            <a:pPr marL="285750" indent="-285750">
              <a:buFont typeface="Arial" panose="020B0604020202020204" pitchFamily="34" charset="0"/>
              <a:buChar char="•"/>
            </a:pPr>
            <a:r>
              <a:rPr lang="en-GB" dirty="0"/>
              <a:t>Uneven support and UI feedback may be more trouble than benefit</a:t>
            </a:r>
          </a:p>
          <a:p>
            <a:pPr marL="457196" lvl="1" indent="-285750"/>
            <a:r>
              <a:rPr lang="en-GB" dirty="0"/>
              <a:t>You can tell a browser to switch it off</a:t>
            </a:r>
          </a:p>
          <a:p>
            <a:pPr marL="457196" lvl="1" indent="-285750"/>
            <a:r>
              <a:rPr lang="en-GB" dirty="0"/>
              <a:t>Still benefiting from the semantic types</a:t>
            </a:r>
          </a:p>
          <a:p>
            <a:endParaRPr lang="en-GB" dirty="0"/>
          </a:p>
        </p:txBody>
      </p:sp>
      <p:sp>
        <p:nvSpPr>
          <p:cNvPr id="7" name="Rectangle 6">
            <a:extLst>
              <a:ext uri="{FF2B5EF4-FFF2-40B4-BE49-F238E27FC236}">
                <a16:creationId xmlns:a16="http://schemas.microsoft.com/office/drawing/2014/main" id="{05691B75-12D8-4F8A-97D7-0BA46B40717B}"/>
              </a:ext>
            </a:extLst>
          </p:cNvPr>
          <p:cNvSpPr/>
          <p:nvPr/>
        </p:nvSpPr>
        <p:spPr>
          <a:xfrm>
            <a:off x="376237" y="3329688"/>
            <a:ext cx="11404800" cy="1077218"/>
          </a:xfrm>
          <a:prstGeom prst="rect">
            <a:avLst/>
          </a:prstGeom>
          <a:solidFill>
            <a:schemeClr val="tx2">
              <a:lumMod val="20000"/>
              <a:lumOff val="80000"/>
            </a:schemeClr>
          </a:solidFill>
          <a:ln>
            <a:noFill/>
          </a:ln>
        </p:spPr>
        <p:txBody>
          <a:bodyPr wrap="square">
            <a:spAutoFit/>
          </a:bodyPr>
          <a:lstStyle/>
          <a:p>
            <a:r>
              <a:rPr lang="en-GB" sz="1600" b="1" dirty="0">
                <a:latin typeface="Courier New" panose="02070309020205020404" pitchFamily="49" charset="0"/>
                <a:cs typeface="Courier New" panose="02070309020205020404" pitchFamily="49" charset="0"/>
              </a:rPr>
              <a:t>&lt;form </a:t>
            </a:r>
            <a:r>
              <a:rPr lang="en-GB" sz="1600" b="1" dirty="0" err="1">
                <a:latin typeface="Courier New" panose="02070309020205020404" pitchFamily="49" charset="0"/>
                <a:cs typeface="Courier New" panose="02070309020205020404" pitchFamily="49" charset="0"/>
              </a:rPr>
              <a:t>novalidate</a:t>
            </a:r>
            <a:r>
              <a:rPr lang="en-GB" sz="1600" b="1" dirty="0">
                <a:latin typeface="Courier New" panose="02070309020205020404" pitchFamily="49" charset="0"/>
                <a:cs typeface="Courier New" panose="02070309020205020404" pitchFamily="49" charset="0"/>
              </a:rPr>
              <a:t>&gt;</a:t>
            </a:r>
          </a:p>
          <a:p>
            <a:r>
              <a:rPr lang="en-GB" sz="1600" b="1" dirty="0">
                <a:latin typeface="Courier New" panose="02070309020205020404" pitchFamily="49" charset="0"/>
                <a:cs typeface="Courier New" panose="02070309020205020404" pitchFamily="49" charset="0"/>
              </a:rPr>
              <a:t>    &lt;input type="email" id="</a:t>
            </a:r>
            <a:r>
              <a:rPr lang="en-GB" sz="1600" b="1" dirty="0" err="1">
                <a:latin typeface="Courier New" panose="02070309020205020404" pitchFamily="49" charset="0"/>
                <a:cs typeface="Courier New" panose="02070309020205020404" pitchFamily="49" charset="0"/>
              </a:rPr>
              <a:t>addr</a:t>
            </a:r>
            <a:r>
              <a:rPr lang="en-GB" sz="1600" b="1" dirty="0">
                <a:latin typeface="Courier New" panose="02070309020205020404" pitchFamily="49" charset="0"/>
                <a:cs typeface="Courier New" panose="02070309020205020404" pitchFamily="49" charset="0"/>
              </a:rPr>
              <a:t>"&gt;</a:t>
            </a:r>
          </a:p>
          <a:p>
            <a:r>
              <a:rPr lang="en-GB" sz="1600" b="1" dirty="0">
                <a:latin typeface="Courier New" panose="02070309020205020404" pitchFamily="49" charset="0"/>
                <a:cs typeface="Courier New" panose="02070309020205020404" pitchFamily="49" charset="0"/>
              </a:rPr>
              <a:t>    &lt;input type="submit" value="Subscribe"&gt;</a:t>
            </a:r>
          </a:p>
          <a:p>
            <a:r>
              <a:rPr lang="en-GB" sz="1600" b="1" dirty="0">
                <a:latin typeface="Courier New" panose="02070309020205020404" pitchFamily="49" charset="0"/>
                <a:cs typeface="Courier New" panose="02070309020205020404" pitchFamily="49" charset="0"/>
              </a:rPr>
              <a:t>&lt;/form&gt; </a:t>
            </a:r>
          </a:p>
        </p:txBody>
      </p:sp>
    </p:spTree>
    <p:extLst>
      <p:ext uri="{BB962C8B-B14F-4D97-AF65-F5344CB8AC3E}">
        <p14:creationId xmlns:p14="http://schemas.microsoft.com/office/powerpoint/2010/main" val="395448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FB24DDB-B2B4-4EBC-ADE2-BD6F41501434}"/>
              </a:ext>
            </a:extLst>
          </p:cNvPr>
          <p:cNvSpPr>
            <a:spLocks noGrp="1"/>
          </p:cNvSpPr>
          <p:nvPr>
            <p:ph type="body" sz="quarter" idx="12"/>
          </p:nvPr>
        </p:nvSpPr>
        <p:spPr/>
        <p:txBody>
          <a:bodyPr/>
          <a:lstStyle/>
          <a:p>
            <a:r>
              <a:rPr lang="en-GB" dirty="0"/>
              <a:t>Understanding forms – HTML hierarchy</a:t>
            </a:r>
          </a:p>
        </p:txBody>
      </p:sp>
      <p:sp>
        <p:nvSpPr>
          <p:cNvPr id="2" name="Text Placeholder 1"/>
          <p:cNvSpPr>
            <a:spLocks noGrp="1"/>
          </p:cNvSpPr>
          <p:nvPr>
            <p:ph type="body" sz="quarter" idx="11"/>
          </p:nvPr>
        </p:nvSpPr>
        <p:spPr/>
        <p:txBody>
          <a:bodyPr/>
          <a:lstStyle/>
          <a:p>
            <a:r>
              <a:rPr lang="en-GB" sz="2000" dirty="0"/>
              <a:t>The Form is a DOM object and container of other elements</a:t>
            </a:r>
          </a:p>
          <a:p>
            <a:pPr marL="342900" indent="-342900">
              <a:buFont typeface="Arial" panose="020B0604020202020204" pitchFamily="34" charset="0"/>
              <a:buChar char="•"/>
            </a:pPr>
            <a:r>
              <a:rPr lang="en-GB" sz="2000" dirty="0"/>
              <a:t>When a form is submitted, these details are sent to the server</a:t>
            </a:r>
          </a:p>
          <a:p>
            <a:pPr marL="457196" lvl="1" indent="-285750">
              <a:buFont typeface="Courier New" panose="02070309020205020404" pitchFamily="49" charset="0"/>
              <a:buChar char="o"/>
            </a:pPr>
            <a:r>
              <a:rPr lang="en-GB" dirty="0"/>
              <a:t>The majority of the form fields hold a single value</a:t>
            </a:r>
          </a:p>
          <a:p>
            <a:pPr marL="457196" lvl="1" indent="-285750">
              <a:buFont typeface="Courier New" panose="02070309020205020404" pitchFamily="49" charset="0"/>
              <a:buChar char="o"/>
            </a:pPr>
            <a:r>
              <a:rPr lang="en-GB" dirty="0"/>
              <a:t>Radio and select controls are slightly more complex</a:t>
            </a:r>
          </a:p>
        </p:txBody>
      </p:sp>
      <p:graphicFrame>
        <p:nvGraphicFramePr>
          <p:cNvPr id="7" name="Diagram 6">
            <a:extLst>
              <a:ext uri="{FF2B5EF4-FFF2-40B4-BE49-F238E27FC236}">
                <a16:creationId xmlns:a16="http://schemas.microsoft.com/office/drawing/2014/main" id="{2BF63177-F967-4A7D-B1D4-4C43B2F2964F}"/>
              </a:ext>
            </a:extLst>
          </p:cNvPr>
          <p:cNvGraphicFramePr/>
          <p:nvPr>
            <p:extLst>
              <p:ext uri="{D42A27DB-BD31-4B8C-83A1-F6EECF244321}">
                <p14:modId xmlns:p14="http://schemas.microsoft.com/office/powerpoint/2010/main" val="1635339184"/>
              </p:ext>
            </p:extLst>
          </p:nvPr>
        </p:nvGraphicFramePr>
        <p:xfrm>
          <a:off x="6188077" y="2578192"/>
          <a:ext cx="5348117" cy="2561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6945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_Neutral">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QA Basic">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Basic" id="{A10D7A89-79AD-4AA9-951C-98FCA5A8A4E2}" vid="{719DDB28-87AF-4252-ADBD-3709B6E81C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ookTypeField0 xmlns="448C177D-8930-4CE7-B892-EC306B91C362">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SequenceNumber xmlns="448C177D-8930-4CE7-B892-EC306B91C362" xsi:nil="true"/>
    <IsBuildFile xmlns="448C177D-8930-4CE7-B892-EC306B91C36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33091736364B29459B216A6F39B007CE" ma:contentTypeVersion="0" ma:contentTypeDescription="Base content type which represents courseware documents" ma:contentTypeScope="" ma:versionID="7c1e3ec4f1b4b41bac5b3e2e70b06195">
  <xsd:schema xmlns:xsd="http://www.w3.org/2001/XMLSchema" xmlns:xs="http://www.w3.org/2001/XMLSchema" xmlns:p="http://schemas.microsoft.com/office/2006/metadata/properties" xmlns:ns2="448C177D-8930-4CE7-B892-EC306B91C362" targetNamespace="http://schemas.microsoft.com/office/2006/metadata/properties" ma:root="true" ma:fieldsID="88218c5e7c73d850ed1d20a798c6ecd4" ns2:_="">
    <xsd:import namespace="448C177D-8930-4CE7-B892-EC306B91C362"/>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8C177D-8930-4CE7-B892-EC306B91C362"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466F22-B209-49D5-9C6F-CD2632AF8CF6}">
  <ds:schemaRefs>
    <ds:schemaRef ds:uri="http://schemas.microsoft.com/sharepoint/v3/contenttype/forms"/>
  </ds:schemaRefs>
</ds:datastoreItem>
</file>

<file path=customXml/itemProps2.xml><?xml version="1.0" encoding="utf-8"?>
<ds:datastoreItem xmlns:ds="http://schemas.openxmlformats.org/officeDocument/2006/customXml" ds:itemID="{D54FD4C0-AF61-4457-ADCF-4CFE3F92DA4C}">
  <ds:schemaRefs>
    <ds:schemaRef ds:uri="http://schemas.microsoft.com/office/2006/metadata/properties"/>
    <ds:schemaRef ds:uri="http://purl.org/dc/terms/"/>
    <ds:schemaRef ds:uri="http://schemas.microsoft.com/office/2006/documentManagement/types"/>
    <ds:schemaRef ds:uri="448C177D-8930-4CE7-B892-EC306B91C362"/>
    <ds:schemaRef ds:uri="http://schemas.openxmlformats.org/package/2006/metadata/core-properties"/>
    <ds:schemaRef ds:uri="http://purl.org/dc/elements/1.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9304CEA3-CCCB-4F97-89FF-5144E79D55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8C177D-8930-4CE7-B892-EC306B91C3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861</TotalTime>
  <Words>5125</Words>
  <Application>Microsoft Office PowerPoint</Application>
  <PresentationFormat>Widescreen</PresentationFormat>
  <Paragraphs>565</Paragraphs>
  <Slides>31</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Arial</vt:lpstr>
      <vt:lpstr>Calibri</vt:lpstr>
      <vt:lpstr>Consolas</vt:lpstr>
      <vt:lpstr>Courier New</vt:lpstr>
      <vt:lpstr>Krana Fat B</vt:lpstr>
      <vt:lpstr>Lucida Console</vt:lpstr>
      <vt:lpstr>Montserrat</vt:lpstr>
      <vt:lpstr>Montserrat Black</vt:lpstr>
      <vt:lpstr>Master_Neutral</vt:lpstr>
      <vt:lpstr>QA Basic</vt:lpstr>
      <vt:lpstr>Forms and regular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QuickLab 12a – form validation</vt:lpstr>
      <vt:lpstr>PowerPoint Presentation</vt:lpstr>
      <vt:lpstr>PowerPoint Presentation</vt:lpstr>
      <vt:lpstr>PowerPoint Presentation</vt:lpstr>
      <vt:lpstr>PowerPoint Presentation</vt:lpstr>
      <vt:lpstr>QuickLab 12b - Using Regular Expressions</vt:lpstr>
      <vt:lpstr>PowerPoint Presentation</vt:lpstr>
      <vt:lpstr>PowerPoint Presentation</vt:lpstr>
      <vt:lpstr>Appendix – More on Regular Expressions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dc:title>
  <dc:creator>Waller, Michelle</dc:creator>
  <cp:lastModifiedBy>Hanson, Leah</cp:lastModifiedBy>
  <cp:revision>45</cp:revision>
  <dcterms:created xsi:type="dcterms:W3CDTF">2020-09-24T08:38:39Z</dcterms:created>
  <dcterms:modified xsi:type="dcterms:W3CDTF">2023-10-23T15:46:43Z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0x010100F0967B7CEE8D417F966757887D9466FB0033091736364B29459B216A6F39B007CE</vt:lpwstr>
  </property>
  <property fmtid="{D5CDD505-2E9C-101B-9397-08002B2CF9AE}" pid="3" name="BookType">
    <vt:lpwstr>4</vt:lpwstr>
  </property>
</Properties>
</file>