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  <p:sldMasterId id="2147483772" r:id="rId5"/>
  </p:sldMasterIdLst>
  <p:notesMasterIdLst>
    <p:notesMasterId r:id="rId13"/>
  </p:notesMasterIdLst>
  <p:handoutMasterIdLst>
    <p:handoutMasterId r:id="rId14"/>
  </p:handoutMasterIdLst>
  <p:sldIdLst>
    <p:sldId id="462" r:id="rId6"/>
    <p:sldId id="955" r:id="rId7"/>
    <p:sldId id="271" r:id="rId8"/>
    <p:sldId id="265" r:id="rId9"/>
    <p:sldId id="290" r:id="rId10"/>
    <p:sldId id="287" r:id="rId11"/>
    <p:sldId id="285" r:id="rId12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0000"/>
    <a:srgbClr val="DADADA"/>
    <a:srgbClr val="555454"/>
    <a:srgbClr val="B9CDE5"/>
    <a:srgbClr val="00519C"/>
    <a:srgbClr val="004F9F"/>
    <a:srgbClr val="0070C0"/>
    <a:srgbClr val="0070AB"/>
    <a:srgbClr val="FF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 autoAdjust="0"/>
    <p:restoredTop sz="92085" autoAdjust="0"/>
  </p:normalViewPr>
  <p:slideViewPr>
    <p:cSldViewPr snapToGrid="0">
      <p:cViewPr varScale="1">
        <p:scale>
          <a:sx n="79" d="100"/>
          <a:sy n="79" d="100"/>
        </p:scale>
        <p:origin x="88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96" y="32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ts val="3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4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0999" y="4013440"/>
            <a:ext cx="5716002" cy="5461151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3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81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0999" y="4033760"/>
            <a:ext cx="5716002" cy="5461151"/>
          </a:xfrm>
        </p:spPr>
        <p:txBody>
          <a:bodyPr/>
          <a:lstStyle/>
          <a:p>
            <a:r>
              <a:rPr lang="en-GB" dirty="0"/>
              <a:t>Core-</a:t>
            </a:r>
            <a:r>
              <a:rPr lang="en-GB" dirty="0" err="1"/>
              <a:t>js</a:t>
            </a:r>
            <a:r>
              <a:rPr lang="en-GB" dirty="0"/>
              <a:t> </a:t>
            </a:r>
            <a:r>
              <a:rPr lang="en-GB" dirty="0" err="1"/>
              <a:t>transpiles</a:t>
            </a:r>
            <a:r>
              <a:rPr lang="en-GB" dirty="0"/>
              <a:t> ES2015+</a:t>
            </a:r>
            <a:r>
              <a:rPr lang="en-GB" baseline="0" dirty="0"/>
              <a:t> Syntax back to ES3+ syntax and they have created a </a:t>
            </a:r>
            <a:r>
              <a:rPr lang="en-GB" baseline="0" dirty="0" err="1"/>
              <a:t>polyfill</a:t>
            </a:r>
            <a:r>
              <a:rPr lang="en-GB" baseline="0" dirty="0"/>
              <a:t> to create the new </a:t>
            </a:r>
            <a:r>
              <a:rPr lang="en-GB" baseline="0" dirty="0" err="1"/>
              <a:t>globals</a:t>
            </a:r>
            <a:r>
              <a:rPr lang="en-GB" baseline="0" dirty="0"/>
              <a:t> and methods found in ES2015+.  This means that tomorrow’s JavaScript works in yesterday’s browsers!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36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8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5.sv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5.sv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11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svg"/><Relationship Id="rId4" Type="http://schemas.openxmlformats.org/officeDocument/2006/relationships/image" Target="../media/image5.svg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svg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98178-D8F4-4A0A-BC8F-3E80565D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18EAD549-C64B-4E20-B91F-AC5CEEA15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068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967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2247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52826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13783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4475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8937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49863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155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8066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49220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4769-E967-4343-B7AD-2AABBA02E0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BA9B3B0E-E664-463E-AEF5-6FF8BD38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051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3634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5951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0701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7353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Graphic 31">
            <a:extLst>
              <a:ext uri="{FF2B5EF4-FFF2-40B4-BE49-F238E27FC236}">
                <a16:creationId xmlns:a16="http://schemas.microsoft.com/office/drawing/2014/main" id="{BF07CB53-EE82-464E-99DB-433208E1C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248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356581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17771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287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992606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433680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821458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A2BE738-4E14-401D-AC02-D6D2615C7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F1C3A-EC8E-41FD-B878-66397547E9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969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2804265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33207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963921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737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5593956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1450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369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655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54436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7146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AB840-4A00-4163-9FAC-4B9BCE3D8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7" name="Graphic 29">
            <a:extLst>
              <a:ext uri="{FF2B5EF4-FFF2-40B4-BE49-F238E27FC236}">
                <a16:creationId xmlns:a16="http://schemas.microsoft.com/office/drawing/2014/main" id="{E703CDB9-0177-406D-9A6E-B6D8D7202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209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377" rtl="0" eaLnBrk="1" latinLnBrk="0" hangingPunct="1">
              <a:defRPr sz="1000" b="1" i="0" kern="1200">
                <a:solidFill>
                  <a:schemeClr val="bg1">
                    <a:lumMod val="50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120713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6466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1796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697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Divider_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609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3"/>
            <a:ext cx="5619141" cy="1905822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7" name="Rectangle 6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3892131" y="0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562470"/>
            <a:ext cx="8120062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8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3142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66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097578" y="381600"/>
            <a:ext cx="10688821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8843814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097580" y="381600"/>
            <a:ext cx="1072122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1155507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23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6880C-DF28-F645-B2E9-F0735023A2A1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3287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9287520"/>
      </p:ext>
    </p:extLst>
  </p:cSld>
  <p:clrMapOvr>
    <a:masterClrMapping/>
  </p:clrMapOvr>
  <p:hf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2ED7C-2A6C-3E44-B7D0-6425FE2948C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71865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FC24-E422-114B-A553-7B78DA632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3731" y="-1"/>
            <a:ext cx="9988270" cy="6858001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A18AC-8D40-4E4D-8133-F8794138479B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54908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E7A31-7984-854F-B96F-E487C12E529B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5807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4A14CF-61C2-1544-8DD4-749EC1BAC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4860" y="0"/>
            <a:ext cx="9803283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BDFBD-E529-8F4E-A206-614E11F194E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6407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679AE-C215-C04E-A156-9D6D5003D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102" y="0"/>
            <a:ext cx="8504898" cy="6858000"/>
          </a:xfrm>
          <a:prstGeom prst="rect">
            <a:avLst/>
          </a:prstGeom>
        </p:spPr>
      </p:pic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7C74B-813C-E741-8F6F-FF8EE07FD7A5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98003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86B91-086C-8841-A2A4-F1C6DC481C4C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5803602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6AEAF-3212-014C-BC22-67B048718324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7074691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36062-B23F-834D-9A12-5DCEA2334E2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25262172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F35E0-DBA2-504C-82AC-2713CFDD085D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5640254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A94C2-27B3-6149-BC85-B3E50EC2D1E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5745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373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FAF79-17C8-6B46-A7D8-BD2EE547B967}"/>
              </a:ext>
            </a:extLst>
          </p:cNvPr>
          <p:cNvSpPr txBox="1"/>
          <p:nvPr userDrawn="1"/>
        </p:nvSpPr>
        <p:spPr>
          <a:xfrm>
            <a:off x="385300" y="6635830"/>
            <a:ext cx="6062634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2851865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96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99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0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29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54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91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C5578E-A1F7-7044-8523-A2EAEF1F4701}"/>
              </a:ext>
            </a:extLst>
          </p:cNvPr>
          <p:cNvSpPr txBox="1"/>
          <p:nvPr userDrawn="1"/>
        </p:nvSpPr>
        <p:spPr>
          <a:xfrm>
            <a:off x="5046565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76194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2E31F-B401-704C-AC23-37B036913B05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46398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D908-078C-454B-9AA6-5F309B801F3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6138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3A16562-8D75-480B-8CD7-989EF9B23C0E}"/>
              </a:ext>
            </a:extLst>
          </p:cNvPr>
          <p:cNvSpPr/>
          <p:nvPr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DF6011AA-A9E8-4ABB-8D78-20679FF1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8409"/>
      </p:ext>
    </p:extLst>
  </p:cSld>
  <p:clrMapOvr>
    <a:masterClrMapping/>
  </p:clrMapOvr>
  <p:hf hdr="0" ftr="0" dt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3EC08-2821-D549-B0F1-007A3177A23B}"/>
              </a:ext>
            </a:extLst>
          </p:cNvPr>
          <p:cNvSpPr txBox="1"/>
          <p:nvPr userDrawn="1"/>
        </p:nvSpPr>
        <p:spPr>
          <a:xfrm>
            <a:off x="5430740" y="6526066"/>
            <a:ext cx="67612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588923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BFA36-3B79-064C-B102-0D1B32D9A962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2849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8C3F-AB4E-BC46-8F1A-6CF19192C73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5988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FB1EC-4D0A-364C-AE38-FC48EC3B7D99}"/>
              </a:ext>
            </a:extLst>
          </p:cNvPr>
          <p:cNvSpPr txBox="1"/>
          <p:nvPr userDrawn="1"/>
        </p:nvSpPr>
        <p:spPr>
          <a:xfrm>
            <a:off x="384786" y="6526066"/>
            <a:ext cx="389511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035350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E604-51E0-7140-A785-C21C0F917C53}"/>
              </a:ext>
            </a:extLst>
          </p:cNvPr>
          <p:cNvSpPr txBox="1"/>
          <p:nvPr userDrawn="1"/>
        </p:nvSpPr>
        <p:spPr>
          <a:xfrm>
            <a:off x="5473700" y="6462328"/>
            <a:ext cx="479397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1979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CB7E9-7BA7-FC49-B942-3756135C3367}"/>
              </a:ext>
            </a:extLst>
          </p:cNvPr>
          <p:cNvSpPr txBox="1"/>
          <p:nvPr userDrawn="1"/>
        </p:nvSpPr>
        <p:spPr>
          <a:xfrm>
            <a:off x="385650" y="6445324"/>
            <a:ext cx="3978960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41249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4E90-CABE-5B41-A750-D91A531D2491}"/>
              </a:ext>
            </a:extLst>
          </p:cNvPr>
          <p:cNvSpPr txBox="1"/>
          <p:nvPr userDrawn="1"/>
        </p:nvSpPr>
        <p:spPr>
          <a:xfrm>
            <a:off x="385650" y="6445324"/>
            <a:ext cx="3366218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68752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11DC-6C6A-1445-8A60-DD695E79B715}"/>
              </a:ext>
            </a:extLst>
          </p:cNvPr>
          <p:cNvSpPr txBox="1"/>
          <p:nvPr userDrawn="1"/>
        </p:nvSpPr>
        <p:spPr>
          <a:xfrm>
            <a:off x="385650" y="6445324"/>
            <a:ext cx="3488766" cy="2693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39110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84AB7-CD53-564C-B61E-037944DCEAC3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67076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5BAFA-C96B-4D4F-A885-B4D27ADCCA4D}"/>
              </a:ext>
            </a:extLst>
          </p:cNvPr>
          <p:cNvSpPr txBox="1"/>
          <p:nvPr userDrawn="1"/>
        </p:nvSpPr>
        <p:spPr>
          <a:xfrm>
            <a:off x="385650" y="6155704"/>
            <a:ext cx="1902655" cy="5589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79843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7EBFB20-5C89-4A3F-B91D-8C7C4B619F14}"/>
              </a:ext>
            </a:extLst>
          </p:cNvPr>
          <p:cNvGrpSpPr/>
          <p:nvPr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DE840B1E-C8B3-48B3-9D95-4B4CA7C0A36C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4FCDED9D-A858-4AD2-BF8E-D59C9076FDD9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761FAD76-FCB4-4090-A10A-B433F68CF934}"/>
                </a:ext>
              </a:extLst>
            </p:cNvPr>
            <p:cNvSpPr/>
            <p:nvPr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2541782"/>
      </p:ext>
    </p:extLst>
  </p:cSld>
  <p:clrMapOvr>
    <a:masterClrMapping/>
  </p:clrMapOvr>
  <p:hf hdr="0" ftr="0" dt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19560-9067-804E-A7D6-0F174ABB97AA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8889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ADAF0-4339-7A4F-A023-441D7E0CFFAC}"/>
              </a:ext>
            </a:extLst>
          </p:cNvPr>
          <p:cNvSpPr txBox="1"/>
          <p:nvPr userDrawn="1"/>
        </p:nvSpPr>
        <p:spPr>
          <a:xfrm>
            <a:off x="373063" y="6480175"/>
            <a:ext cx="3601888" cy="247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5796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"/>
            <a:ext cx="778668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CEA09-FC98-8247-A769-95692BB0AA28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00711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501B5F-7F27-C545-9905-2C0F709E4B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8565454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3094978" y="246301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B000C-17FE-FF44-A10F-94E9AE10A849}"/>
              </a:ext>
            </a:extLst>
          </p:cNvPr>
          <p:cNvSpPr txBox="1"/>
          <p:nvPr userDrawn="1"/>
        </p:nvSpPr>
        <p:spPr>
          <a:xfrm>
            <a:off x="712341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62219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73DB1-8FDF-5049-9952-676168B8B237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2794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303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F72A-0979-624C-83E4-97B691937D1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9926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rgbClr val="004050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CC39E-E64C-1F45-84BB-FEB17C7ADA40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268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otone r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2D86F5-179E-D147-BF5E-ABFEDC5ED59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>
              <a:solidFill>
                <a:schemeClr val="bg1"/>
              </a:solidFill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11DA741-1567-F44E-A776-54AE07725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3063" y="1138011"/>
            <a:ext cx="5521711" cy="5121387"/>
          </a:xfrm>
        </p:spPr>
        <p:txBody>
          <a:bodyPr/>
          <a:lstStyle>
            <a:lvl1pPr marL="0" indent="0">
              <a:lnSpc>
                <a:spcPts val="4600"/>
              </a:lnSpc>
              <a:spcAft>
                <a:spcPts val="1800"/>
              </a:spcAft>
              <a:buNone/>
              <a:defRPr lang="en-US" sz="4200" b="0" i="0" kern="120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Krana Fat B" panose="00000B00000000000000" pitchFamily="50" charset="0"/>
              </a:defRPr>
            </a:lvl1pPr>
            <a:lvl2pPr marL="0" marR="0" indent="0" algn="l" defTabSz="914377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51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200">
                <a:solidFill>
                  <a:schemeClr val="bg1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7932-0DD7-6B4D-8A3C-BF2CA5D1AB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29397"/>
            <a:ext cx="3343877" cy="2728604"/>
          </a:xfrm>
          <a:prstGeom prst="rect">
            <a:avLst/>
          </a:prstGeom>
        </p:spPr>
      </p:pic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59814-B82A-484B-849A-B804D60BF9CF}"/>
              </a:ext>
            </a:extLst>
          </p:cNvPr>
          <p:cNvSpPr txBox="1"/>
          <p:nvPr userDrawn="1"/>
        </p:nvSpPr>
        <p:spPr>
          <a:xfrm>
            <a:off x="373063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7693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008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E42C3AD-E131-E84A-B4A6-F4C9E9C04B29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03418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CEA50D-6782-1444-BB85-3E86FC05C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053" y="0"/>
            <a:ext cx="100489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/>
              <a:t>THANK YOU</a:t>
            </a:r>
            <a:endParaRPr lang="en-GB" noProof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351994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F1F6FF9-B4AD-D846-A57B-195F195B30E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4352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  <p:pic>
        <p:nvPicPr>
          <p:cNvPr id="5" name="Graphic 31">
            <a:extLst>
              <a:ext uri="{FF2B5EF4-FFF2-40B4-BE49-F238E27FC236}">
                <a16:creationId xmlns:a16="http://schemas.microsoft.com/office/drawing/2014/main" id="{3619E17E-C21D-48EB-BEB1-EB7A691F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A737B-2CE0-4886-9D3F-0B6BE2F0A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02926"/>
      </p:ext>
    </p:extLst>
  </p:cSld>
  <p:clrMapOvr>
    <a:masterClrMapping/>
  </p:clrMapOvr>
  <p:hf hdr="0" ftr="0" dt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1250" y="-1"/>
            <a:ext cx="5300749" cy="688791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2400" b="1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5710699" cy="2277604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8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69" r="-169"/>
          <a:stretch/>
        </p:blipFill>
        <p:spPr>
          <a:xfrm>
            <a:off x="349135" y="532015"/>
            <a:ext cx="2119745" cy="1230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C51908-2CFA-9C47-879C-4866468D00DA}"/>
              </a:ext>
            </a:extLst>
          </p:cNvPr>
          <p:cNvSpPr txBox="1"/>
          <p:nvPr userDrawn="1"/>
        </p:nvSpPr>
        <p:spPr>
          <a:xfrm>
            <a:off x="385300" y="6352880"/>
            <a:ext cx="4679121" cy="33840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504840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0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39815-120C-BE40-A675-E1F890791920}"/>
              </a:ext>
            </a:extLst>
          </p:cNvPr>
          <p:cNvSpPr txBox="1"/>
          <p:nvPr userDrawn="1"/>
        </p:nvSpPr>
        <p:spPr>
          <a:xfrm>
            <a:off x="339971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44309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908546-BDF2-7842-8B0E-F51C391E0B75}"/>
              </a:ext>
            </a:extLst>
          </p:cNvPr>
          <p:cNvSpPr txBox="1"/>
          <p:nvPr userDrawn="1"/>
        </p:nvSpPr>
        <p:spPr>
          <a:xfrm>
            <a:off x="6096000" y="6513028"/>
            <a:ext cx="4999348" cy="2742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02173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C8F6-08FA-D94A-86C6-95F3C27A168D}"/>
              </a:ext>
            </a:extLst>
          </p:cNvPr>
          <p:cNvSpPr txBox="1"/>
          <p:nvPr userDrawn="1"/>
        </p:nvSpPr>
        <p:spPr>
          <a:xfrm>
            <a:off x="376238" y="6513029"/>
            <a:ext cx="7390216" cy="178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0" i="0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sz="800" b="0" i="1" kern="120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</a:rPr>
              <a:t>Based upon AXELOS® MSP® materials. Material is used under licence from AXELOS Limited. All rights reserved."</a:t>
            </a:r>
            <a:endParaRPr lang="en-GB" sz="800" b="0" i="0" kern="1200">
              <a:solidFill>
                <a:schemeClr val="bg2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3441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83697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F34888-CD47-4E37-9DA3-6B816AC25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6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51644C5B-1FF7-4B17-9DA0-A4750D5CBD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3283B-6EA4-498A-A569-DF6829C5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60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  <p:pic>
        <p:nvPicPr>
          <p:cNvPr id="6" name="Graphic 31">
            <a:extLst>
              <a:ext uri="{FF2B5EF4-FFF2-40B4-BE49-F238E27FC236}">
                <a16:creationId xmlns:a16="http://schemas.microsoft.com/office/drawing/2014/main" id="{7BBA2C01-AB48-4B2A-AB21-9DA1D89E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6C7CF-7075-46B4-BBEA-D96E2DA665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8708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41A4D-A132-4776-9198-822A995955D9}"/>
              </a:ext>
            </a:extLst>
          </p:cNvPr>
          <p:cNvSpPr/>
          <p:nvPr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2A9FE7A-8227-494B-BA4E-5F3B1E38E096}"/>
              </a:ext>
            </a:extLst>
          </p:cNvPr>
          <p:cNvSpPr/>
          <p:nvPr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4BFA3-1042-4F28-B71C-B55577E7C60D}"/>
              </a:ext>
            </a:extLst>
          </p:cNvPr>
          <p:cNvSpPr/>
          <p:nvPr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55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40F5C31-8552-4DC1-8634-D8A79977A213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525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BCC6BF9-190F-4AD9-9B50-6E23BA8D58B6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58800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C168912C-CAC7-4077-BAC0-E0DFF2D4740B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559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8617553B-8C2A-4726-8C11-67C0B03C45C8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34605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0033D64-80DE-4AE2-B1CC-6BCCC4639BBB}"/>
              </a:ext>
            </a:extLst>
          </p:cNvPr>
          <p:cNvSpPr/>
          <p:nvPr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6716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823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76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919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Montserrat" panose="000005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8913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24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417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41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16577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505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681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0838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986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14473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Montserrat" panose="00000500000000000000" pitchFamily="2" charset="0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0036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73072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01792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5814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46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0265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0750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598037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776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2072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82027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016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80893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0133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7572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374852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0098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603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18871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9803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6316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7769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355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8412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0750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6749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35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5640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8893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4859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12093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15988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1927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3329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0843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0044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43084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4364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2685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261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7D35D6-F591-5549-A867-5D69E7A0F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0"/>
            <a:ext cx="1097280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08147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55766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840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6360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3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2740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1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57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065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113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435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10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7844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09605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3593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8963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88266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141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347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8751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0488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8371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5.xml"/><Relationship Id="rId117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30.xml"/><Relationship Id="rId42" Type="http://schemas.openxmlformats.org/officeDocument/2006/relationships/slideLayout" Target="../slideLayouts/slideLayout51.xml"/><Relationship Id="rId47" Type="http://schemas.openxmlformats.org/officeDocument/2006/relationships/slideLayout" Target="../slideLayouts/slideLayout56.xml"/><Relationship Id="rId63" Type="http://schemas.openxmlformats.org/officeDocument/2006/relationships/slideLayout" Target="../slideLayouts/slideLayout72.xml"/><Relationship Id="rId68" Type="http://schemas.openxmlformats.org/officeDocument/2006/relationships/slideLayout" Target="../slideLayouts/slideLayout77.xml"/><Relationship Id="rId84" Type="http://schemas.openxmlformats.org/officeDocument/2006/relationships/slideLayout" Target="../slideLayouts/slideLayout93.xml"/><Relationship Id="rId89" Type="http://schemas.openxmlformats.org/officeDocument/2006/relationships/slideLayout" Target="../slideLayouts/slideLayout98.xml"/><Relationship Id="rId112" Type="http://schemas.openxmlformats.org/officeDocument/2006/relationships/slideLayout" Target="../slideLayouts/slideLayout121.xml"/><Relationship Id="rId133" Type="http://schemas.openxmlformats.org/officeDocument/2006/relationships/slideLayout" Target="../slideLayouts/slideLayout142.xml"/><Relationship Id="rId138" Type="http://schemas.openxmlformats.org/officeDocument/2006/relationships/slideLayout" Target="../slideLayouts/slideLayout147.xml"/><Relationship Id="rId154" Type="http://schemas.openxmlformats.org/officeDocument/2006/relationships/slideLayout" Target="../slideLayouts/slideLayout163.xml"/><Relationship Id="rId159" Type="http://schemas.openxmlformats.org/officeDocument/2006/relationships/slideLayout" Target="../slideLayouts/slideLayout168.xml"/><Relationship Id="rId175" Type="http://schemas.openxmlformats.org/officeDocument/2006/relationships/slideLayout" Target="../slideLayouts/slideLayout184.xml"/><Relationship Id="rId170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25.xml"/><Relationship Id="rId107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46.xml"/><Relationship Id="rId53" Type="http://schemas.openxmlformats.org/officeDocument/2006/relationships/slideLayout" Target="../slideLayouts/slideLayout62.xml"/><Relationship Id="rId58" Type="http://schemas.openxmlformats.org/officeDocument/2006/relationships/slideLayout" Target="../slideLayouts/slideLayout67.xml"/><Relationship Id="rId74" Type="http://schemas.openxmlformats.org/officeDocument/2006/relationships/slideLayout" Target="../slideLayouts/slideLayout83.xml"/><Relationship Id="rId79" Type="http://schemas.openxmlformats.org/officeDocument/2006/relationships/slideLayout" Target="../slideLayouts/slideLayout88.xml"/><Relationship Id="rId102" Type="http://schemas.openxmlformats.org/officeDocument/2006/relationships/slideLayout" Target="../slideLayouts/slideLayout111.xml"/><Relationship Id="rId123" Type="http://schemas.openxmlformats.org/officeDocument/2006/relationships/slideLayout" Target="../slideLayouts/slideLayout132.xml"/><Relationship Id="rId128" Type="http://schemas.openxmlformats.org/officeDocument/2006/relationships/slideLayout" Target="../slideLayouts/slideLayout137.xml"/><Relationship Id="rId144" Type="http://schemas.openxmlformats.org/officeDocument/2006/relationships/slideLayout" Target="../slideLayouts/slideLayout153.xml"/><Relationship Id="rId149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4.xml"/><Relationship Id="rId90" Type="http://schemas.openxmlformats.org/officeDocument/2006/relationships/slideLayout" Target="../slideLayouts/slideLayout99.xml"/><Relationship Id="rId95" Type="http://schemas.openxmlformats.org/officeDocument/2006/relationships/slideLayout" Target="../slideLayouts/slideLayout104.xml"/><Relationship Id="rId160" Type="http://schemas.openxmlformats.org/officeDocument/2006/relationships/slideLayout" Target="../slideLayouts/slideLayout169.xml"/><Relationship Id="rId165" Type="http://schemas.openxmlformats.org/officeDocument/2006/relationships/slideLayout" Target="../slideLayouts/slideLayout174.xml"/><Relationship Id="rId181" Type="http://schemas.openxmlformats.org/officeDocument/2006/relationships/image" Target="../media/image7.png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43" Type="http://schemas.openxmlformats.org/officeDocument/2006/relationships/slideLayout" Target="../slideLayouts/slideLayout52.xml"/><Relationship Id="rId48" Type="http://schemas.openxmlformats.org/officeDocument/2006/relationships/slideLayout" Target="../slideLayouts/slideLayout57.xml"/><Relationship Id="rId64" Type="http://schemas.openxmlformats.org/officeDocument/2006/relationships/slideLayout" Target="../slideLayouts/slideLayout73.xml"/><Relationship Id="rId69" Type="http://schemas.openxmlformats.org/officeDocument/2006/relationships/slideLayout" Target="../slideLayouts/slideLayout78.xml"/><Relationship Id="rId113" Type="http://schemas.openxmlformats.org/officeDocument/2006/relationships/slideLayout" Target="../slideLayouts/slideLayout122.xml"/><Relationship Id="rId118" Type="http://schemas.openxmlformats.org/officeDocument/2006/relationships/slideLayout" Target="../slideLayouts/slideLayout127.xml"/><Relationship Id="rId134" Type="http://schemas.openxmlformats.org/officeDocument/2006/relationships/slideLayout" Target="../slideLayouts/slideLayout143.xml"/><Relationship Id="rId139" Type="http://schemas.openxmlformats.org/officeDocument/2006/relationships/slideLayout" Target="../slideLayouts/slideLayout148.xml"/><Relationship Id="rId80" Type="http://schemas.openxmlformats.org/officeDocument/2006/relationships/slideLayout" Target="../slideLayouts/slideLayout89.xml"/><Relationship Id="rId85" Type="http://schemas.openxmlformats.org/officeDocument/2006/relationships/slideLayout" Target="../slideLayouts/slideLayout94.xml"/><Relationship Id="rId150" Type="http://schemas.openxmlformats.org/officeDocument/2006/relationships/slideLayout" Target="../slideLayouts/slideLayout159.xml"/><Relationship Id="rId155" Type="http://schemas.openxmlformats.org/officeDocument/2006/relationships/slideLayout" Target="../slideLayouts/slideLayout164.xml"/><Relationship Id="rId171" Type="http://schemas.openxmlformats.org/officeDocument/2006/relationships/slideLayout" Target="../slideLayouts/slideLayout180.xml"/><Relationship Id="rId176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42.xml"/><Relationship Id="rId38" Type="http://schemas.openxmlformats.org/officeDocument/2006/relationships/slideLayout" Target="../slideLayouts/slideLayout47.xml"/><Relationship Id="rId59" Type="http://schemas.openxmlformats.org/officeDocument/2006/relationships/slideLayout" Target="../slideLayouts/slideLayout68.xml"/><Relationship Id="rId103" Type="http://schemas.openxmlformats.org/officeDocument/2006/relationships/slideLayout" Target="../slideLayouts/slideLayout112.xml"/><Relationship Id="rId108" Type="http://schemas.openxmlformats.org/officeDocument/2006/relationships/slideLayout" Target="../slideLayouts/slideLayout117.xml"/><Relationship Id="rId124" Type="http://schemas.openxmlformats.org/officeDocument/2006/relationships/slideLayout" Target="../slideLayouts/slideLayout133.xml"/><Relationship Id="rId129" Type="http://schemas.openxmlformats.org/officeDocument/2006/relationships/slideLayout" Target="../slideLayouts/slideLayout138.xml"/><Relationship Id="rId54" Type="http://schemas.openxmlformats.org/officeDocument/2006/relationships/slideLayout" Target="../slideLayouts/slideLayout63.xml"/><Relationship Id="rId70" Type="http://schemas.openxmlformats.org/officeDocument/2006/relationships/slideLayout" Target="../slideLayouts/slideLayout79.xml"/><Relationship Id="rId75" Type="http://schemas.openxmlformats.org/officeDocument/2006/relationships/slideLayout" Target="../slideLayouts/slideLayout84.xml"/><Relationship Id="rId91" Type="http://schemas.openxmlformats.org/officeDocument/2006/relationships/slideLayout" Target="../slideLayouts/slideLayout100.xml"/><Relationship Id="rId96" Type="http://schemas.openxmlformats.org/officeDocument/2006/relationships/slideLayout" Target="../slideLayouts/slideLayout105.xml"/><Relationship Id="rId140" Type="http://schemas.openxmlformats.org/officeDocument/2006/relationships/slideLayout" Target="../slideLayouts/slideLayout149.xml"/><Relationship Id="rId145" Type="http://schemas.openxmlformats.org/officeDocument/2006/relationships/slideLayout" Target="../slideLayouts/slideLayout154.xml"/><Relationship Id="rId161" Type="http://schemas.openxmlformats.org/officeDocument/2006/relationships/slideLayout" Target="../slideLayouts/slideLayout170.xml"/><Relationship Id="rId166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49" Type="http://schemas.openxmlformats.org/officeDocument/2006/relationships/slideLayout" Target="../slideLayouts/slideLayout58.xml"/><Relationship Id="rId114" Type="http://schemas.openxmlformats.org/officeDocument/2006/relationships/slideLayout" Target="../slideLayouts/slideLayout123.xml"/><Relationship Id="rId119" Type="http://schemas.openxmlformats.org/officeDocument/2006/relationships/slideLayout" Target="../slideLayouts/slideLayout128.xml"/><Relationship Id="rId44" Type="http://schemas.openxmlformats.org/officeDocument/2006/relationships/slideLayout" Target="../slideLayouts/slideLayout53.xml"/><Relationship Id="rId60" Type="http://schemas.openxmlformats.org/officeDocument/2006/relationships/slideLayout" Target="../slideLayouts/slideLayout69.xml"/><Relationship Id="rId65" Type="http://schemas.openxmlformats.org/officeDocument/2006/relationships/slideLayout" Target="../slideLayouts/slideLayout74.xml"/><Relationship Id="rId81" Type="http://schemas.openxmlformats.org/officeDocument/2006/relationships/slideLayout" Target="../slideLayouts/slideLayout90.xml"/><Relationship Id="rId86" Type="http://schemas.openxmlformats.org/officeDocument/2006/relationships/slideLayout" Target="../slideLayouts/slideLayout95.xml"/><Relationship Id="rId130" Type="http://schemas.openxmlformats.org/officeDocument/2006/relationships/slideLayout" Target="../slideLayouts/slideLayout139.xml"/><Relationship Id="rId135" Type="http://schemas.openxmlformats.org/officeDocument/2006/relationships/slideLayout" Target="../slideLayouts/slideLayout144.xml"/><Relationship Id="rId151" Type="http://schemas.openxmlformats.org/officeDocument/2006/relationships/slideLayout" Target="../slideLayouts/slideLayout160.xml"/><Relationship Id="rId156" Type="http://schemas.openxmlformats.org/officeDocument/2006/relationships/slideLayout" Target="../slideLayouts/slideLayout165.xml"/><Relationship Id="rId177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72" Type="http://schemas.openxmlformats.org/officeDocument/2006/relationships/slideLayout" Target="../slideLayouts/slideLayout181.xml"/><Relationship Id="rId180" Type="http://schemas.openxmlformats.org/officeDocument/2006/relationships/image" Target="../media/image6.svg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8.xml"/><Relationship Id="rId109" Type="http://schemas.openxmlformats.org/officeDocument/2006/relationships/slideLayout" Target="../slideLayouts/slideLayout118.xml"/><Relationship Id="rId34" Type="http://schemas.openxmlformats.org/officeDocument/2006/relationships/slideLayout" Target="../slideLayouts/slideLayout43.xml"/><Relationship Id="rId50" Type="http://schemas.openxmlformats.org/officeDocument/2006/relationships/slideLayout" Target="../slideLayouts/slideLayout59.xml"/><Relationship Id="rId55" Type="http://schemas.openxmlformats.org/officeDocument/2006/relationships/slideLayout" Target="../slideLayouts/slideLayout64.xml"/><Relationship Id="rId76" Type="http://schemas.openxmlformats.org/officeDocument/2006/relationships/slideLayout" Target="../slideLayouts/slideLayout85.xml"/><Relationship Id="rId97" Type="http://schemas.openxmlformats.org/officeDocument/2006/relationships/slideLayout" Target="../slideLayouts/slideLayout106.xml"/><Relationship Id="rId104" Type="http://schemas.openxmlformats.org/officeDocument/2006/relationships/slideLayout" Target="../slideLayouts/slideLayout113.xml"/><Relationship Id="rId120" Type="http://schemas.openxmlformats.org/officeDocument/2006/relationships/slideLayout" Target="../slideLayouts/slideLayout129.xml"/><Relationship Id="rId125" Type="http://schemas.openxmlformats.org/officeDocument/2006/relationships/slideLayout" Target="../slideLayouts/slideLayout134.xml"/><Relationship Id="rId141" Type="http://schemas.openxmlformats.org/officeDocument/2006/relationships/slideLayout" Target="../slideLayouts/slideLayout150.xml"/><Relationship Id="rId146" Type="http://schemas.openxmlformats.org/officeDocument/2006/relationships/slideLayout" Target="../slideLayouts/slideLayout155.xml"/><Relationship Id="rId167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6.xml"/><Relationship Id="rId71" Type="http://schemas.openxmlformats.org/officeDocument/2006/relationships/slideLayout" Target="../slideLayouts/slideLayout80.xml"/><Relationship Id="rId92" Type="http://schemas.openxmlformats.org/officeDocument/2006/relationships/slideLayout" Target="../slideLayouts/slideLayout101.xml"/><Relationship Id="rId162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33.xml"/><Relationship Id="rId40" Type="http://schemas.openxmlformats.org/officeDocument/2006/relationships/slideLayout" Target="../slideLayouts/slideLayout49.xml"/><Relationship Id="rId45" Type="http://schemas.openxmlformats.org/officeDocument/2006/relationships/slideLayout" Target="../slideLayouts/slideLayout54.xml"/><Relationship Id="rId66" Type="http://schemas.openxmlformats.org/officeDocument/2006/relationships/slideLayout" Target="../slideLayouts/slideLayout75.xml"/><Relationship Id="rId87" Type="http://schemas.openxmlformats.org/officeDocument/2006/relationships/slideLayout" Target="../slideLayouts/slideLayout96.xml"/><Relationship Id="rId110" Type="http://schemas.openxmlformats.org/officeDocument/2006/relationships/slideLayout" Target="../slideLayouts/slideLayout119.xml"/><Relationship Id="rId115" Type="http://schemas.openxmlformats.org/officeDocument/2006/relationships/slideLayout" Target="../slideLayouts/slideLayout124.xml"/><Relationship Id="rId131" Type="http://schemas.openxmlformats.org/officeDocument/2006/relationships/slideLayout" Target="../slideLayouts/slideLayout140.xml"/><Relationship Id="rId136" Type="http://schemas.openxmlformats.org/officeDocument/2006/relationships/slideLayout" Target="../slideLayouts/slideLayout145.xml"/><Relationship Id="rId157" Type="http://schemas.openxmlformats.org/officeDocument/2006/relationships/slideLayout" Target="../slideLayouts/slideLayout166.xml"/><Relationship Id="rId178" Type="http://schemas.openxmlformats.org/officeDocument/2006/relationships/theme" Target="../theme/theme2.xml"/><Relationship Id="rId61" Type="http://schemas.openxmlformats.org/officeDocument/2006/relationships/slideLayout" Target="../slideLayouts/slideLayout70.xml"/><Relationship Id="rId82" Type="http://schemas.openxmlformats.org/officeDocument/2006/relationships/slideLayout" Target="../slideLayouts/slideLayout91.xml"/><Relationship Id="rId152" Type="http://schemas.openxmlformats.org/officeDocument/2006/relationships/slideLayout" Target="../slideLayouts/slideLayout161.xml"/><Relationship Id="rId173" Type="http://schemas.openxmlformats.org/officeDocument/2006/relationships/slideLayout" Target="../slideLayouts/slideLayout182.xml"/><Relationship Id="rId1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3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56" Type="http://schemas.openxmlformats.org/officeDocument/2006/relationships/slideLayout" Target="../slideLayouts/slideLayout65.xml"/><Relationship Id="rId77" Type="http://schemas.openxmlformats.org/officeDocument/2006/relationships/slideLayout" Target="../slideLayouts/slideLayout86.xml"/><Relationship Id="rId100" Type="http://schemas.openxmlformats.org/officeDocument/2006/relationships/slideLayout" Target="../slideLayouts/slideLayout109.xml"/><Relationship Id="rId105" Type="http://schemas.openxmlformats.org/officeDocument/2006/relationships/slideLayout" Target="../slideLayouts/slideLayout114.xml"/><Relationship Id="rId126" Type="http://schemas.openxmlformats.org/officeDocument/2006/relationships/slideLayout" Target="../slideLayouts/slideLayout135.xml"/><Relationship Id="rId147" Type="http://schemas.openxmlformats.org/officeDocument/2006/relationships/slideLayout" Target="../slideLayouts/slideLayout156.xml"/><Relationship Id="rId168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.xml"/><Relationship Id="rId51" Type="http://schemas.openxmlformats.org/officeDocument/2006/relationships/slideLayout" Target="../slideLayouts/slideLayout60.xml"/><Relationship Id="rId72" Type="http://schemas.openxmlformats.org/officeDocument/2006/relationships/slideLayout" Target="../slideLayouts/slideLayout81.xml"/><Relationship Id="rId93" Type="http://schemas.openxmlformats.org/officeDocument/2006/relationships/slideLayout" Target="../slideLayouts/slideLayout102.xml"/><Relationship Id="rId98" Type="http://schemas.openxmlformats.org/officeDocument/2006/relationships/slideLayout" Target="../slideLayouts/slideLayout107.xml"/><Relationship Id="rId121" Type="http://schemas.openxmlformats.org/officeDocument/2006/relationships/slideLayout" Target="../slideLayouts/slideLayout130.xml"/><Relationship Id="rId142" Type="http://schemas.openxmlformats.org/officeDocument/2006/relationships/slideLayout" Target="../slideLayouts/slideLayout151.xml"/><Relationship Id="rId163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2.xml"/><Relationship Id="rId25" Type="http://schemas.openxmlformats.org/officeDocument/2006/relationships/slideLayout" Target="../slideLayouts/slideLayout34.xml"/><Relationship Id="rId46" Type="http://schemas.openxmlformats.org/officeDocument/2006/relationships/slideLayout" Target="../slideLayouts/slideLayout55.xml"/><Relationship Id="rId67" Type="http://schemas.openxmlformats.org/officeDocument/2006/relationships/slideLayout" Target="../slideLayouts/slideLayout76.xml"/><Relationship Id="rId116" Type="http://schemas.openxmlformats.org/officeDocument/2006/relationships/slideLayout" Target="../slideLayouts/slideLayout125.xml"/><Relationship Id="rId137" Type="http://schemas.openxmlformats.org/officeDocument/2006/relationships/slideLayout" Target="../slideLayouts/slideLayout146.xml"/><Relationship Id="rId158" Type="http://schemas.openxmlformats.org/officeDocument/2006/relationships/slideLayout" Target="../slideLayouts/slideLayout167.xml"/><Relationship Id="rId20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1.xml"/><Relationship Id="rId83" Type="http://schemas.openxmlformats.org/officeDocument/2006/relationships/slideLayout" Target="../slideLayouts/slideLayout92.xml"/><Relationship Id="rId88" Type="http://schemas.openxmlformats.org/officeDocument/2006/relationships/slideLayout" Target="../slideLayouts/slideLayout97.xml"/><Relationship Id="rId111" Type="http://schemas.openxmlformats.org/officeDocument/2006/relationships/slideLayout" Target="../slideLayouts/slideLayout120.xml"/><Relationship Id="rId132" Type="http://schemas.openxmlformats.org/officeDocument/2006/relationships/slideLayout" Target="../slideLayouts/slideLayout141.xml"/><Relationship Id="rId153" Type="http://schemas.openxmlformats.org/officeDocument/2006/relationships/slideLayout" Target="../slideLayouts/slideLayout162.xml"/><Relationship Id="rId174" Type="http://schemas.openxmlformats.org/officeDocument/2006/relationships/slideLayout" Target="../slideLayouts/slideLayout183.xml"/><Relationship Id="rId179" Type="http://schemas.openxmlformats.org/officeDocument/2006/relationships/image" Target="../media/image1.png"/><Relationship Id="rId15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5.xml"/><Relationship Id="rId57" Type="http://schemas.openxmlformats.org/officeDocument/2006/relationships/slideLayout" Target="../slideLayouts/slideLayout66.xml"/><Relationship Id="rId106" Type="http://schemas.openxmlformats.org/officeDocument/2006/relationships/slideLayout" Target="../slideLayouts/slideLayout115.xml"/><Relationship Id="rId127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0.xml"/><Relationship Id="rId52" Type="http://schemas.openxmlformats.org/officeDocument/2006/relationships/slideLayout" Target="../slideLayouts/slideLayout61.xml"/><Relationship Id="rId73" Type="http://schemas.openxmlformats.org/officeDocument/2006/relationships/slideLayout" Target="../slideLayouts/slideLayout82.xml"/><Relationship Id="rId78" Type="http://schemas.openxmlformats.org/officeDocument/2006/relationships/slideLayout" Target="../slideLayouts/slideLayout87.xml"/><Relationship Id="rId94" Type="http://schemas.openxmlformats.org/officeDocument/2006/relationships/slideLayout" Target="../slideLayouts/slideLayout103.xml"/><Relationship Id="rId99" Type="http://schemas.openxmlformats.org/officeDocument/2006/relationships/slideLayout" Target="../slideLayouts/slideLayout108.xml"/><Relationship Id="rId101" Type="http://schemas.openxmlformats.org/officeDocument/2006/relationships/slideLayout" Target="../slideLayouts/slideLayout110.xml"/><Relationship Id="rId122" Type="http://schemas.openxmlformats.org/officeDocument/2006/relationships/slideLayout" Target="../slideLayouts/slideLayout131.xml"/><Relationship Id="rId143" Type="http://schemas.openxmlformats.org/officeDocument/2006/relationships/slideLayout" Target="../slideLayouts/slideLayout152.xml"/><Relationship Id="rId148" Type="http://schemas.openxmlformats.org/officeDocument/2006/relationships/slideLayout" Target="../slideLayouts/slideLayout157.xml"/><Relationship Id="rId164" Type="http://schemas.openxmlformats.org/officeDocument/2006/relationships/slideLayout" Target="../slideLayouts/slideLayout173.xml"/><Relationship Id="rId169" Type="http://schemas.openxmlformats.org/officeDocument/2006/relationships/slideLayout" Target="../slideLayouts/slideLayout1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CFEB7F4D-9D34-48F8-8B87-D56EEB80DE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7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rgbClr val="004050"/>
          </a:solidFill>
          <a:effectLst/>
          <a:uLnTx/>
          <a:uFillTx/>
          <a:latin typeface="Krana Fat B" panose="00000B00000000000000" pitchFamily="50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000" b="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Montserrat" panose="00000500000000000000" pitchFamily="2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/>
        </p:nvPicPr>
        <p:blipFill>
          <a:blip r:embed="rId179">
            <a:extLst>
              <a:ext uri="{96DAC541-7B7A-43D3-8B79-37D633B846F1}">
                <asvg:svgBlip xmlns:asvg="http://schemas.microsoft.com/office/drawing/2016/SVG/main" r:embed="rId180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26AE09-5FE1-43E3-A913-CA8D5F4E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D369E2-F047-4DCC-9506-5C1A3C49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9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09" r:id="rId37"/>
    <p:sldLayoutId id="2147483810" r:id="rId38"/>
    <p:sldLayoutId id="2147483811" r:id="rId39"/>
    <p:sldLayoutId id="2147483812" r:id="rId40"/>
    <p:sldLayoutId id="2147483813" r:id="rId41"/>
    <p:sldLayoutId id="2147483814" r:id="rId42"/>
    <p:sldLayoutId id="2147483815" r:id="rId43"/>
    <p:sldLayoutId id="2147483816" r:id="rId44"/>
    <p:sldLayoutId id="2147483817" r:id="rId45"/>
    <p:sldLayoutId id="2147483818" r:id="rId46"/>
    <p:sldLayoutId id="2147483819" r:id="rId47"/>
    <p:sldLayoutId id="2147483820" r:id="rId48"/>
    <p:sldLayoutId id="2147483821" r:id="rId49"/>
    <p:sldLayoutId id="2147483822" r:id="rId50"/>
    <p:sldLayoutId id="2147483823" r:id="rId51"/>
    <p:sldLayoutId id="2147483824" r:id="rId52"/>
    <p:sldLayoutId id="2147483825" r:id="rId53"/>
    <p:sldLayoutId id="2147483826" r:id="rId54"/>
    <p:sldLayoutId id="2147483827" r:id="rId55"/>
    <p:sldLayoutId id="2147483828" r:id="rId56"/>
    <p:sldLayoutId id="2147483829" r:id="rId57"/>
    <p:sldLayoutId id="2147483830" r:id="rId58"/>
    <p:sldLayoutId id="2147483831" r:id="rId59"/>
    <p:sldLayoutId id="2147483832" r:id="rId60"/>
    <p:sldLayoutId id="2147483833" r:id="rId61"/>
    <p:sldLayoutId id="2147483834" r:id="rId62"/>
    <p:sldLayoutId id="2147483835" r:id="rId63"/>
    <p:sldLayoutId id="2147483836" r:id="rId64"/>
    <p:sldLayoutId id="2147483837" r:id="rId65"/>
    <p:sldLayoutId id="2147483838" r:id="rId66"/>
    <p:sldLayoutId id="2147483839" r:id="rId67"/>
    <p:sldLayoutId id="2147483840" r:id="rId68"/>
    <p:sldLayoutId id="2147483841" r:id="rId69"/>
    <p:sldLayoutId id="2147483842" r:id="rId70"/>
    <p:sldLayoutId id="2147483843" r:id="rId71"/>
    <p:sldLayoutId id="2147483844" r:id="rId72"/>
    <p:sldLayoutId id="2147483845" r:id="rId73"/>
    <p:sldLayoutId id="2147483846" r:id="rId74"/>
    <p:sldLayoutId id="2147483847" r:id="rId75"/>
    <p:sldLayoutId id="2147483848" r:id="rId76"/>
    <p:sldLayoutId id="2147483849" r:id="rId77"/>
    <p:sldLayoutId id="2147483850" r:id="rId78"/>
    <p:sldLayoutId id="2147483851" r:id="rId79"/>
    <p:sldLayoutId id="2147483852" r:id="rId80"/>
    <p:sldLayoutId id="2147483853" r:id="rId81"/>
    <p:sldLayoutId id="2147483854" r:id="rId82"/>
    <p:sldLayoutId id="2147483855" r:id="rId83"/>
    <p:sldLayoutId id="2147483856" r:id="rId84"/>
    <p:sldLayoutId id="2147483857" r:id="rId85"/>
    <p:sldLayoutId id="2147483858" r:id="rId86"/>
    <p:sldLayoutId id="2147483859" r:id="rId87"/>
    <p:sldLayoutId id="2147483860" r:id="rId88"/>
    <p:sldLayoutId id="2147483861" r:id="rId89"/>
    <p:sldLayoutId id="2147483862" r:id="rId90"/>
    <p:sldLayoutId id="2147483863" r:id="rId91"/>
    <p:sldLayoutId id="2147483864" r:id="rId92"/>
    <p:sldLayoutId id="2147483865" r:id="rId93"/>
    <p:sldLayoutId id="2147483866" r:id="rId94"/>
    <p:sldLayoutId id="2147483867" r:id="rId95"/>
    <p:sldLayoutId id="2147483868" r:id="rId96"/>
    <p:sldLayoutId id="2147483869" r:id="rId97"/>
    <p:sldLayoutId id="2147483870" r:id="rId98"/>
    <p:sldLayoutId id="2147483871" r:id="rId99"/>
    <p:sldLayoutId id="2147483872" r:id="rId100"/>
    <p:sldLayoutId id="2147483873" r:id="rId101"/>
    <p:sldLayoutId id="2147483874" r:id="rId102"/>
    <p:sldLayoutId id="2147483875" r:id="rId103"/>
    <p:sldLayoutId id="2147483876" r:id="rId104"/>
    <p:sldLayoutId id="2147483877" r:id="rId105"/>
    <p:sldLayoutId id="2147483878" r:id="rId106"/>
    <p:sldLayoutId id="2147483879" r:id="rId107"/>
    <p:sldLayoutId id="2147483880" r:id="rId108"/>
    <p:sldLayoutId id="2147483881" r:id="rId109"/>
    <p:sldLayoutId id="2147483882" r:id="rId110"/>
    <p:sldLayoutId id="2147483883" r:id="rId111"/>
    <p:sldLayoutId id="2147483884" r:id="rId112"/>
    <p:sldLayoutId id="2147483885" r:id="rId113"/>
    <p:sldLayoutId id="2147483886" r:id="rId114"/>
    <p:sldLayoutId id="2147483887" r:id="rId115"/>
    <p:sldLayoutId id="2147483888" r:id="rId116"/>
    <p:sldLayoutId id="2147483889" r:id="rId117"/>
    <p:sldLayoutId id="2147483890" r:id="rId118"/>
    <p:sldLayoutId id="2147483891" r:id="rId119"/>
    <p:sldLayoutId id="2147483892" r:id="rId120"/>
    <p:sldLayoutId id="2147483893" r:id="rId121"/>
    <p:sldLayoutId id="2147483894" r:id="rId122"/>
    <p:sldLayoutId id="2147483895" r:id="rId123"/>
    <p:sldLayoutId id="2147483896" r:id="rId124"/>
    <p:sldLayoutId id="2147483897" r:id="rId125"/>
    <p:sldLayoutId id="2147483898" r:id="rId126"/>
    <p:sldLayoutId id="2147483899" r:id="rId127"/>
    <p:sldLayoutId id="2147483900" r:id="rId128"/>
    <p:sldLayoutId id="2147483901" r:id="rId129"/>
    <p:sldLayoutId id="2147483722" r:id="rId130"/>
    <p:sldLayoutId id="2147483723" r:id="rId131"/>
    <p:sldLayoutId id="2147483724" r:id="rId132"/>
    <p:sldLayoutId id="2147483725" r:id="rId133"/>
    <p:sldLayoutId id="2147483726" r:id="rId134"/>
    <p:sldLayoutId id="2147483727" r:id="rId135"/>
    <p:sldLayoutId id="2147483728" r:id="rId136"/>
    <p:sldLayoutId id="2147483729" r:id="rId137"/>
    <p:sldLayoutId id="2147483730" r:id="rId138"/>
    <p:sldLayoutId id="2147483731" r:id="rId139"/>
    <p:sldLayoutId id="2147483732" r:id="rId140"/>
    <p:sldLayoutId id="2147483733" r:id="rId141"/>
    <p:sldLayoutId id="2147483734" r:id="rId142"/>
    <p:sldLayoutId id="2147483735" r:id="rId143"/>
    <p:sldLayoutId id="2147483736" r:id="rId144"/>
    <p:sldLayoutId id="2147483737" r:id="rId145"/>
    <p:sldLayoutId id="2147483738" r:id="rId146"/>
    <p:sldLayoutId id="2147483739" r:id="rId147"/>
    <p:sldLayoutId id="2147483740" r:id="rId148"/>
    <p:sldLayoutId id="2147483741" r:id="rId149"/>
    <p:sldLayoutId id="2147483742" r:id="rId150"/>
    <p:sldLayoutId id="2147483743" r:id="rId151"/>
    <p:sldLayoutId id="2147483744" r:id="rId152"/>
    <p:sldLayoutId id="2147483745" r:id="rId153"/>
    <p:sldLayoutId id="2147483746" r:id="rId154"/>
    <p:sldLayoutId id="2147483747" r:id="rId155"/>
    <p:sldLayoutId id="2147483748" r:id="rId156"/>
    <p:sldLayoutId id="2147483749" r:id="rId157"/>
    <p:sldLayoutId id="2147483750" r:id="rId158"/>
    <p:sldLayoutId id="2147483751" r:id="rId159"/>
    <p:sldLayoutId id="2147483752" r:id="rId160"/>
    <p:sldLayoutId id="2147483753" r:id="rId161"/>
    <p:sldLayoutId id="2147483754" r:id="rId162"/>
    <p:sldLayoutId id="2147483755" r:id="rId163"/>
    <p:sldLayoutId id="2147483756" r:id="rId164"/>
    <p:sldLayoutId id="2147483757" r:id="rId165"/>
    <p:sldLayoutId id="2147483758" r:id="rId166"/>
    <p:sldLayoutId id="2147483759" r:id="rId167"/>
    <p:sldLayoutId id="2147483760" r:id="rId168"/>
    <p:sldLayoutId id="2147483761" r:id="rId169"/>
    <p:sldLayoutId id="2147483762" r:id="rId170"/>
    <p:sldLayoutId id="2147483763" r:id="rId171"/>
    <p:sldLayoutId id="2147483764" r:id="rId172"/>
    <p:sldLayoutId id="2147483766" r:id="rId173"/>
    <p:sldLayoutId id="2147483767" r:id="rId174"/>
    <p:sldLayoutId id="2147483768" r:id="rId175"/>
    <p:sldLayoutId id="2147483769" r:id="rId176"/>
    <p:sldLayoutId id="2147483770" r:id="rId177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181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181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181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181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181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9" orient="horz" pos="238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237">
          <p15:clr>
            <a:srgbClr val="F26B43"/>
          </p15:clr>
        </p15:guide>
        <p15:guide id="32" pos="732">
          <p15:clr>
            <a:srgbClr val="F26B43"/>
          </p15:clr>
        </p15:guide>
        <p15:guide id="33" pos="850">
          <p15:clr>
            <a:srgbClr val="F26B43"/>
          </p15:clr>
        </p15:guide>
        <p15:guide id="34" pos="1345">
          <p15:clr>
            <a:srgbClr val="F26B43"/>
          </p15:clr>
        </p15:guide>
        <p15:guide id="35" pos="1460">
          <p15:clr>
            <a:srgbClr val="F26B43"/>
          </p15:clr>
        </p15:guide>
        <p15:guide id="36" pos="1954">
          <p15:clr>
            <a:srgbClr val="F26B43"/>
          </p15:clr>
        </p15:guide>
        <p15:guide id="37" pos="2069">
          <p15:clr>
            <a:srgbClr val="F26B43"/>
          </p15:clr>
        </p15:guide>
        <p15:guide id="38" pos="2564">
          <p15:clr>
            <a:srgbClr val="F26B43"/>
          </p15:clr>
        </p15:guide>
        <p15:guide id="39" pos="2678">
          <p15:clr>
            <a:srgbClr val="F26B43"/>
          </p15:clr>
        </p15:guide>
        <p15:guide id="40" pos="3173">
          <p15:clr>
            <a:srgbClr val="F26B43"/>
          </p15:clr>
        </p15:guide>
        <p15:guide id="41" pos="3288">
          <p15:clr>
            <a:srgbClr val="F26B43"/>
          </p15:clr>
        </p15:guide>
        <p15:guide id="42" pos="3782">
          <p15:clr>
            <a:srgbClr val="F26B43"/>
          </p15:clr>
        </p15:guide>
        <p15:guide id="43" pos="3897">
          <p15:clr>
            <a:srgbClr val="F26B43"/>
          </p15:clr>
        </p15:guide>
        <p15:guide id="44" pos="4392">
          <p15:clr>
            <a:srgbClr val="F26B43"/>
          </p15:clr>
        </p15:guide>
        <p15:guide id="45" pos="4506">
          <p15:clr>
            <a:srgbClr val="F26B43"/>
          </p15:clr>
        </p15:guide>
        <p15:guide id="46" pos="5001">
          <p15:clr>
            <a:srgbClr val="F26B43"/>
          </p15:clr>
        </p15:guide>
        <p15:guide id="47" pos="5115">
          <p15:clr>
            <a:srgbClr val="F26B43"/>
          </p15:clr>
        </p15:guide>
        <p15:guide id="48" pos="5610">
          <p15:clr>
            <a:srgbClr val="F26B43"/>
          </p15:clr>
        </p15:guide>
        <p15:guide id="49" pos="5725">
          <p15:clr>
            <a:srgbClr val="F26B43"/>
          </p15:clr>
        </p15:guide>
        <p15:guide id="50" pos="6220">
          <p15:clr>
            <a:srgbClr val="F26B43"/>
          </p15:clr>
        </p15:guide>
        <p15:guide id="51" pos="6334">
          <p15:clr>
            <a:srgbClr val="F26B43"/>
          </p15:clr>
        </p15:guide>
        <p15:guide id="52" pos="6829">
          <p15:clr>
            <a:srgbClr val="F26B43"/>
          </p15:clr>
        </p15:guide>
        <p15:guide id="53" pos="6943">
          <p15:clr>
            <a:srgbClr val="F26B43"/>
          </p15:clr>
        </p15:guide>
        <p15:guide id="54" pos="7438">
          <p15:clr>
            <a:srgbClr val="F26B43"/>
          </p15:clr>
        </p15:guide>
        <p15:guide id="55" pos="3840">
          <p15:clr>
            <a:srgbClr val="9FCC3B"/>
          </p15:clr>
        </p15:guide>
        <p15:guide id="56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6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7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/>
          <a:lstStyle/>
          <a:p>
            <a:r>
              <a:rPr lang="en-GB" dirty="0"/>
              <a:t>Web Development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36BB0-A863-42DD-9C43-5E8BF5B1C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7" y="5768975"/>
            <a:ext cx="6604609" cy="709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fundamentals</a:t>
            </a:r>
            <a:r>
              <a:rPr lang="en-GB" dirty="0"/>
              <a:t> 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7912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9874-A4FC-5944-BD67-E7879943C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349985"/>
            <a:ext cx="3443732" cy="2751999"/>
          </a:xfrm>
        </p:spPr>
        <p:txBody>
          <a:bodyPr/>
          <a:lstStyle/>
          <a:p>
            <a:r>
              <a:rPr lang="en-GB" cap="none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7966B-8157-974A-A483-1937F2CA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pPr lvl="0"/>
            <a:fld id="{EF892D59-8F09-EF4B-AD6D-DA609442F868}" type="slidenum">
              <a:rPr lang="en-GB" noProof="0" smtClean="0"/>
              <a:pPr lvl="0"/>
              <a:t>2</a:t>
            </a:fld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8F4C0-19AB-1846-B130-05F4F9471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</p:spPr>
        <p:txBody>
          <a:bodyPr/>
          <a:lstStyle/>
          <a:p>
            <a:r>
              <a:rPr lang="en-US" dirty="0"/>
              <a:t>The Open Web Development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third-party Packages and dependency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support and Continuous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and package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the Command Line and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Development and a DevOps Methodology</a:t>
            </a:r>
          </a:p>
        </p:txBody>
      </p:sp>
    </p:spTree>
    <p:extLst>
      <p:ext uri="{BB962C8B-B14F-4D97-AF65-F5344CB8AC3E}">
        <p14:creationId xmlns:p14="http://schemas.microsoft.com/office/powerpoint/2010/main" val="22102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ADA880-0C4F-9145-90D8-7BF10C4AEA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Node.js is an open-source command line tool for server side JS.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script is executed by the V8 JavaScript engine.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NPM manages dependencies for an application via the command line.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578" y="381600"/>
            <a:ext cx="10688821" cy="626400"/>
          </a:xfrm>
        </p:spPr>
        <p:txBody>
          <a:bodyPr>
            <a:normAutofit/>
          </a:bodyPr>
          <a:lstStyle/>
          <a:p>
            <a:r>
              <a:rPr lang="en-GB" dirty="0"/>
              <a:t>Node &amp; NPM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10375" y="1888505"/>
            <a:ext cx="4953000" cy="4157315"/>
            <a:chOff x="2050244" y="1177407"/>
            <a:chExt cx="4953000" cy="4157315"/>
          </a:xfrm>
        </p:grpSpPr>
        <p:pic>
          <p:nvPicPr>
            <p:cNvPr id="2050" name="Picture 2" descr="https://www.npmjs.org/static/img/n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294" y="3410671"/>
              <a:ext cx="4933950" cy="1924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www.invatechs.com/images/Nodejs_logo_ligh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0244" y="1177407"/>
              <a:ext cx="495300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95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338" y="1303507"/>
            <a:ext cx="11404600" cy="5173494"/>
          </a:xfrm>
        </p:spPr>
        <p:txBody>
          <a:bodyPr/>
          <a:lstStyle/>
          <a:p>
            <a:r>
              <a:rPr lang="en-GB" dirty="0"/>
              <a:t>webpack is a module bundler for modern JavaScript applications</a:t>
            </a:r>
          </a:p>
          <a:p>
            <a:r>
              <a:rPr lang="en-GB" dirty="0"/>
              <a:t>Entry points define where webpack starts. From here, it builds a graph of your applications dependencies</a:t>
            </a:r>
          </a:p>
          <a:p>
            <a:r>
              <a:rPr lang="en-GB" dirty="0"/>
              <a:t>Output tells webpack where to emit the bundled code</a:t>
            </a:r>
          </a:p>
          <a:p>
            <a:r>
              <a:rPr lang="en-GB" dirty="0"/>
              <a:t>Loaders teach webpack how to handle assets that aren’t JavaScript</a:t>
            </a:r>
          </a:p>
          <a:p>
            <a:r>
              <a:rPr lang="en-GB" dirty="0"/>
              <a:t>Plugins are used to perform actions and add custom functionality for our bundled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580" y="381600"/>
            <a:ext cx="10721220" cy="626400"/>
          </a:xfrm>
        </p:spPr>
        <p:txBody>
          <a:bodyPr>
            <a:normAutofit/>
          </a:bodyPr>
          <a:lstStyle/>
          <a:p>
            <a:r>
              <a:rPr lang="en-GB" dirty="0"/>
              <a:t>webpack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46450" y="4048316"/>
            <a:ext cx="5499099" cy="2258728"/>
            <a:chOff x="3366850" y="4035024"/>
            <a:chExt cx="5499099" cy="22587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6850" y="4035024"/>
              <a:ext cx="5499099" cy="22587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2925" y="4370914"/>
              <a:ext cx="1586948" cy="1586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90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338" y="1303507"/>
            <a:ext cx="11404600" cy="5173494"/>
          </a:xfrm>
        </p:spPr>
        <p:txBody>
          <a:bodyPr/>
          <a:lstStyle/>
          <a:p>
            <a:r>
              <a:rPr lang="en-GB" dirty="0"/>
              <a:t>A JavaScript </a:t>
            </a:r>
            <a:r>
              <a:rPr lang="en-GB" dirty="0" err="1"/>
              <a:t>transpiler</a:t>
            </a:r>
            <a:endParaRPr lang="en-GB" dirty="0"/>
          </a:p>
          <a:p>
            <a:r>
              <a:rPr lang="en-GB" dirty="0"/>
              <a:t>JavaScript in : JavaScript Out – Used for “</a:t>
            </a:r>
            <a:r>
              <a:rPr lang="en-GB" dirty="0" err="1"/>
              <a:t>polyfills</a:t>
            </a:r>
            <a:r>
              <a:rPr lang="en-GB" dirty="0"/>
              <a:t>”</a:t>
            </a:r>
          </a:p>
          <a:p>
            <a:r>
              <a:rPr lang="en-GB" dirty="0"/>
              <a:t>It implements modern features in older, less capable browsers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 required, but still used by companies (namely Apple) and some government organisations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to know how to use it as many companies still rely on older browsers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580" y="381600"/>
            <a:ext cx="10721220" cy="626400"/>
          </a:xfrm>
        </p:spPr>
        <p:txBody>
          <a:bodyPr>
            <a:normAutofit/>
          </a:bodyPr>
          <a:lstStyle/>
          <a:p>
            <a:r>
              <a:rPr lang="en-GB"/>
              <a:t>What is Core-js?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9D3024-29D9-C13F-6A70-BF127DC35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QuickLab 15 – Create a webpack deployment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DA554A-B822-DB4C-98CC-F330D47F8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NPM and webpack to prepare JavaScript to be deployed</a:t>
            </a:r>
          </a:p>
        </p:txBody>
      </p:sp>
    </p:spTree>
    <p:extLst>
      <p:ext uri="{BB962C8B-B14F-4D97-AF65-F5344CB8AC3E}">
        <p14:creationId xmlns:p14="http://schemas.microsoft.com/office/powerpoint/2010/main" val="156060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4785" y="1349985"/>
            <a:ext cx="3443732" cy="2751999"/>
          </a:xfrm>
        </p:spPr>
        <p:txBody>
          <a:bodyPr/>
          <a:lstStyle/>
          <a:p>
            <a:r>
              <a:rPr lang="en-GB" dirty="0"/>
              <a:t>CONCLUSION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BE252-FDAF-36D2-1526-E67C8C46E2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</p:spPr>
        <p:txBody>
          <a:bodyPr/>
          <a:lstStyle/>
          <a:p>
            <a:r>
              <a:rPr lang="en-US" dirty="0"/>
              <a:t>The Open Web Development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development environments and enhanced text editors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third-party packages and dependency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support and continuous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and package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with the command line and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Continuous development </a:t>
            </a:r>
            <a:r>
              <a:rPr lang="en-US" dirty="0"/>
              <a:t>and a </a:t>
            </a:r>
            <a:r>
              <a:rPr lang="en-US"/>
              <a:t>DevOps methodology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298185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 bright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519C"/>
      </a:accent1>
      <a:accent2>
        <a:srgbClr val="005BAA"/>
      </a:accent2>
      <a:accent3>
        <a:srgbClr val="4591CE"/>
      </a:accent3>
      <a:accent4>
        <a:srgbClr val="E50049"/>
      </a:accent4>
      <a:accent5>
        <a:srgbClr val="7713B2"/>
      </a:accent5>
      <a:accent6>
        <a:srgbClr val="18BF2B"/>
      </a:accent6>
      <a:hlink>
        <a:srgbClr val="0000FF"/>
      </a:hlink>
      <a:folHlink>
        <a:srgbClr val="800080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.potx" id="{5D5C0837-108E-43E7-8981-CE5A0724CB51}" vid="{294C52EF-7CB5-4F85-B807-6BB6448A4DF1}"/>
    </a:ext>
  </a:extLst>
</a:theme>
</file>

<file path=ppt/theme/theme2.xml><?xml version="1.0" encoding="utf-8"?>
<a:theme xmlns:a="http://schemas.openxmlformats.org/drawingml/2006/main" name="QA Basic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Basic" id="{A10D7A89-79AD-4AA9-951C-98FCA5A8A4E2}" vid="{719DDB28-87AF-4252-ADBD-3709B6E81C5E}"/>
    </a:ext>
  </a:extLst>
</a:theme>
</file>

<file path=ppt/theme/theme3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1921DF4E0A756429865999747F86AA5" ma:contentTypeVersion="0" ma:contentTypeDescription="Base content type which represents courseware documents" ma:contentTypeScope="" ma:versionID="88d5ab95959a73a1f8ebfd30027d6991">
  <xsd:schema xmlns:xsd="http://www.w3.org/2001/XMLSchema" xmlns:xs="http://www.w3.org/2001/XMLSchema" xmlns:p="http://schemas.microsoft.com/office/2006/metadata/properties" xmlns:ns2="483CF5B1-8FC4-4C12-AA4F-F55928B4A17C" targetNamespace="http://schemas.microsoft.com/office/2006/metadata/properties" ma:root="true" ma:fieldsID="bf6f27b9ee30fea1d818e9c8a37583e5" ns2:_="">
    <xsd:import namespace="483CF5B1-8FC4-4C12-AA4F-F55928B4A17C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CF5B1-8FC4-4C12-AA4F-F55928B4A17C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483CF5B1-8FC4-4C12-AA4F-F55928B4A17C" xsi:nil="true"/>
    <BookTypeField0 xmlns="483CF5B1-8FC4-4C12-AA4F-F55928B4A1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  <SequenceNumber xmlns="483CF5B1-8FC4-4C12-AA4F-F55928B4A17C">2</SequenceNumber>
  </documentManagement>
</p:properties>
</file>

<file path=customXml/itemProps1.xml><?xml version="1.0" encoding="utf-8"?>
<ds:datastoreItem xmlns:ds="http://schemas.openxmlformats.org/officeDocument/2006/customXml" ds:itemID="{2A4AE7ED-153D-433F-A6E3-701060CAED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CF5B1-8FC4-4C12-AA4F-F55928B4A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DD6E86-248A-457F-BE82-7C3E362859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A08DBA-ADE9-49B1-863A-8FFB99445554}">
  <ds:schemaRefs>
    <ds:schemaRef ds:uri="http://schemas.microsoft.com/office/2006/metadata/properties"/>
    <ds:schemaRef ds:uri="http://schemas.microsoft.com/office/infopath/2007/PartnerControls"/>
    <ds:schemaRef ds:uri="483CF5B1-8FC4-4C12-AA4F-F55928B4A1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PPM Courseware Slides</Template>
  <TotalTime>1331</TotalTime>
  <Words>299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Krana Fat B</vt:lpstr>
      <vt:lpstr>Montserrat</vt:lpstr>
      <vt:lpstr>Montserrat Black</vt:lpstr>
      <vt:lpstr>Segoe UI</vt:lpstr>
      <vt:lpstr>PPM Courseware Slides</vt:lpstr>
      <vt:lpstr>QA Basic</vt:lpstr>
      <vt:lpstr>Web Development Tools</vt:lpstr>
      <vt:lpstr>PowerPoint Presentation</vt:lpstr>
      <vt:lpstr>Node &amp; NPM</vt:lpstr>
      <vt:lpstr>webpack</vt:lpstr>
      <vt:lpstr>What is Core-js?</vt:lpstr>
      <vt:lpstr>QuickLab 15 – Create a webpack deployment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&amp; Guidance</dc:title>
  <dc:creator>Ed Wright</dc:creator>
  <cp:lastModifiedBy>Hanson, Leah</cp:lastModifiedBy>
  <cp:revision>19</cp:revision>
  <dcterms:created xsi:type="dcterms:W3CDTF">2018-10-31T15:46:20Z</dcterms:created>
  <dcterms:modified xsi:type="dcterms:W3CDTF">2023-10-23T16:08:43Z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0x010100F0967B7CEE8D417F966757887D9466FB0091921DF4E0A756429865999747F86AA5</vt:lpwstr>
  </property>
  <property fmtid="{D5CDD505-2E9C-101B-9397-08002B2CF9AE}" pid="4" name="BookType">
    <vt:lpwstr>8</vt:lpwstr>
  </property>
</Properties>
</file>