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29260800" cx="3657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1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216" orient="horz"/>
        <p:guide pos="115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86184" y="685800"/>
            <a:ext cx="42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86184"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246833" y="4235804"/>
            <a:ext cx="34082400" cy="11677200"/>
          </a:xfrm>
          <a:prstGeom prst="rect">
            <a:avLst/>
          </a:prstGeom>
        </p:spPr>
        <p:txBody>
          <a:bodyPr anchorCtr="0" anchor="b" bIns="415375" lIns="415375" spcFirstLastPara="1" rIns="415375" wrap="square" tIns="415375">
            <a:normAutofit/>
          </a:bodyPr>
          <a:lstStyle>
            <a:lvl1pPr lvl="0" algn="ctr">
              <a:spcBef>
                <a:spcPts val="0"/>
              </a:spcBef>
              <a:spcAft>
                <a:spcPts val="0"/>
              </a:spcAft>
              <a:buSzPts val="23600"/>
              <a:buNone/>
              <a:defRPr sz="23600"/>
            </a:lvl1pPr>
            <a:lvl2pPr lvl="1" algn="ctr">
              <a:spcBef>
                <a:spcPts val="0"/>
              </a:spcBef>
              <a:spcAft>
                <a:spcPts val="0"/>
              </a:spcAft>
              <a:buSzPts val="23600"/>
              <a:buNone/>
              <a:defRPr sz="23600"/>
            </a:lvl2pPr>
            <a:lvl3pPr lvl="2" algn="ctr">
              <a:spcBef>
                <a:spcPts val="0"/>
              </a:spcBef>
              <a:spcAft>
                <a:spcPts val="0"/>
              </a:spcAft>
              <a:buSzPts val="23600"/>
              <a:buNone/>
              <a:defRPr sz="23600"/>
            </a:lvl3pPr>
            <a:lvl4pPr lvl="3" algn="ctr">
              <a:spcBef>
                <a:spcPts val="0"/>
              </a:spcBef>
              <a:spcAft>
                <a:spcPts val="0"/>
              </a:spcAft>
              <a:buSzPts val="23600"/>
              <a:buNone/>
              <a:defRPr sz="23600"/>
            </a:lvl4pPr>
            <a:lvl5pPr lvl="4" algn="ctr">
              <a:spcBef>
                <a:spcPts val="0"/>
              </a:spcBef>
              <a:spcAft>
                <a:spcPts val="0"/>
              </a:spcAft>
              <a:buSzPts val="23600"/>
              <a:buNone/>
              <a:defRPr sz="23600"/>
            </a:lvl5pPr>
            <a:lvl6pPr lvl="5" algn="ctr">
              <a:spcBef>
                <a:spcPts val="0"/>
              </a:spcBef>
              <a:spcAft>
                <a:spcPts val="0"/>
              </a:spcAft>
              <a:buSzPts val="23600"/>
              <a:buNone/>
              <a:defRPr sz="23600"/>
            </a:lvl6pPr>
            <a:lvl7pPr lvl="6" algn="ctr">
              <a:spcBef>
                <a:spcPts val="0"/>
              </a:spcBef>
              <a:spcAft>
                <a:spcPts val="0"/>
              </a:spcAft>
              <a:buSzPts val="23600"/>
              <a:buNone/>
              <a:defRPr sz="23600"/>
            </a:lvl7pPr>
            <a:lvl8pPr lvl="7" algn="ctr">
              <a:spcBef>
                <a:spcPts val="0"/>
              </a:spcBef>
              <a:spcAft>
                <a:spcPts val="0"/>
              </a:spcAft>
              <a:buSzPts val="23600"/>
              <a:buNone/>
              <a:defRPr sz="23600"/>
            </a:lvl8pPr>
            <a:lvl9pPr lvl="8" algn="ctr">
              <a:spcBef>
                <a:spcPts val="0"/>
              </a:spcBef>
              <a:spcAft>
                <a:spcPts val="0"/>
              </a:spcAft>
              <a:buSzPts val="23600"/>
              <a:buNone/>
              <a:defRPr sz="23600"/>
            </a:lvl9pPr>
          </a:lstStyle>
          <a:p/>
        </p:txBody>
      </p:sp>
      <p:sp>
        <p:nvSpPr>
          <p:cNvPr id="11" name="Google Shape;11;p2"/>
          <p:cNvSpPr txBox="1"/>
          <p:nvPr>
            <p:ph idx="1" type="subTitle"/>
          </p:nvPr>
        </p:nvSpPr>
        <p:spPr>
          <a:xfrm>
            <a:off x="1246800" y="16123022"/>
            <a:ext cx="34082400" cy="4509000"/>
          </a:xfrm>
          <a:prstGeom prst="rect">
            <a:avLst/>
          </a:prstGeom>
        </p:spPr>
        <p:txBody>
          <a:bodyPr anchorCtr="0" anchor="t" bIns="415375" lIns="415375" spcFirstLastPara="1" rIns="415375" wrap="square" tIns="415375">
            <a:normAutofit/>
          </a:bodyPr>
          <a:lstStyle>
            <a:lvl1pPr lvl="0" algn="ctr">
              <a:lnSpc>
                <a:spcPct val="100000"/>
              </a:lnSpc>
              <a:spcBef>
                <a:spcPts val="0"/>
              </a:spcBef>
              <a:spcAft>
                <a:spcPts val="0"/>
              </a:spcAft>
              <a:buSzPts val="12700"/>
              <a:buNone/>
              <a:defRPr sz="12700"/>
            </a:lvl1pPr>
            <a:lvl2pPr lvl="1" algn="ctr">
              <a:lnSpc>
                <a:spcPct val="100000"/>
              </a:lnSpc>
              <a:spcBef>
                <a:spcPts val="0"/>
              </a:spcBef>
              <a:spcAft>
                <a:spcPts val="0"/>
              </a:spcAft>
              <a:buSzPts val="12700"/>
              <a:buNone/>
              <a:defRPr sz="12700"/>
            </a:lvl2pPr>
            <a:lvl3pPr lvl="2" algn="ctr">
              <a:lnSpc>
                <a:spcPct val="100000"/>
              </a:lnSpc>
              <a:spcBef>
                <a:spcPts val="0"/>
              </a:spcBef>
              <a:spcAft>
                <a:spcPts val="0"/>
              </a:spcAft>
              <a:buSzPts val="12700"/>
              <a:buNone/>
              <a:defRPr sz="12700"/>
            </a:lvl3pPr>
            <a:lvl4pPr lvl="3" algn="ctr">
              <a:lnSpc>
                <a:spcPct val="100000"/>
              </a:lnSpc>
              <a:spcBef>
                <a:spcPts val="0"/>
              </a:spcBef>
              <a:spcAft>
                <a:spcPts val="0"/>
              </a:spcAft>
              <a:buSzPts val="12700"/>
              <a:buNone/>
              <a:defRPr sz="12700"/>
            </a:lvl4pPr>
            <a:lvl5pPr lvl="4" algn="ctr">
              <a:lnSpc>
                <a:spcPct val="100000"/>
              </a:lnSpc>
              <a:spcBef>
                <a:spcPts val="0"/>
              </a:spcBef>
              <a:spcAft>
                <a:spcPts val="0"/>
              </a:spcAft>
              <a:buSzPts val="12700"/>
              <a:buNone/>
              <a:defRPr sz="12700"/>
            </a:lvl5pPr>
            <a:lvl6pPr lvl="5" algn="ctr">
              <a:lnSpc>
                <a:spcPct val="100000"/>
              </a:lnSpc>
              <a:spcBef>
                <a:spcPts val="0"/>
              </a:spcBef>
              <a:spcAft>
                <a:spcPts val="0"/>
              </a:spcAft>
              <a:buSzPts val="12700"/>
              <a:buNone/>
              <a:defRPr sz="12700"/>
            </a:lvl6pPr>
            <a:lvl7pPr lvl="6" algn="ctr">
              <a:lnSpc>
                <a:spcPct val="100000"/>
              </a:lnSpc>
              <a:spcBef>
                <a:spcPts val="0"/>
              </a:spcBef>
              <a:spcAft>
                <a:spcPts val="0"/>
              </a:spcAft>
              <a:buSzPts val="12700"/>
              <a:buNone/>
              <a:defRPr sz="12700"/>
            </a:lvl7pPr>
            <a:lvl8pPr lvl="7" algn="ctr">
              <a:lnSpc>
                <a:spcPct val="100000"/>
              </a:lnSpc>
              <a:spcBef>
                <a:spcPts val="0"/>
              </a:spcBef>
              <a:spcAft>
                <a:spcPts val="0"/>
              </a:spcAft>
              <a:buSzPts val="12700"/>
              <a:buNone/>
              <a:defRPr sz="12700"/>
            </a:lvl8pPr>
            <a:lvl9pPr lvl="8" algn="ctr">
              <a:lnSpc>
                <a:spcPct val="100000"/>
              </a:lnSpc>
              <a:spcBef>
                <a:spcPts val="0"/>
              </a:spcBef>
              <a:spcAft>
                <a:spcPts val="0"/>
              </a:spcAft>
              <a:buSzPts val="12700"/>
              <a:buNone/>
              <a:defRPr sz="12700"/>
            </a:lvl9pPr>
          </a:lstStyle>
          <a:p/>
        </p:txBody>
      </p:sp>
      <p:sp>
        <p:nvSpPr>
          <p:cNvPr id="12" name="Google Shape;12;p2"/>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246800" y="6292622"/>
            <a:ext cx="34082400" cy="11170200"/>
          </a:xfrm>
          <a:prstGeom prst="rect">
            <a:avLst/>
          </a:prstGeom>
        </p:spPr>
        <p:txBody>
          <a:bodyPr anchorCtr="0" anchor="b" bIns="415375" lIns="415375" spcFirstLastPara="1" rIns="415375" wrap="square" tIns="415375">
            <a:normAutofit/>
          </a:bodyPr>
          <a:lstStyle>
            <a:lvl1pPr lvl="0" algn="ctr">
              <a:spcBef>
                <a:spcPts val="0"/>
              </a:spcBef>
              <a:spcAft>
                <a:spcPts val="0"/>
              </a:spcAft>
              <a:buSzPts val="54500"/>
              <a:buNone/>
              <a:defRPr sz="54500"/>
            </a:lvl1pPr>
            <a:lvl2pPr lvl="1" algn="ctr">
              <a:spcBef>
                <a:spcPts val="0"/>
              </a:spcBef>
              <a:spcAft>
                <a:spcPts val="0"/>
              </a:spcAft>
              <a:buSzPts val="54500"/>
              <a:buNone/>
              <a:defRPr sz="54500"/>
            </a:lvl2pPr>
            <a:lvl3pPr lvl="2" algn="ctr">
              <a:spcBef>
                <a:spcPts val="0"/>
              </a:spcBef>
              <a:spcAft>
                <a:spcPts val="0"/>
              </a:spcAft>
              <a:buSzPts val="54500"/>
              <a:buNone/>
              <a:defRPr sz="54500"/>
            </a:lvl3pPr>
            <a:lvl4pPr lvl="3" algn="ctr">
              <a:spcBef>
                <a:spcPts val="0"/>
              </a:spcBef>
              <a:spcAft>
                <a:spcPts val="0"/>
              </a:spcAft>
              <a:buSzPts val="54500"/>
              <a:buNone/>
              <a:defRPr sz="54500"/>
            </a:lvl4pPr>
            <a:lvl5pPr lvl="4" algn="ctr">
              <a:spcBef>
                <a:spcPts val="0"/>
              </a:spcBef>
              <a:spcAft>
                <a:spcPts val="0"/>
              </a:spcAft>
              <a:buSzPts val="54500"/>
              <a:buNone/>
              <a:defRPr sz="54500"/>
            </a:lvl5pPr>
            <a:lvl6pPr lvl="5" algn="ctr">
              <a:spcBef>
                <a:spcPts val="0"/>
              </a:spcBef>
              <a:spcAft>
                <a:spcPts val="0"/>
              </a:spcAft>
              <a:buSzPts val="54500"/>
              <a:buNone/>
              <a:defRPr sz="54500"/>
            </a:lvl6pPr>
            <a:lvl7pPr lvl="6" algn="ctr">
              <a:spcBef>
                <a:spcPts val="0"/>
              </a:spcBef>
              <a:spcAft>
                <a:spcPts val="0"/>
              </a:spcAft>
              <a:buSzPts val="54500"/>
              <a:buNone/>
              <a:defRPr sz="54500"/>
            </a:lvl7pPr>
            <a:lvl8pPr lvl="7" algn="ctr">
              <a:spcBef>
                <a:spcPts val="0"/>
              </a:spcBef>
              <a:spcAft>
                <a:spcPts val="0"/>
              </a:spcAft>
              <a:buSzPts val="54500"/>
              <a:buNone/>
              <a:defRPr sz="54500"/>
            </a:lvl8pPr>
            <a:lvl9pPr lvl="8" algn="ctr">
              <a:spcBef>
                <a:spcPts val="0"/>
              </a:spcBef>
              <a:spcAft>
                <a:spcPts val="0"/>
              </a:spcAft>
              <a:buSzPts val="54500"/>
              <a:buNone/>
              <a:defRPr sz="54500"/>
            </a:lvl9pPr>
          </a:lstStyle>
          <a:p>
            <a:r>
              <a:t>xx%</a:t>
            </a:r>
          </a:p>
        </p:txBody>
      </p:sp>
      <p:sp>
        <p:nvSpPr>
          <p:cNvPr id="46" name="Google Shape;46;p11"/>
          <p:cNvSpPr txBox="1"/>
          <p:nvPr>
            <p:ph idx="1" type="body"/>
          </p:nvPr>
        </p:nvSpPr>
        <p:spPr>
          <a:xfrm>
            <a:off x="1246800" y="17932658"/>
            <a:ext cx="34082400" cy="7400100"/>
          </a:xfrm>
          <a:prstGeom prst="rect">
            <a:avLst/>
          </a:prstGeom>
        </p:spPr>
        <p:txBody>
          <a:bodyPr anchorCtr="0" anchor="t" bIns="415375" lIns="415375" spcFirstLastPara="1" rIns="415375" wrap="square" tIns="415375">
            <a:normAutofit/>
          </a:bodyPr>
          <a:lstStyle>
            <a:lvl1pPr indent="-749300" lvl="0" marL="457200" algn="ctr">
              <a:spcBef>
                <a:spcPts val="0"/>
              </a:spcBef>
              <a:spcAft>
                <a:spcPts val="0"/>
              </a:spcAft>
              <a:buSzPts val="8200"/>
              <a:buChar char="●"/>
              <a:defRPr/>
            </a:lvl1pPr>
            <a:lvl2pPr indent="-635000" lvl="1" marL="914400" algn="ctr">
              <a:spcBef>
                <a:spcPts val="0"/>
              </a:spcBef>
              <a:spcAft>
                <a:spcPts val="0"/>
              </a:spcAft>
              <a:buSzPts val="6400"/>
              <a:buChar char="○"/>
              <a:defRPr/>
            </a:lvl2pPr>
            <a:lvl3pPr indent="-635000" lvl="2" marL="1371600" algn="ctr">
              <a:spcBef>
                <a:spcPts val="0"/>
              </a:spcBef>
              <a:spcAft>
                <a:spcPts val="0"/>
              </a:spcAft>
              <a:buSzPts val="6400"/>
              <a:buChar char="■"/>
              <a:defRPr/>
            </a:lvl3pPr>
            <a:lvl4pPr indent="-635000" lvl="3" marL="1828800" algn="ctr">
              <a:spcBef>
                <a:spcPts val="0"/>
              </a:spcBef>
              <a:spcAft>
                <a:spcPts val="0"/>
              </a:spcAft>
              <a:buSzPts val="6400"/>
              <a:buChar char="●"/>
              <a:defRPr/>
            </a:lvl4pPr>
            <a:lvl5pPr indent="-635000" lvl="4" marL="2286000" algn="ctr">
              <a:spcBef>
                <a:spcPts val="0"/>
              </a:spcBef>
              <a:spcAft>
                <a:spcPts val="0"/>
              </a:spcAft>
              <a:buSzPts val="6400"/>
              <a:buChar char="○"/>
              <a:defRPr/>
            </a:lvl5pPr>
            <a:lvl6pPr indent="-635000" lvl="5" marL="2743200" algn="ctr">
              <a:spcBef>
                <a:spcPts val="0"/>
              </a:spcBef>
              <a:spcAft>
                <a:spcPts val="0"/>
              </a:spcAft>
              <a:buSzPts val="6400"/>
              <a:buChar char="■"/>
              <a:defRPr/>
            </a:lvl6pPr>
            <a:lvl7pPr indent="-635000" lvl="6" marL="3200400" algn="ctr">
              <a:spcBef>
                <a:spcPts val="0"/>
              </a:spcBef>
              <a:spcAft>
                <a:spcPts val="0"/>
              </a:spcAft>
              <a:buSzPts val="6400"/>
              <a:buChar char="●"/>
              <a:defRPr/>
            </a:lvl7pPr>
            <a:lvl8pPr indent="-635000" lvl="7" marL="3657600" algn="ctr">
              <a:spcBef>
                <a:spcPts val="0"/>
              </a:spcBef>
              <a:spcAft>
                <a:spcPts val="0"/>
              </a:spcAft>
              <a:buSzPts val="6400"/>
              <a:buChar char="○"/>
              <a:defRPr/>
            </a:lvl8pPr>
            <a:lvl9pPr indent="-635000" lvl="8" marL="4114800" algn="ctr">
              <a:spcBef>
                <a:spcPts val="0"/>
              </a:spcBef>
              <a:spcAft>
                <a:spcPts val="0"/>
              </a:spcAft>
              <a:buSzPts val="6400"/>
              <a:buChar char="■"/>
              <a:defRPr/>
            </a:lvl9pPr>
          </a:lstStyle>
          <a:p/>
        </p:txBody>
      </p:sp>
      <p:sp>
        <p:nvSpPr>
          <p:cNvPr id="47" name="Google Shape;47;p11"/>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246800" y="12235947"/>
            <a:ext cx="34082400" cy="4788900"/>
          </a:xfrm>
          <a:prstGeom prst="rect">
            <a:avLst/>
          </a:prstGeom>
        </p:spPr>
        <p:txBody>
          <a:bodyPr anchorCtr="0" anchor="ctr" bIns="415375" lIns="415375" spcFirstLastPara="1" rIns="415375" wrap="square" tIns="415375">
            <a:normAutofit/>
          </a:bodyPr>
          <a:lstStyle>
            <a:lvl1pPr lvl="0" algn="ctr">
              <a:spcBef>
                <a:spcPts val="0"/>
              </a:spcBef>
              <a:spcAft>
                <a:spcPts val="0"/>
              </a:spcAft>
              <a:buSzPts val="16400"/>
              <a:buNone/>
              <a:defRPr sz="16400"/>
            </a:lvl1pPr>
            <a:lvl2pPr lvl="1" algn="ctr">
              <a:spcBef>
                <a:spcPts val="0"/>
              </a:spcBef>
              <a:spcAft>
                <a:spcPts val="0"/>
              </a:spcAft>
              <a:buSzPts val="16400"/>
              <a:buNone/>
              <a:defRPr sz="16400"/>
            </a:lvl2pPr>
            <a:lvl3pPr lvl="2" algn="ctr">
              <a:spcBef>
                <a:spcPts val="0"/>
              </a:spcBef>
              <a:spcAft>
                <a:spcPts val="0"/>
              </a:spcAft>
              <a:buSzPts val="16400"/>
              <a:buNone/>
              <a:defRPr sz="16400"/>
            </a:lvl3pPr>
            <a:lvl4pPr lvl="3" algn="ctr">
              <a:spcBef>
                <a:spcPts val="0"/>
              </a:spcBef>
              <a:spcAft>
                <a:spcPts val="0"/>
              </a:spcAft>
              <a:buSzPts val="16400"/>
              <a:buNone/>
              <a:defRPr sz="16400"/>
            </a:lvl4pPr>
            <a:lvl5pPr lvl="4" algn="ctr">
              <a:spcBef>
                <a:spcPts val="0"/>
              </a:spcBef>
              <a:spcAft>
                <a:spcPts val="0"/>
              </a:spcAft>
              <a:buSzPts val="16400"/>
              <a:buNone/>
              <a:defRPr sz="16400"/>
            </a:lvl5pPr>
            <a:lvl6pPr lvl="5" algn="ctr">
              <a:spcBef>
                <a:spcPts val="0"/>
              </a:spcBef>
              <a:spcAft>
                <a:spcPts val="0"/>
              </a:spcAft>
              <a:buSzPts val="16400"/>
              <a:buNone/>
              <a:defRPr sz="16400"/>
            </a:lvl6pPr>
            <a:lvl7pPr lvl="6" algn="ctr">
              <a:spcBef>
                <a:spcPts val="0"/>
              </a:spcBef>
              <a:spcAft>
                <a:spcPts val="0"/>
              </a:spcAft>
              <a:buSzPts val="16400"/>
              <a:buNone/>
              <a:defRPr sz="16400"/>
            </a:lvl7pPr>
            <a:lvl8pPr lvl="7" algn="ctr">
              <a:spcBef>
                <a:spcPts val="0"/>
              </a:spcBef>
              <a:spcAft>
                <a:spcPts val="0"/>
              </a:spcAft>
              <a:buSzPts val="16400"/>
              <a:buNone/>
              <a:defRPr sz="16400"/>
            </a:lvl8pPr>
            <a:lvl9pPr lvl="8" algn="ctr">
              <a:spcBef>
                <a:spcPts val="0"/>
              </a:spcBef>
              <a:spcAft>
                <a:spcPts val="0"/>
              </a:spcAft>
              <a:buSzPts val="16400"/>
              <a:buNone/>
              <a:defRPr sz="16400"/>
            </a:lvl9pPr>
          </a:lstStyle>
          <a:p/>
        </p:txBody>
      </p:sp>
      <p:sp>
        <p:nvSpPr>
          <p:cNvPr id="15" name="Google Shape;15;p3"/>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246800" y="2531698"/>
            <a:ext cx="34082400" cy="3258000"/>
          </a:xfrm>
          <a:prstGeom prst="rect">
            <a:avLst/>
          </a:prstGeom>
        </p:spPr>
        <p:txBody>
          <a:bodyPr anchorCtr="0" anchor="t" bIns="415375" lIns="415375" spcFirstLastPara="1" rIns="415375" wrap="square" tIns="415375">
            <a:normAutofit/>
          </a:bodyPr>
          <a:lstStyle>
            <a:lvl1pPr lvl="0">
              <a:spcBef>
                <a:spcPts val="0"/>
              </a:spcBef>
              <a:spcAft>
                <a:spcPts val="0"/>
              </a:spcAft>
              <a:buSzPts val="12700"/>
              <a:buNone/>
              <a:defRPr/>
            </a:lvl1pPr>
            <a:lvl2pPr lvl="1">
              <a:spcBef>
                <a:spcPts val="0"/>
              </a:spcBef>
              <a:spcAft>
                <a:spcPts val="0"/>
              </a:spcAft>
              <a:buSzPts val="12700"/>
              <a:buNone/>
              <a:defRPr/>
            </a:lvl2pPr>
            <a:lvl3pPr lvl="2">
              <a:spcBef>
                <a:spcPts val="0"/>
              </a:spcBef>
              <a:spcAft>
                <a:spcPts val="0"/>
              </a:spcAft>
              <a:buSzPts val="12700"/>
              <a:buNone/>
              <a:defRPr/>
            </a:lvl3pPr>
            <a:lvl4pPr lvl="3">
              <a:spcBef>
                <a:spcPts val="0"/>
              </a:spcBef>
              <a:spcAft>
                <a:spcPts val="0"/>
              </a:spcAft>
              <a:buSzPts val="12700"/>
              <a:buNone/>
              <a:defRPr/>
            </a:lvl4pPr>
            <a:lvl5pPr lvl="4">
              <a:spcBef>
                <a:spcPts val="0"/>
              </a:spcBef>
              <a:spcAft>
                <a:spcPts val="0"/>
              </a:spcAft>
              <a:buSzPts val="12700"/>
              <a:buNone/>
              <a:defRPr/>
            </a:lvl5pPr>
            <a:lvl6pPr lvl="5">
              <a:spcBef>
                <a:spcPts val="0"/>
              </a:spcBef>
              <a:spcAft>
                <a:spcPts val="0"/>
              </a:spcAft>
              <a:buSzPts val="12700"/>
              <a:buNone/>
              <a:defRPr/>
            </a:lvl6pPr>
            <a:lvl7pPr lvl="6">
              <a:spcBef>
                <a:spcPts val="0"/>
              </a:spcBef>
              <a:spcAft>
                <a:spcPts val="0"/>
              </a:spcAft>
              <a:buSzPts val="12700"/>
              <a:buNone/>
              <a:defRPr/>
            </a:lvl7pPr>
            <a:lvl8pPr lvl="7">
              <a:spcBef>
                <a:spcPts val="0"/>
              </a:spcBef>
              <a:spcAft>
                <a:spcPts val="0"/>
              </a:spcAft>
              <a:buSzPts val="12700"/>
              <a:buNone/>
              <a:defRPr/>
            </a:lvl8pPr>
            <a:lvl9pPr lvl="8">
              <a:spcBef>
                <a:spcPts val="0"/>
              </a:spcBef>
              <a:spcAft>
                <a:spcPts val="0"/>
              </a:spcAft>
              <a:buSzPts val="12700"/>
              <a:buNone/>
              <a:defRPr/>
            </a:lvl9pPr>
          </a:lstStyle>
          <a:p/>
        </p:txBody>
      </p:sp>
      <p:sp>
        <p:nvSpPr>
          <p:cNvPr id="18" name="Google Shape;18;p4"/>
          <p:cNvSpPr txBox="1"/>
          <p:nvPr>
            <p:ph idx="1" type="body"/>
          </p:nvPr>
        </p:nvSpPr>
        <p:spPr>
          <a:xfrm>
            <a:off x="1246800" y="6556302"/>
            <a:ext cx="34082400" cy="19435500"/>
          </a:xfrm>
          <a:prstGeom prst="rect">
            <a:avLst/>
          </a:prstGeom>
        </p:spPr>
        <p:txBody>
          <a:bodyPr anchorCtr="0" anchor="t" bIns="415375" lIns="415375" spcFirstLastPara="1" rIns="415375" wrap="square" tIns="415375">
            <a:normAutofit/>
          </a:bodyPr>
          <a:lstStyle>
            <a:lvl1pPr indent="-749300" lvl="0" marL="457200">
              <a:spcBef>
                <a:spcPts val="0"/>
              </a:spcBef>
              <a:spcAft>
                <a:spcPts val="0"/>
              </a:spcAft>
              <a:buSzPts val="8200"/>
              <a:buChar char="●"/>
              <a:defRPr/>
            </a:lvl1pPr>
            <a:lvl2pPr indent="-635000" lvl="1" marL="914400">
              <a:spcBef>
                <a:spcPts val="0"/>
              </a:spcBef>
              <a:spcAft>
                <a:spcPts val="0"/>
              </a:spcAft>
              <a:buSzPts val="6400"/>
              <a:buChar char="○"/>
              <a:defRPr/>
            </a:lvl2pPr>
            <a:lvl3pPr indent="-635000" lvl="2" marL="1371600">
              <a:spcBef>
                <a:spcPts val="0"/>
              </a:spcBef>
              <a:spcAft>
                <a:spcPts val="0"/>
              </a:spcAft>
              <a:buSzPts val="6400"/>
              <a:buChar char="■"/>
              <a:defRPr/>
            </a:lvl3pPr>
            <a:lvl4pPr indent="-635000" lvl="3" marL="1828800">
              <a:spcBef>
                <a:spcPts val="0"/>
              </a:spcBef>
              <a:spcAft>
                <a:spcPts val="0"/>
              </a:spcAft>
              <a:buSzPts val="6400"/>
              <a:buChar char="●"/>
              <a:defRPr/>
            </a:lvl4pPr>
            <a:lvl5pPr indent="-635000" lvl="4" marL="2286000">
              <a:spcBef>
                <a:spcPts val="0"/>
              </a:spcBef>
              <a:spcAft>
                <a:spcPts val="0"/>
              </a:spcAft>
              <a:buSzPts val="6400"/>
              <a:buChar char="○"/>
              <a:defRPr/>
            </a:lvl5pPr>
            <a:lvl6pPr indent="-635000" lvl="5" marL="2743200">
              <a:spcBef>
                <a:spcPts val="0"/>
              </a:spcBef>
              <a:spcAft>
                <a:spcPts val="0"/>
              </a:spcAft>
              <a:buSzPts val="6400"/>
              <a:buChar char="■"/>
              <a:defRPr/>
            </a:lvl6pPr>
            <a:lvl7pPr indent="-635000" lvl="6" marL="3200400">
              <a:spcBef>
                <a:spcPts val="0"/>
              </a:spcBef>
              <a:spcAft>
                <a:spcPts val="0"/>
              </a:spcAft>
              <a:buSzPts val="6400"/>
              <a:buChar char="●"/>
              <a:defRPr/>
            </a:lvl7pPr>
            <a:lvl8pPr indent="-635000" lvl="7" marL="3657600">
              <a:spcBef>
                <a:spcPts val="0"/>
              </a:spcBef>
              <a:spcAft>
                <a:spcPts val="0"/>
              </a:spcAft>
              <a:buSzPts val="6400"/>
              <a:buChar char="○"/>
              <a:defRPr/>
            </a:lvl8pPr>
            <a:lvl9pPr indent="-635000" lvl="8" marL="4114800">
              <a:spcBef>
                <a:spcPts val="0"/>
              </a:spcBef>
              <a:spcAft>
                <a:spcPts val="0"/>
              </a:spcAft>
              <a:buSzPts val="6400"/>
              <a:buChar char="■"/>
              <a:defRPr/>
            </a:lvl9pPr>
          </a:lstStyle>
          <a:p/>
        </p:txBody>
      </p:sp>
      <p:sp>
        <p:nvSpPr>
          <p:cNvPr id="19" name="Google Shape;19;p4"/>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246800" y="2531698"/>
            <a:ext cx="34082400" cy="3258000"/>
          </a:xfrm>
          <a:prstGeom prst="rect">
            <a:avLst/>
          </a:prstGeom>
        </p:spPr>
        <p:txBody>
          <a:bodyPr anchorCtr="0" anchor="t" bIns="415375" lIns="415375" spcFirstLastPara="1" rIns="415375" wrap="square" tIns="415375">
            <a:normAutofit/>
          </a:bodyPr>
          <a:lstStyle>
            <a:lvl1pPr lvl="0">
              <a:spcBef>
                <a:spcPts val="0"/>
              </a:spcBef>
              <a:spcAft>
                <a:spcPts val="0"/>
              </a:spcAft>
              <a:buSzPts val="12700"/>
              <a:buNone/>
              <a:defRPr/>
            </a:lvl1pPr>
            <a:lvl2pPr lvl="1">
              <a:spcBef>
                <a:spcPts val="0"/>
              </a:spcBef>
              <a:spcAft>
                <a:spcPts val="0"/>
              </a:spcAft>
              <a:buSzPts val="12700"/>
              <a:buNone/>
              <a:defRPr/>
            </a:lvl2pPr>
            <a:lvl3pPr lvl="2">
              <a:spcBef>
                <a:spcPts val="0"/>
              </a:spcBef>
              <a:spcAft>
                <a:spcPts val="0"/>
              </a:spcAft>
              <a:buSzPts val="12700"/>
              <a:buNone/>
              <a:defRPr/>
            </a:lvl3pPr>
            <a:lvl4pPr lvl="3">
              <a:spcBef>
                <a:spcPts val="0"/>
              </a:spcBef>
              <a:spcAft>
                <a:spcPts val="0"/>
              </a:spcAft>
              <a:buSzPts val="12700"/>
              <a:buNone/>
              <a:defRPr/>
            </a:lvl4pPr>
            <a:lvl5pPr lvl="4">
              <a:spcBef>
                <a:spcPts val="0"/>
              </a:spcBef>
              <a:spcAft>
                <a:spcPts val="0"/>
              </a:spcAft>
              <a:buSzPts val="12700"/>
              <a:buNone/>
              <a:defRPr/>
            </a:lvl5pPr>
            <a:lvl6pPr lvl="5">
              <a:spcBef>
                <a:spcPts val="0"/>
              </a:spcBef>
              <a:spcAft>
                <a:spcPts val="0"/>
              </a:spcAft>
              <a:buSzPts val="12700"/>
              <a:buNone/>
              <a:defRPr/>
            </a:lvl6pPr>
            <a:lvl7pPr lvl="6">
              <a:spcBef>
                <a:spcPts val="0"/>
              </a:spcBef>
              <a:spcAft>
                <a:spcPts val="0"/>
              </a:spcAft>
              <a:buSzPts val="12700"/>
              <a:buNone/>
              <a:defRPr/>
            </a:lvl7pPr>
            <a:lvl8pPr lvl="7">
              <a:spcBef>
                <a:spcPts val="0"/>
              </a:spcBef>
              <a:spcAft>
                <a:spcPts val="0"/>
              </a:spcAft>
              <a:buSzPts val="12700"/>
              <a:buNone/>
              <a:defRPr/>
            </a:lvl8pPr>
            <a:lvl9pPr lvl="8">
              <a:spcBef>
                <a:spcPts val="0"/>
              </a:spcBef>
              <a:spcAft>
                <a:spcPts val="0"/>
              </a:spcAft>
              <a:buSzPts val="12700"/>
              <a:buNone/>
              <a:defRPr/>
            </a:lvl9pPr>
          </a:lstStyle>
          <a:p/>
        </p:txBody>
      </p:sp>
      <p:sp>
        <p:nvSpPr>
          <p:cNvPr id="22" name="Google Shape;22;p5"/>
          <p:cNvSpPr txBox="1"/>
          <p:nvPr>
            <p:ph idx="1" type="body"/>
          </p:nvPr>
        </p:nvSpPr>
        <p:spPr>
          <a:xfrm>
            <a:off x="1246800" y="6556302"/>
            <a:ext cx="15999600" cy="19435500"/>
          </a:xfrm>
          <a:prstGeom prst="rect">
            <a:avLst/>
          </a:prstGeom>
        </p:spPr>
        <p:txBody>
          <a:bodyPr anchorCtr="0" anchor="t" bIns="415375" lIns="415375" spcFirstLastPara="1" rIns="415375" wrap="square" tIns="415375">
            <a:normAutofit/>
          </a:bodyPr>
          <a:lstStyle>
            <a:lvl1pPr indent="-635000" lvl="0" marL="457200">
              <a:spcBef>
                <a:spcPts val="0"/>
              </a:spcBef>
              <a:spcAft>
                <a:spcPts val="0"/>
              </a:spcAft>
              <a:buSzPts val="6400"/>
              <a:buChar char="●"/>
              <a:defRPr sz="6400"/>
            </a:lvl1pPr>
            <a:lvl2pPr indent="-577850" lvl="1" marL="914400">
              <a:spcBef>
                <a:spcPts val="0"/>
              </a:spcBef>
              <a:spcAft>
                <a:spcPts val="0"/>
              </a:spcAft>
              <a:buSzPts val="5500"/>
              <a:buChar char="○"/>
              <a:defRPr sz="5500"/>
            </a:lvl2pPr>
            <a:lvl3pPr indent="-577850" lvl="2" marL="1371600">
              <a:spcBef>
                <a:spcPts val="0"/>
              </a:spcBef>
              <a:spcAft>
                <a:spcPts val="0"/>
              </a:spcAft>
              <a:buSzPts val="5500"/>
              <a:buChar char="■"/>
              <a:defRPr sz="5500"/>
            </a:lvl3pPr>
            <a:lvl4pPr indent="-577850" lvl="3" marL="1828800">
              <a:spcBef>
                <a:spcPts val="0"/>
              </a:spcBef>
              <a:spcAft>
                <a:spcPts val="0"/>
              </a:spcAft>
              <a:buSzPts val="5500"/>
              <a:buChar char="●"/>
              <a:defRPr sz="5500"/>
            </a:lvl4pPr>
            <a:lvl5pPr indent="-577850" lvl="4" marL="2286000">
              <a:spcBef>
                <a:spcPts val="0"/>
              </a:spcBef>
              <a:spcAft>
                <a:spcPts val="0"/>
              </a:spcAft>
              <a:buSzPts val="5500"/>
              <a:buChar char="○"/>
              <a:defRPr sz="5500"/>
            </a:lvl5pPr>
            <a:lvl6pPr indent="-577850" lvl="5" marL="2743200">
              <a:spcBef>
                <a:spcPts val="0"/>
              </a:spcBef>
              <a:spcAft>
                <a:spcPts val="0"/>
              </a:spcAft>
              <a:buSzPts val="5500"/>
              <a:buChar char="■"/>
              <a:defRPr sz="5500"/>
            </a:lvl6pPr>
            <a:lvl7pPr indent="-577850" lvl="6" marL="3200400">
              <a:spcBef>
                <a:spcPts val="0"/>
              </a:spcBef>
              <a:spcAft>
                <a:spcPts val="0"/>
              </a:spcAft>
              <a:buSzPts val="5500"/>
              <a:buChar char="●"/>
              <a:defRPr sz="5500"/>
            </a:lvl7pPr>
            <a:lvl8pPr indent="-577850" lvl="7" marL="3657600">
              <a:spcBef>
                <a:spcPts val="0"/>
              </a:spcBef>
              <a:spcAft>
                <a:spcPts val="0"/>
              </a:spcAft>
              <a:buSzPts val="5500"/>
              <a:buChar char="○"/>
              <a:defRPr sz="5500"/>
            </a:lvl8pPr>
            <a:lvl9pPr indent="-577850" lvl="8" marL="4114800">
              <a:spcBef>
                <a:spcPts val="0"/>
              </a:spcBef>
              <a:spcAft>
                <a:spcPts val="0"/>
              </a:spcAft>
              <a:buSzPts val="5500"/>
              <a:buChar char="■"/>
              <a:defRPr sz="5500"/>
            </a:lvl9pPr>
          </a:lstStyle>
          <a:p/>
        </p:txBody>
      </p:sp>
      <p:sp>
        <p:nvSpPr>
          <p:cNvPr id="23" name="Google Shape;23;p5"/>
          <p:cNvSpPr txBox="1"/>
          <p:nvPr>
            <p:ph idx="2" type="body"/>
          </p:nvPr>
        </p:nvSpPr>
        <p:spPr>
          <a:xfrm>
            <a:off x="19329600" y="6556302"/>
            <a:ext cx="15999600" cy="19435500"/>
          </a:xfrm>
          <a:prstGeom prst="rect">
            <a:avLst/>
          </a:prstGeom>
        </p:spPr>
        <p:txBody>
          <a:bodyPr anchorCtr="0" anchor="t" bIns="415375" lIns="415375" spcFirstLastPara="1" rIns="415375" wrap="square" tIns="415375">
            <a:normAutofit/>
          </a:bodyPr>
          <a:lstStyle>
            <a:lvl1pPr indent="-635000" lvl="0" marL="457200">
              <a:spcBef>
                <a:spcPts val="0"/>
              </a:spcBef>
              <a:spcAft>
                <a:spcPts val="0"/>
              </a:spcAft>
              <a:buSzPts val="6400"/>
              <a:buChar char="●"/>
              <a:defRPr sz="6400"/>
            </a:lvl1pPr>
            <a:lvl2pPr indent="-577850" lvl="1" marL="914400">
              <a:spcBef>
                <a:spcPts val="0"/>
              </a:spcBef>
              <a:spcAft>
                <a:spcPts val="0"/>
              </a:spcAft>
              <a:buSzPts val="5500"/>
              <a:buChar char="○"/>
              <a:defRPr sz="5500"/>
            </a:lvl2pPr>
            <a:lvl3pPr indent="-577850" lvl="2" marL="1371600">
              <a:spcBef>
                <a:spcPts val="0"/>
              </a:spcBef>
              <a:spcAft>
                <a:spcPts val="0"/>
              </a:spcAft>
              <a:buSzPts val="5500"/>
              <a:buChar char="■"/>
              <a:defRPr sz="5500"/>
            </a:lvl3pPr>
            <a:lvl4pPr indent="-577850" lvl="3" marL="1828800">
              <a:spcBef>
                <a:spcPts val="0"/>
              </a:spcBef>
              <a:spcAft>
                <a:spcPts val="0"/>
              </a:spcAft>
              <a:buSzPts val="5500"/>
              <a:buChar char="●"/>
              <a:defRPr sz="5500"/>
            </a:lvl4pPr>
            <a:lvl5pPr indent="-577850" lvl="4" marL="2286000">
              <a:spcBef>
                <a:spcPts val="0"/>
              </a:spcBef>
              <a:spcAft>
                <a:spcPts val="0"/>
              </a:spcAft>
              <a:buSzPts val="5500"/>
              <a:buChar char="○"/>
              <a:defRPr sz="5500"/>
            </a:lvl5pPr>
            <a:lvl6pPr indent="-577850" lvl="5" marL="2743200">
              <a:spcBef>
                <a:spcPts val="0"/>
              </a:spcBef>
              <a:spcAft>
                <a:spcPts val="0"/>
              </a:spcAft>
              <a:buSzPts val="5500"/>
              <a:buChar char="■"/>
              <a:defRPr sz="5500"/>
            </a:lvl6pPr>
            <a:lvl7pPr indent="-577850" lvl="6" marL="3200400">
              <a:spcBef>
                <a:spcPts val="0"/>
              </a:spcBef>
              <a:spcAft>
                <a:spcPts val="0"/>
              </a:spcAft>
              <a:buSzPts val="5500"/>
              <a:buChar char="●"/>
              <a:defRPr sz="5500"/>
            </a:lvl7pPr>
            <a:lvl8pPr indent="-577850" lvl="7" marL="3657600">
              <a:spcBef>
                <a:spcPts val="0"/>
              </a:spcBef>
              <a:spcAft>
                <a:spcPts val="0"/>
              </a:spcAft>
              <a:buSzPts val="5500"/>
              <a:buChar char="○"/>
              <a:defRPr sz="5500"/>
            </a:lvl8pPr>
            <a:lvl9pPr indent="-577850" lvl="8" marL="4114800">
              <a:spcBef>
                <a:spcPts val="0"/>
              </a:spcBef>
              <a:spcAft>
                <a:spcPts val="0"/>
              </a:spcAft>
              <a:buSzPts val="5500"/>
              <a:buChar char="■"/>
              <a:defRPr sz="5500"/>
            </a:lvl9pPr>
          </a:lstStyle>
          <a:p/>
        </p:txBody>
      </p:sp>
      <p:sp>
        <p:nvSpPr>
          <p:cNvPr id="24" name="Google Shape;24;p5"/>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246800" y="2531698"/>
            <a:ext cx="34082400" cy="3258000"/>
          </a:xfrm>
          <a:prstGeom prst="rect">
            <a:avLst/>
          </a:prstGeom>
        </p:spPr>
        <p:txBody>
          <a:bodyPr anchorCtr="0" anchor="t" bIns="415375" lIns="415375" spcFirstLastPara="1" rIns="415375" wrap="square" tIns="415375">
            <a:normAutofit/>
          </a:bodyPr>
          <a:lstStyle>
            <a:lvl1pPr lvl="0">
              <a:spcBef>
                <a:spcPts val="0"/>
              </a:spcBef>
              <a:spcAft>
                <a:spcPts val="0"/>
              </a:spcAft>
              <a:buSzPts val="12700"/>
              <a:buNone/>
              <a:defRPr/>
            </a:lvl1pPr>
            <a:lvl2pPr lvl="1">
              <a:spcBef>
                <a:spcPts val="0"/>
              </a:spcBef>
              <a:spcAft>
                <a:spcPts val="0"/>
              </a:spcAft>
              <a:buSzPts val="12700"/>
              <a:buNone/>
              <a:defRPr/>
            </a:lvl2pPr>
            <a:lvl3pPr lvl="2">
              <a:spcBef>
                <a:spcPts val="0"/>
              </a:spcBef>
              <a:spcAft>
                <a:spcPts val="0"/>
              </a:spcAft>
              <a:buSzPts val="12700"/>
              <a:buNone/>
              <a:defRPr/>
            </a:lvl3pPr>
            <a:lvl4pPr lvl="3">
              <a:spcBef>
                <a:spcPts val="0"/>
              </a:spcBef>
              <a:spcAft>
                <a:spcPts val="0"/>
              </a:spcAft>
              <a:buSzPts val="12700"/>
              <a:buNone/>
              <a:defRPr/>
            </a:lvl4pPr>
            <a:lvl5pPr lvl="4">
              <a:spcBef>
                <a:spcPts val="0"/>
              </a:spcBef>
              <a:spcAft>
                <a:spcPts val="0"/>
              </a:spcAft>
              <a:buSzPts val="12700"/>
              <a:buNone/>
              <a:defRPr/>
            </a:lvl5pPr>
            <a:lvl6pPr lvl="5">
              <a:spcBef>
                <a:spcPts val="0"/>
              </a:spcBef>
              <a:spcAft>
                <a:spcPts val="0"/>
              </a:spcAft>
              <a:buSzPts val="12700"/>
              <a:buNone/>
              <a:defRPr/>
            </a:lvl6pPr>
            <a:lvl7pPr lvl="6">
              <a:spcBef>
                <a:spcPts val="0"/>
              </a:spcBef>
              <a:spcAft>
                <a:spcPts val="0"/>
              </a:spcAft>
              <a:buSzPts val="12700"/>
              <a:buNone/>
              <a:defRPr/>
            </a:lvl7pPr>
            <a:lvl8pPr lvl="7">
              <a:spcBef>
                <a:spcPts val="0"/>
              </a:spcBef>
              <a:spcAft>
                <a:spcPts val="0"/>
              </a:spcAft>
              <a:buSzPts val="12700"/>
              <a:buNone/>
              <a:defRPr/>
            </a:lvl8pPr>
            <a:lvl9pPr lvl="8">
              <a:spcBef>
                <a:spcPts val="0"/>
              </a:spcBef>
              <a:spcAft>
                <a:spcPts val="0"/>
              </a:spcAft>
              <a:buSzPts val="12700"/>
              <a:buNone/>
              <a:defRPr/>
            </a:lvl9pPr>
          </a:lstStyle>
          <a:p/>
        </p:txBody>
      </p:sp>
      <p:sp>
        <p:nvSpPr>
          <p:cNvPr id="27" name="Google Shape;27;p6"/>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246800" y="3160747"/>
            <a:ext cx="11232000" cy="4299300"/>
          </a:xfrm>
          <a:prstGeom prst="rect">
            <a:avLst/>
          </a:prstGeom>
        </p:spPr>
        <p:txBody>
          <a:bodyPr anchorCtr="0" anchor="b" bIns="415375" lIns="415375" spcFirstLastPara="1" rIns="415375" wrap="square" tIns="415375">
            <a:normAutofit/>
          </a:bodyPr>
          <a:lstStyle>
            <a:lvl1pPr lvl="0">
              <a:spcBef>
                <a:spcPts val="0"/>
              </a:spcBef>
              <a:spcAft>
                <a:spcPts val="0"/>
              </a:spcAft>
              <a:buSzPts val="10900"/>
              <a:buNone/>
              <a:defRPr sz="10900"/>
            </a:lvl1pPr>
            <a:lvl2pPr lvl="1">
              <a:spcBef>
                <a:spcPts val="0"/>
              </a:spcBef>
              <a:spcAft>
                <a:spcPts val="0"/>
              </a:spcAft>
              <a:buSzPts val="10900"/>
              <a:buNone/>
              <a:defRPr sz="10900"/>
            </a:lvl2pPr>
            <a:lvl3pPr lvl="2">
              <a:spcBef>
                <a:spcPts val="0"/>
              </a:spcBef>
              <a:spcAft>
                <a:spcPts val="0"/>
              </a:spcAft>
              <a:buSzPts val="10900"/>
              <a:buNone/>
              <a:defRPr sz="10900"/>
            </a:lvl3pPr>
            <a:lvl4pPr lvl="3">
              <a:spcBef>
                <a:spcPts val="0"/>
              </a:spcBef>
              <a:spcAft>
                <a:spcPts val="0"/>
              </a:spcAft>
              <a:buSzPts val="10900"/>
              <a:buNone/>
              <a:defRPr sz="10900"/>
            </a:lvl4pPr>
            <a:lvl5pPr lvl="4">
              <a:spcBef>
                <a:spcPts val="0"/>
              </a:spcBef>
              <a:spcAft>
                <a:spcPts val="0"/>
              </a:spcAft>
              <a:buSzPts val="10900"/>
              <a:buNone/>
              <a:defRPr sz="10900"/>
            </a:lvl5pPr>
            <a:lvl6pPr lvl="5">
              <a:spcBef>
                <a:spcPts val="0"/>
              </a:spcBef>
              <a:spcAft>
                <a:spcPts val="0"/>
              </a:spcAft>
              <a:buSzPts val="10900"/>
              <a:buNone/>
              <a:defRPr sz="10900"/>
            </a:lvl6pPr>
            <a:lvl7pPr lvl="6">
              <a:spcBef>
                <a:spcPts val="0"/>
              </a:spcBef>
              <a:spcAft>
                <a:spcPts val="0"/>
              </a:spcAft>
              <a:buSzPts val="10900"/>
              <a:buNone/>
              <a:defRPr sz="10900"/>
            </a:lvl7pPr>
            <a:lvl8pPr lvl="7">
              <a:spcBef>
                <a:spcPts val="0"/>
              </a:spcBef>
              <a:spcAft>
                <a:spcPts val="0"/>
              </a:spcAft>
              <a:buSzPts val="10900"/>
              <a:buNone/>
              <a:defRPr sz="10900"/>
            </a:lvl8pPr>
            <a:lvl9pPr lvl="8">
              <a:spcBef>
                <a:spcPts val="0"/>
              </a:spcBef>
              <a:spcAft>
                <a:spcPts val="0"/>
              </a:spcAft>
              <a:buSzPts val="10900"/>
              <a:buNone/>
              <a:defRPr sz="10900"/>
            </a:lvl9pPr>
          </a:lstStyle>
          <a:p/>
        </p:txBody>
      </p:sp>
      <p:sp>
        <p:nvSpPr>
          <p:cNvPr id="30" name="Google Shape;30;p7"/>
          <p:cNvSpPr txBox="1"/>
          <p:nvPr>
            <p:ph idx="1" type="body"/>
          </p:nvPr>
        </p:nvSpPr>
        <p:spPr>
          <a:xfrm>
            <a:off x="1246800" y="7905280"/>
            <a:ext cx="11232000" cy="18087300"/>
          </a:xfrm>
          <a:prstGeom prst="rect">
            <a:avLst/>
          </a:prstGeom>
        </p:spPr>
        <p:txBody>
          <a:bodyPr anchorCtr="0" anchor="t" bIns="415375" lIns="415375" spcFirstLastPara="1" rIns="415375" wrap="square" tIns="415375">
            <a:normAutofit/>
          </a:bodyPr>
          <a:lstStyle>
            <a:lvl1pPr indent="-577850" lvl="0" marL="457200">
              <a:spcBef>
                <a:spcPts val="0"/>
              </a:spcBef>
              <a:spcAft>
                <a:spcPts val="0"/>
              </a:spcAft>
              <a:buSzPts val="5500"/>
              <a:buChar char="●"/>
              <a:defRPr sz="5500"/>
            </a:lvl1pPr>
            <a:lvl2pPr indent="-577850" lvl="1" marL="914400">
              <a:spcBef>
                <a:spcPts val="0"/>
              </a:spcBef>
              <a:spcAft>
                <a:spcPts val="0"/>
              </a:spcAft>
              <a:buSzPts val="5500"/>
              <a:buChar char="○"/>
              <a:defRPr sz="5500"/>
            </a:lvl2pPr>
            <a:lvl3pPr indent="-577850" lvl="2" marL="1371600">
              <a:spcBef>
                <a:spcPts val="0"/>
              </a:spcBef>
              <a:spcAft>
                <a:spcPts val="0"/>
              </a:spcAft>
              <a:buSzPts val="5500"/>
              <a:buChar char="■"/>
              <a:defRPr sz="5500"/>
            </a:lvl3pPr>
            <a:lvl4pPr indent="-577850" lvl="3" marL="1828800">
              <a:spcBef>
                <a:spcPts val="0"/>
              </a:spcBef>
              <a:spcAft>
                <a:spcPts val="0"/>
              </a:spcAft>
              <a:buSzPts val="5500"/>
              <a:buChar char="●"/>
              <a:defRPr sz="5500"/>
            </a:lvl4pPr>
            <a:lvl5pPr indent="-577850" lvl="4" marL="2286000">
              <a:spcBef>
                <a:spcPts val="0"/>
              </a:spcBef>
              <a:spcAft>
                <a:spcPts val="0"/>
              </a:spcAft>
              <a:buSzPts val="5500"/>
              <a:buChar char="○"/>
              <a:defRPr sz="5500"/>
            </a:lvl5pPr>
            <a:lvl6pPr indent="-577850" lvl="5" marL="2743200">
              <a:spcBef>
                <a:spcPts val="0"/>
              </a:spcBef>
              <a:spcAft>
                <a:spcPts val="0"/>
              </a:spcAft>
              <a:buSzPts val="5500"/>
              <a:buChar char="■"/>
              <a:defRPr sz="5500"/>
            </a:lvl6pPr>
            <a:lvl7pPr indent="-577850" lvl="6" marL="3200400">
              <a:spcBef>
                <a:spcPts val="0"/>
              </a:spcBef>
              <a:spcAft>
                <a:spcPts val="0"/>
              </a:spcAft>
              <a:buSzPts val="5500"/>
              <a:buChar char="●"/>
              <a:defRPr sz="5500"/>
            </a:lvl7pPr>
            <a:lvl8pPr indent="-577850" lvl="7" marL="3657600">
              <a:spcBef>
                <a:spcPts val="0"/>
              </a:spcBef>
              <a:spcAft>
                <a:spcPts val="0"/>
              </a:spcAft>
              <a:buSzPts val="5500"/>
              <a:buChar char="○"/>
              <a:defRPr sz="5500"/>
            </a:lvl8pPr>
            <a:lvl9pPr indent="-577850" lvl="8" marL="4114800">
              <a:spcBef>
                <a:spcPts val="0"/>
              </a:spcBef>
              <a:spcAft>
                <a:spcPts val="0"/>
              </a:spcAft>
              <a:buSzPts val="5500"/>
              <a:buChar char="■"/>
              <a:defRPr sz="5500"/>
            </a:lvl9pPr>
          </a:lstStyle>
          <a:p/>
        </p:txBody>
      </p:sp>
      <p:sp>
        <p:nvSpPr>
          <p:cNvPr id="31" name="Google Shape;31;p7"/>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961000" y="2560853"/>
            <a:ext cx="25471200" cy="23271900"/>
          </a:xfrm>
          <a:prstGeom prst="rect">
            <a:avLst/>
          </a:prstGeom>
        </p:spPr>
        <p:txBody>
          <a:bodyPr anchorCtr="0" anchor="ctr" bIns="415375" lIns="415375" spcFirstLastPara="1" rIns="415375" wrap="square" tIns="415375">
            <a:normAutofit/>
          </a:bodyPr>
          <a:lstStyle>
            <a:lvl1pPr lvl="0">
              <a:spcBef>
                <a:spcPts val="0"/>
              </a:spcBef>
              <a:spcAft>
                <a:spcPts val="0"/>
              </a:spcAft>
              <a:buSzPts val="21800"/>
              <a:buNone/>
              <a:defRPr sz="21800"/>
            </a:lvl1pPr>
            <a:lvl2pPr lvl="1">
              <a:spcBef>
                <a:spcPts val="0"/>
              </a:spcBef>
              <a:spcAft>
                <a:spcPts val="0"/>
              </a:spcAft>
              <a:buSzPts val="21800"/>
              <a:buNone/>
              <a:defRPr sz="21800"/>
            </a:lvl2pPr>
            <a:lvl3pPr lvl="2">
              <a:spcBef>
                <a:spcPts val="0"/>
              </a:spcBef>
              <a:spcAft>
                <a:spcPts val="0"/>
              </a:spcAft>
              <a:buSzPts val="21800"/>
              <a:buNone/>
              <a:defRPr sz="21800"/>
            </a:lvl3pPr>
            <a:lvl4pPr lvl="3">
              <a:spcBef>
                <a:spcPts val="0"/>
              </a:spcBef>
              <a:spcAft>
                <a:spcPts val="0"/>
              </a:spcAft>
              <a:buSzPts val="21800"/>
              <a:buNone/>
              <a:defRPr sz="21800"/>
            </a:lvl4pPr>
            <a:lvl5pPr lvl="4">
              <a:spcBef>
                <a:spcPts val="0"/>
              </a:spcBef>
              <a:spcAft>
                <a:spcPts val="0"/>
              </a:spcAft>
              <a:buSzPts val="21800"/>
              <a:buNone/>
              <a:defRPr sz="21800"/>
            </a:lvl5pPr>
            <a:lvl6pPr lvl="5">
              <a:spcBef>
                <a:spcPts val="0"/>
              </a:spcBef>
              <a:spcAft>
                <a:spcPts val="0"/>
              </a:spcAft>
              <a:buSzPts val="21800"/>
              <a:buNone/>
              <a:defRPr sz="21800"/>
            </a:lvl6pPr>
            <a:lvl7pPr lvl="6">
              <a:spcBef>
                <a:spcPts val="0"/>
              </a:spcBef>
              <a:spcAft>
                <a:spcPts val="0"/>
              </a:spcAft>
              <a:buSzPts val="21800"/>
              <a:buNone/>
              <a:defRPr sz="21800"/>
            </a:lvl7pPr>
            <a:lvl8pPr lvl="7">
              <a:spcBef>
                <a:spcPts val="0"/>
              </a:spcBef>
              <a:spcAft>
                <a:spcPts val="0"/>
              </a:spcAft>
              <a:buSzPts val="21800"/>
              <a:buNone/>
              <a:defRPr sz="21800"/>
            </a:lvl8pPr>
            <a:lvl9pPr lvl="8">
              <a:spcBef>
                <a:spcPts val="0"/>
              </a:spcBef>
              <a:spcAft>
                <a:spcPts val="0"/>
              </a:spcAft>
              <a:buSzPts val="21800"/>
              <a:buNone/>
              <a:defRPr sz="21800"/>
            </a:lvl9pPr>
          </a:lstStyle>
          <a:p/>
        </p:txBody>
      </p:sp>
      <p:sp>
        <p:nvSpPr>
          <p:cNvPr id="34" name="Google Shape;34;p8"/>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8288000" y="-711"/>
            <a:ext cx="18288000" cy="29260800"/>
          </a:xfrm>
          <a:prstGeom prst="rect">
            <a:avLst/>
          </a:prstGeom>
          <a:solidFill>
            <a:schemeClr val="lt2"/>
          </a:solidFill>
          <a:ln>
            <a:noFill/>
          </a:ln>
        </p:spPr>
        <p:txBody>
          <a:bodyPr anchorCtr="0" anchor="ctr" bIns="415375" lIns="415375" spcFirstLastPara="1" rIns="415375" wrap="square" tIns="4153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062000" y="7015396"/>
            <a:ext cx="16180800" cy="8432400"/>
          </a:xfrm>
          <a:prstGeom prst="rect">
            <a:avLst/>
          </a:prstGeom>
        </p:spPr>
        <p:txBody>
          <a:bodyPr anchorCtr="0" anchor="b" bIns="415375" lIns="415375" spcFirstLastPara="1" rIns="415375" wrap="square" tIns="415375">
            <a:normAutofit/>
          </a:bodyPr>
          <a:lstStyle>
            <a:lvl1pPr lvl="0" algn="ctr">
              <a:spcBef>
                <a:spcPts val="0"/>
              </a:spcBef>
              <a:spcAft>
                <a:spcPts val="0"/>
              </a:spcAft>
              <a:buSzPts val="19100"/>
              <a:buNone/>
              <a:defRPr sz="19100"/>
            </a:lvl1pPr>
            <a:lvl2pPr lvl="1" algn="ctr">
              <a:spcBef>
                <a:spcPts val="0"/>
              </a:spcBef>
              <a:spcAft>
                <a:spcPts val="0"/>
              </a:spcAft>
              <a:buSzPts val="19100"/>
              <a:buNone/>
              <a:defRPr sz="19100"/>
            </a:lvl2pPr>
            <a:lvl3pPr lvl="2" algn="ctr">
              <a:spcBef>
                <a:spcPts val="0"/>
              </a:spcBef>
              <a:spcAft>
                <a:spcPts val="0"/>
              </a:spcAft>
              <a:buSzPts val="19100"/>
              <a:buNone/>
              <a:defRPr sz="19100"/>
            </a:lvl3pPr>
            <a:lvl4pPr lvl="3" algn="ctr">
              <a:spcBef>
                <a:spcPts val="0"/>
              </a:spcBef>
              <a:spcAft>
                <a:spcPts val="0"/>
              </a:spcAft>
              <a:buSzPts val="19100"/>
              <a:buNone/>
              <a:defRPr sz="19100"/>
            </a:lvl4pPr>
            <a:lvl5pPr lvl="4" algn="ctr">
              <a:spcBef>
                <a:spcPts val="0"/>
              </a:spcBef>
              <a:spcAft>
                <a:spcPts val="0"/>
              </a:spcAft>
              <a:buSzPts val="19100"/>
              <a:buNone/>
              <a:defRPr sz="19100"/>
            </a:lvl5pPr>
            <a:lvl6pPr lvl="5" algn="ctr">
              <a:spcBef>
                <a:spcPts val="0"/>
              </a:spcBef>
              <a:spcAft>
                <a:spcPts val="0"/>
              </a:spcAft>
              <a:buSzPts val="19100"/>
              <a:buNone/>
              <a:defRPr sz="19100"/>
            </a:lvl6pPr>
            <a:lvl7pPr lvl="6" algn="ctr">
              <a:spcBef>
                <a:spcPts val="0"/>
              </a:spcBef>
              <a:spcAft>
                <a:spcPts val="0"/>
              </a:spcAft>
              <a:buSzPts val="19100"/>
              <a:buNone/>
              <a:defRPr sz="19100"/>
            </a:lvl7pPr>
            <a:lvl8pPr lvl="7" algn="ctr">
              <a:spcBef>
                <a:spcPts val="0"/>
              </a:spcBef>
              <a:spcAft>
                <a:spcPts val="0"/>
              </a:spcAft>
              <a:buSzPts val="19100"/>
              <a:buNone/>
              <a:defRPr sz="19100"/>
            </a:lvl8pPr>
            <a:lvl9pPr lvl="8" algn="ctr">
              <a:spcBef>
                <a:spcPts val="0"/>
              </a:spcBef>
              <a:spcAft>
                <a:spcPts val="0"/>
              </a:spcAft>
              <a:buSzPts val="19100"/>
              <a:buNone/>
              <a:defRPr sz="19100"/>
            </a:lvl9pPr>
          </a:lstStyle>
          <a:p/>
        </p:txBody>
      </p:sp>
      <p:sp>
        <p:nvSpPr>
          <p:cNvPr id="38" name="Google Shape;38;p9"/>
          <p:cNvSpPr txBox="1"/>
          <p:nvPr>
            <p:ph idx="1" type="subTitle"/>
          </p:nvPr>
        </p:nvSpPr>
        <p:spPr>
          <a:xfrm>
            <a:off x="1062000" y="15946382"/>
            <a:ext cx="16180800" cy="7026300"/>
          </a:xfrm>
          <a:prstGeom prst="rect">
            <a:avLst/>
          </a:prstGeom>
        </p:spPr>
        <p:txBody>
          <a:bodyPr anchorCtr="0" anchor="t" bIns="415375" lIns="415375" spcFirstLastPara="1" rIns="415375" wrap="square" tIns="415375">
            <a:normAutofit/>
          </a:bodyPr>
          <a:lstStyle>
            <a:lvl1pPr lvl="0" algn="ctr">
              <a:lnSpc>
                <a:spcPct val="100000"/>
              </a:lnSpc>
              <a:spcBef>
                <a:spcPts val="0"/>
              </a:spcBef>
              <a:spcAft>
                <a:spcPts val="0"/>
              </a:spcAft>
              <a:buSzPts val="9500"/>
              <a:buNone/>
              <a:defRPr sz="9500"/>
            </a:lvl1pPr>
            <a:lvl2pPr lvl="1" algn="ctr">
              <a:lnSpc>
                <a:spcPct val="100000"/>
              </a:lnSpc>
              <a:spcBef>
                <a:spcPts val="0"/>
              </a:spcBef>
              <a:spcAft>
                <a:spcPts val="0"/>
              </a:spcAft>
              <a:buSzPts val="9500"/>
              <a:buNone/>
              <a:defRPr sz="9500"/>
            </a:lvl2pPr>
            <a:lvl3pPr lvl="2" algn="ctr">
              <a:lnSpc>
                <a:spcPct val="100000"/>
              </a:lnSpc>
              <a:spcBef>
                <a:spcPts val="0"/>
              </a:spcBef>
              <a:spcAft>
                <a:spcPts val="0"/>
              </a:spcAft>
              <a:buSzPts val="9500"/>
              <a:buNone/>
              <a:defRPr sz="9500"/>
            </a:lvl3pPr>
            <a:lvl4pPr lvl="3" algn="ctr">
              <a:lnSpc>
                <a:spcPct val="100000"/>
              </a:lnSpc>
              <a:spcBef>
                <a:spcPts val="0"/>
              </a:spcBef>
              <a:spcAft>
                <a:spcPts val="0"/>
              </a:spcAft>
              <a:buSzPts val="9500"/>
              <a:buNone/>
              <a:defRPr sz="9500"/>
            </a:lvl4pPr>
            <a:lvl5pPr lvl="4" algn="ctr">
              <a:lnSpc>
                <a:spcPct val="100000"/>
              </a:lnSpc>
              <a:spcBef>
                <a:spcPts val="0"/>
              </a:spcBef>
              <a:spcAft>
                <a:spcPts val="0"/>
              </a:spcAft>
              <a:buSzPts val="9500"/>
              <a:buNone/>
              <a:defRPr sz="9500"/>
            </a:lvl5pPr>
            <a:lvl6pPr lvl="5" algn="ctr">
              <a:lnSpc>
                <a:spcPct val="100000"/>
              </a:lnSpc>
              <a:spcBef>
                <a:spcPts val="0"/>
              </a:spcBef>
              <a:spcAft>
                <a:spcPts val="0"/>
              </a:spcAft>
              <a:buSzPts val="9500"/>
              <a:buNone/>
              <a:defRPr sz="9500"/>
            </a:lvl6pPr>
            <a:lvl7pPr lvl="6" algn="ctr">
              <a:lnSpc>
                <a:spcPct val="100000"/>
              </a:lnSpc>
              <a:spcBef>
                <a:spcPts val="0"/>
              </a:spcBef>
              <a:spcAft>
                <a:spcPts val="0"/>
              </a:spcAft>
              <a:buSzPts val="9500"/>
              <a:buNone/>
              <a:defRPr sz="9500"/>
            </a:lvl7pPr>
            <a:lvl8pPr lvl="7" algn="ctr">
              <a:lnSpc>
                <a:spcPct val="100000"/>
              </a:lnSpc>
              <a:spcBef>
                <a:spcPts val="0"/>
              </a:spcBef>
              <a:spcAft>
                <a:spcPts val="0"/>
              </a:spcAft>
              <a:buSzPts val="9500"/>
              <a:buNone/>
              <a:defRPr sz="9500"/>
            </a:lvl8pPr>
            <a:lvl9pPr lvl="8" algn="ctr">
              <a:lnSpc>
                <a:spcPct val="100000"/>
              </a:lnSpc>
              <a:spcBef>
                <a:spcPts val="0"/>
              </a:spcBef>
              <a:spcAft>
                <a:spcPts val="0"/>
              </a:spcAft>
              <a:buSzPts val="9500"/>
              <a:buNone/>
              <a:defRPr sz="9500"/>
            </a:lvl9pPr>
          </a:lstStyle>
          <a:p/>
        </p:txBody>
      </p:sp>
      <p:sp>
        <p:nvSpPr>
          <p:cNvPr id="39" name="Google Shape;39;p9"/>
          <p:cNvSpPr txBox="1"/>
          <p:nvPr>
            <p:ph idx="2" type="body"/>
          </p:nvPr>
        </p:nvSpPr>
        <p:spPr>
          <a:xfrm>
            <a:off x="19758000" y="4119182"/>
            <a:ext cx="15348000" cy="21021000"/>
          </a:xfrm>
          <a:prstGeom prst="rect">
            <a:avLst/>
          </a:prstGeom>
        </p:spPr>
        <p:txBody>
          <a:bodyPr anchorCtr="0" anchor="ctr" bIns="415375" lIns="415375" spcFirstLastPara="1" rIns="415375" wrap="square" tIns="415375">
            <a:normAutofit/>
          </a:bodyPr>
          <a:lstStyle>
            <a:lvl1pPr indent="-749300" lvl="0" marL="457200">
              <a:spcBef>
                <a:spcPts val="0"/>
              </a:spcBef>
              <a:spcAft>
                <a:spcPts val="0"/>
              </a:spcAft>
              <a:buSzPts val="8200"/>
              <a:buChar char="●"/>
              <a:defRPr/>
            </a:lvl1pPr>
            <a:lvl2pPr indent="-635000" lvl="1" marL="914400">
              <a:spcBef>
                <a:spcPts val="0"/>
              </a:spcBef>
              <a:spcAft>
                <a:spcPts val="0"/>
              </a:spcAft>
              <a:buSzPts val="6400"/>
              <a:buChar char="○"/>
              <a:defRPr/>
            </a:lvl2pPr>
            <a:lvl3pPr indent="-635000" lvl="2" marL="1371600">
              <a:spcBef>
                <a:spcPts val="0"/>
              </a:spcBef>
              <a:spcAft>
                <a:spcPts val="0"/>
              </a:spcAft>
              <a:buSzPts val="6400"/>
              <a:buChar char="■"/>
              <a:defRPr/>
            </a:lvl3pPr>
            <a:lvl4pPr indent="-635000" lvl="3" marL="1828800">
              <a:spcBef>
                <a:spcPts val="0"/>
              </a:spcBef>
              <a:spcAft>
                <a:spcPts val="0"/>
              </a:spcAft>
              <a:buSzPts val="6400"/>
              <a:buChar char="●"/>
              <a:defRPr/>
            </a:lvl4pPr>
            <a:lvl5pPr indent="-635000" lvl="4" marL="2286000">
              <a:spcBef>
                <a:spcPts val="0"/>
              </a:spcBef>
              <a:spcAft>
                <a:spcPts val="0"/>
              </a:spcAft>
              <a:buSzPts val="6400"/>
              <a:buChar char="○"/>
              <a:defRPr/>
            </a:lvl5pPr>
            <a:lvl6pPr indent="-635000" lvl="5" marL="2743200">
              <a:spcBef>
                <a:spcPts val="0"/>
              </a:spcBef>
              <a:spcAft>
                <a:spcPts val="0"/>
              </a:spcAft>
              <a:buSzPts val="6400"/>
              <a:buChar char="■"/>
              <a:defRPr/>
            </a:lvl6pPr>
            <a:lvl7pPr indent="-635000" lvl="6" marL="3200400">
              <a:spcBef>
                <a:spcPts val="0"/>
              </a:spcBef>
              <a:spcAft>
                <a:spcPts val="0"/>
              </a:spcAft>
              <a:buSzPts val="6400"/>
              <a:buChar char="●"/>
              <a:defRPr/>
            </a:lvl7pPr>
            <a:lvl8pPr indent="-635000" lvl="7" marL="3657600">
              <a:spcBef>
                <a:spcPts val="0"/>
              </a:spcBef>
              <a:spcAft>
                <a:spcPts val="0"/>
              </a:spcAft>
              <a:buSzPts val="6400"/>
              <a:buChar char="○"/>
              <a:defRPr/>
            </a:lvl8pPr>
            <a:lvl9pPr indent="-635000" lvl="8" marL="4114800">
              <a:spcBef>
                <a:spcPts val="0"/>
              </a:spcBef>
              <a:spcAft>
                <a:spcPts val="0"/>
              </a:spcAft>
              <a:buSzPts val="6400"/>
              <a:buChar char="■"/>
              <a:defRPr/>
            </a:lvl9pPr>
          </a:lstStyle>
          <a:p/>
        </p:txBody>
      </p:sp>
      <p:sp>
        <p:nvSpPr>
          <p:cNvPr id="40" name="Google Shape;40;p9"/>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246800" y="24067271"/>
            <a:ext cx="23995200" cy="3442500"/>
          </a:xfrm>
          <a:prstGeom prst="rect">
            <a:avLst/>
          </a:prstGeom>
        </p:spPr>
        <p:txBody>
          <a:bodyPr anchorCtr="0" anchor="ctr" bIns="415375" lIns="415375" spcFirstLastPara="1" rIns="415375" wrap="square" tIns="415375">
            <a:normAutofit/>
          </a:bodyPr>
          <a:lstStyle>
            <a:lvl1pPr indent="-228600" lvl="0" marL="457200">
              <a:lnSpc>
                <a:spcPct val="100000"/>
              </a:lnSpc>
              <a:spcBef>
                <a:spcPts val="0"/>
              </a:spcBef>
              <a:spcAft>
                <a:spcPts val="0"/>
              </a:spcAft>
              <a:buSzPts val="8200"/>
              <a:buNone/>
              <a:defRPr/>
            </a:lvl1pPr>
          </a:lstStyle>
          <a:p/>
        </p:txBody>
      </p:sp>
      <p:sp>
        <p:nvSpPr>
          <p:cNvPr id="43" name="Google Shape;43;p10"/>
          <p:cNvSpPr txBox="1"/>
          <p:nvPr>
            <p:ph idx="12" type="sldNum"/>
          </p:nvPr>
        </p:nvSpPr>
        <p:spPr>
          <a:xfrm>
            <a:off x="33889831" y="26528522"/>
            <a:ext cx="2194800" cy="2239200"/>
          </a:xfrm>
          <a:prstGeom prst="rect">
            <a:avLst/>
          </a:prstGeom>
        </p:spPr>
        <p:txBody>
          <a:bodyPr anchorCtr="0" anchor="ctr" bIns="415375" lIns="415375" spcFirstLastPara="1" rIns="415375" wrap="square" tIns="4153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6800" y="2531698"/>
            <a:ext cx="34082400" cy="3258000"/>
          </a:xfrm>
          <a:prstGeom prst="rect">
            <a:avLst/>
          </a:prstGeom>
          <a:noFill/>
          <a:ln>
            <a:noFill/>
          </a:ln>
        </p:spPr>
        <p:txBody>
          <a:bodyPr anchorCtr="0" anchor="t" bIns="415375" lIns="415375" spcFirstLastPara="1" rIns="415375" wrap="square" tIns="415375">
            <a:normAutofit/>
          </a:bodyPr>
          <a:lstStyle>
            <a:lvl1pPr lvl="0">
              <a:spcBef>
                <a:spcPts val="0"/>
              </a:spcBef>
              <a:spcAft>
                <a:spcPts val="0"/>
              </a:spcAft>
              <a:buClr>
                <a:schemeClr val="dk1"/>
              </a:buClr>
              <a:buSzPts val="12700"/>
              <a:buNone/>
              <a:defRPr sz="12700">
                <a:solidFill>
                  <a:schemeClr val="dk1"/>
                </a:solidFill>
              </a:defRPr>
            </a:lvl1pPr>
            <a:lvl2pPr lvl="1">
              <a:spcBef>
                <a:spcPts val="0"/>
              </a:spcBef>
              <a:spcAft>
                <a:spcPts val="0"/>
              </a:spcAft>
              <a:buClr>
                <a:schemeClr val="dk1"/>
              </a:buClr>
              <a:buSzPts val="12700"/>
              <a:buNone/>
              <a:defRPr sz="12700">
                <a:solidFill>
                  <a:schemeClr val="dk1"/>
                </a:solidFill>
              </a:defRPr>
            </a:lvl2pPr>
            <a:lvl3pPr lvl="2">
              <a:spcBef>
                <a:spcPts val="0"/>
              </a:spcBef>
              <a:spcAft>
                <a:spcPts val="0"/>
              </a:spcAft>
              <a:buClr>
                <a:schemeClr val="dk1"/>
              </a:buClr>
              <a:buSzPts val="12700"/>
              <a:buNone/>
              <a:defRPr sz="12700">
                <a:solidFill>
                  <a:schemeClr val="dk1"/>
                </a:solidFill>
              </a:defRPr>
            </a:lvl3pPr>
            <a:lvl4pPr lvl="3">
              <a:spcBef>
                <a:spcPts val="0"/>
              </a:spcBef>
              <a:spcAft>
                <a:spcPts val="0"/>
              </a:spcAft>
              <a:buClr>
                <a:schemeClr val="dk1"/>
              </a:buClr>
              <a:buSzPts val="12700"/>
              <a:buNone/>
              <a:defRPr sz="12700">
                <a:solidFill>
                  <a:schemeClr val="dk1"/>
                </a:solidFill>
              </a:defRPr>
            </a:lvl4pPr>
            <a:lvl5pPr lvl="4">
              <a:spcBef>
                <a:spcPts val="0"/>
              </a:spcBef>
              <a:spcAft>
                <a:spcPts val="0"/>
              </a:spcAft>
              <a:buClr>
                <a:schemeClr val="dk1"/>
              </a:buClr>
              <a:buSzPts val="12700"/>
              <a:buNone/>
              <a:defRPr sz="12700">
                <a:solidFill>
                  <a:schemeClr val="dk1"/>
                </a:solidFill>
              </a:defRPr>
            </a:lvl5pPr>
            <a:lvl6pPr lvl="5">
              <a:spcBef>
                <a:spcPts val="0"/>
              </a:spcBef>
              <a:spcAft>
                <a:spcPts val="0"/>
              </a:spcAft>
              <a:buClr>
                <a:schemeClr val="dk1"/>
              </a:buClr>
              <a:buSzPts val="12700"/>
              <a:buNone/>
              <a:defRPr sz="12700">
                <a:solidFill>
                  <a:schemeClr val="dk1"/>
                </a:solidFill>
              </a:defRPr>
            </a:lvl6pPr>
            <a:lvl7pPr lvl="6">
              <a:spcBef>
                <a:spcPts val="0"/>
              </a:spcBef>
              <a:spcAft>
                <a:spcPts val="0"/>
              </a:spcAft>
              <a:buClr>
                <a:schemeClr val="dk1"/>
              </a:buClr>
              <a:buSzPts val="12700"/>
              <a:buNone/>
              <a:defRPr sz="12700">
                <a:solidFill>
                  <a:schemeClr val="dk1"/>
                </a:solidFill>
              </a:defRPr>
            </a:lvl7pPr>
            <a:lvl8pPr lvl="7">
              <a:spcBef>
                <a:spcPts val="0"/>
              </a:spcBef>
              <a:spcAft>
                <a:spcPts val="0"/>
              </a:spcAft>
              <a:buClr>
                <a:schemeClr val="dk1"/>
              </a:buClr>
              <a:buSzPts val="12700"/>
              <a:buNone/>
              <a:defRPr sz="12700">
                <a:solidFill>
                  <a:schemeClr val="dk1"/>
                </a:solidFill>
              </a:defRPr>
            </a:lvl8pPr>
            <a:lvl9pPr lvl="8">
              <a:spcBef>
                <a:spcPts val="0"/>
              </a:spcBef>
              <a:spcAft>
                <a:spcPts val="0"/>
              </a:spcAft>
              <a:buClr>
                <a:schemeClr val="dk1"/>
              </a:buClr>
              <a:buSzPts val="12700"/>
              <a:buNone/>
              <a:defRPr sz="12700">
                <a:solidFill>
                  <a:schemeClr val="dk1"/>
                </a:solidFill>
              </a:defRPr>
            </a:lvl9pPr>
          </a:lstStyle>
          <a:p/>
        </p:txBody>
      </p:sp>
      <p:sp>
        <p:nvSpPr>
          <p:cNvPr id="7" name="Google Shape;7;p1"/>
          <p:cNvSpPr txBox="1"/>
          <p:nvPr>
            <p:ph idx="1" type="body"/>
          </p:nvPr>
        </p:nvSpPr>
        <p:spPr>
          <a:xfrm>
            <a:off x="1246800" y="6556302"/>
            <a:ext cx="34082400" cy="19435500"/>
          </a:xfrm>
          <a:prstGeom prst="rect">
            <a:avLst/>
          </a:prstGeom>
          <a:noFill/>
          <a:ln>
            <a:noFill/>
          </a:ln>
        </p:spPr>
        <p:txBody>
          <a:bodyPr anchorCtr="0" anchor="t" bIns="415375" lIns="415375" spcFirstLastPara="1" rIns="415375" wrap="square" tIns="415375">
            <a:normAutofit/>
          </a:bodyPr>
          <a:lstStyle>
            <a:lvl1pPr indent="-749300" lvl="0" marL="457200">
              <a:lnSpc>
                <a:spcPct val="115000"/>
              </a:lnSpc>
              <a:spcBef>
                <a:spcPts val="0"/>
              </a:spcBef>
              <a:spcAft>
                <a:spcPts val="0"/>
              </a:spcAft>
              <a:buClr>
                <a:schemeClr val="dk2"/>
              </a:buClr>
              <a:buSzPts val="8200"/>
              <a:buChar char="●"/>
              <a:defRPr sz="8200">
                <a:solidFill>
                  <a:schemeClr val="dk2"/>
                </a:solidFill>
              </a:defRPr>
            </a:lvl1pPr>
            <a:lvl2pPr indent="-635000" lvl="1" marL="914400">
              <a:lnSpc>
                <a:spcPct val="115000"/>
              </a:lnSpc>
              <a:spcBef>
                <a:spcPts val="0"/>
              </a:spcBef>
              <a:spcAft>
                <a:spcPts val="0"/>
              </a:spcAft>
              <a:buClr>
                <a:schemeClr val="dk2"/>
              </a:buClr>
              <a:buSzPts val="6400"/>
              <a:buChar char="○"/>
              <a:defRPr sz="6400">
                <a:solidFill>
                  <a:schemeClr val="dk2"/>
                </a:solidFill>
              </a:defRPr>
            </a:lvl2pPr>
            <a:lvl3pPr indent="-635000" lvl="2" marL="1371600">
              <a:lnSpc>
                <a:spcPct val="115000"/>
              </a:lnSpc>
              <a:spcBef>
                <a:spcPts val="0"/>
              </a:spcBef>
              <a:spcAft>
                <a:spcPts val="0"/>
              </a:spcAft>
              <a:buClr>
                <a:schemeClr val="dk2"/>
              </a:buClr>
              <a:buSzPts val="6400"/>
              <a:buChar char="■"/>
              <a:defRPr sz="6400">
                <a:solidFill>
                  <a:schemeClr val="dk2"/>
                </a:solidFill>
              </a:defRPr>
            </a:lvl3pPr>
            <a:lvl4pPr indent="-635000" lvl="3" marL="1828800">
              <a:lnSpc>
                <a:spcPct val="115000"/>
              </a:lnSpc>
              <a:spcBef>
                <a:spcPts val="0"/>
              </a:spcBef>
              <a:spcAft>
                <a:spcPts val="0"/>
              </a:spcAft>
              <a:buClr>
                <a:schemeClr val="dk2"/>
              </a:buClr>
              <a:buSzPts val="6400"/>
              <a:buChar char="●"/>
              <a:defRPr sz="6400">
                <a:solidFill>
                  <a:schemeClr val="dk2"/>
                </a:solidFill>
              </a:defRPr>
            </a:lvl4pPr>
            <a:lvl5pPr indent="-635000" lvl="4" marL="2286000">
              <a:lnSpc>
                <a:spcPct val="115000"/>
              </a:lnSpc>
              <a:spcBef>
                <a:spcPts val="0"/>
              </a:spcBef>
              <a:spcAft>
                <a:spcPts val="0"/>
              </a:spcAft>
              <a:buClr>
                <a:schemeClr val="dk2"/>
              </a:buClr>
              <a:buSzPts val="6400"/>
              <a:buChar char="○"/>
              <a:defRPr sz="6400">
                <a:solidFill>
                  <a:schemeClr val="dk2"/>
                </a:solidFill>
              </a:defRPr>
            </a:lvl5pPr>
            <a:lvl6pPr indent="-635000" lvl="5" marL="2743200">
              <a:lnSpc>
                <a:spcPct val="115000"/>
              </a:lnSpc>
              <a:spcBef>
                <a:spcPts val="0"/>
              </a:spcBef>
              <a:spcAft>
                <a:spcPts val="0"/>
              </a:spcAft>
              <a:buClr>
                <a:schemeClr val="dk2"/>
              </a:buClr>
              <a:buSzPts val="6400"/>
              <a:buChar char="■"/>
              <a:defRPr sz="6400">
                <a:solidFill>
                  <a:schemeClr val="dk2"/>
                </a:solidFill>
              </a:defRPr>
            </a:lvl6pPr>
            <a:lvl7pPr indent="-635000" lvl="6" marL="3200400">
              <a:lnSpc>
                <a:spcPct val="115000"/>
              </a:lnSpc>
              <a:spcBef>
                <a:spcPts val="0"/>
              </a:spcBef>
              <a:spcAft>
                <a:spcPts val="0"/>
              </a:spcAft>
              <a:buClr>
                <a:schemeClr val="dk2"/>
              </a:buClr>
              <a:buSzPts val="6400"/>
              <a:buChar char="●"/>
              <a:defRPr sz="6400">
                <a:solidFill>
                  <a:schemeClr val="dk2"/>
                </a:solidFill>
              </a:defRPr>
            </a:lvl7pPr>
            <a:lvl8pPr indent="-635000" lvl="7" marL="3657600">
              <a:lnSpc>
                <a:spcPct val="115000"/>
              </a:lnSpc>
              <a:spcBef>
                <a:spcPts val="0"/>
              </a:spcBef>
              <a:spcAft>
                <a:spcPts val="0"/>
              </a:spcAft>
              <a:buClr>
                <a:schemeClr val="dk2"/>
              </a:buClr>
              <a:buSzPts val="6400"/>
              <a:buChar char="○"/>
              <a:defRPr sz="6400">
                <a:solidFill>
                  <a:schemeClr val="dk2"/>
                </a:solidFill>
              </a:defRPr>
            </a:lvl8pPr>
            <a:lvl9pPr indent="-635000" lvl="8" marL="4114800">
              <a:lnSpc>
                <a:spcPct val="115000"/>
              </a:lnSpc>
              <a:spcBef>
                <a:spcPts val="0"/>
              </a:spcBef>
              <a:spcAft>
                <a:spcPts val="0"/>
              </a:spcAft>
              <a:buClr>
                <a:schemeClr val="dk2"/>
              </a:buClr>
              <a:buSzPts val="6400"/>
              <a:buChar char="■"/>
              <a:defRPr sz="6400">
                <a:solidFill>
                  <a:schemeClr val="dk2"/>
                </a:solidFill>
              </a:defRPr>
            </a:lvl9pPr>
          </a:lstStyle>
          <a:p/>
        </p:txBody>
      </p:sp>
      <p:sp>
        <p:nvSpPr>
          <p:cNvPr id="8" name="Google Shape;8;p1"/>
          <p:cNvSpPr txBox="1"/>
          <p:nvPr>
            <p:ph idx="12" type="sldNum"/>
          </p:nvPr>
        </p:nvSpPr>
        <p:spPr>
          <a:xfrm>
            <a:off x="33889831" y="26528522"/>
            <a:ext cx="2194800" cy="2239200"/>
          </a:xfrm>
          <a:prstGeom prst="rect">
            <a:avLst/>
          </a:prstGeom>
          <a:noFill/>
          <a:ln>
            <a:noFill/>
          </a:ln>
        </p:spPr>
        <p:txBody>
          <a:bodyPr anchorCtr="0" anchor="ctr" bIns="415375" lIns="415375" spcFirstLastPara="1" rIns="415375" wrap="square" tIns="415375">
            <a:normAutofit/>
          </a:bodyPr>
          <a:lstStyle>
            <a:lvl1pPr lvl="0" algn="r">
              <a:buNone/>
              <a:defRPr sz="4500">
                <a:solidFill>
                  <a:schemeClr val="dk2"/>
                </a:solidFill>
              </a:defRPr>
            </a:lvl1pPr>
            <a:lvl2pPr lvl="1" algn="r">
              <a:buNone/>
              <a:defRPr sz="4500">
                <a:solidFill>
                  <a:schemeClr val="dk2"/>
                </a:solidFill>
              </a:defRPr>
            </a:lvl2pPr>
            <a:lvl3pPr lvl="2" algn="r">
              <a:buNone/>
              <a:defRPr sz="4500">
                <a:solidFill>
                  <a:schemeClr val="dk2"/>
                </a:solidFill>
              </a:defRPr>
            </a:lvl3pPr>
            <a:lvl4pPr lvl="3" algn="r">
              <a:buNone/>
              <a:defRPr sz="4500">
                <a:solidFill>
                  <a:schemeClr val="dk2"/>
                </a:solidFill>
              </a:defRPr>
            </a:lvl4pPr>
            <a:lvl5pPr lvl="4" algn="r">
              <a:buNone/>
              <a:defRPr sz="4500">
                <a:solidFill>
                  <a:schemeClr val="dk2"/>
                </a:solidFill>
              </a:defRPr>
            </a:lvl5pPr>
            <a:lvl6pPr lvl="5" algn="r">
              <a:buNone/>
              <a:defRPr sz="4500">
                <a:solidFill>
                  <a:schemeClr val="dk2"/>
                </a:solidFill>
              </a:defRPr>
            </a:lvl6pPr>
            <a:lvl7pPr lvl="6" algn="r">
              <a:buNone/>
              <a:defRPr sz="4500">
                <a:solidFill>
                  <a:schemeClr val="dk2"/>
                </a:solidFill>
              </a:defRPr>
            </a:lvl7pPr>
            <a:lvl8pPr lvl="7" algn="r">
              <a:buNone/>
              <a:defRPr sz="4500">
                <a:solidFill>
                  <a:schemeClr val="dk2"/>
                </a:solidFill>
              </a:defRPr>
            </a:lvl8pPr>
            <a:lvl9pPr lvl="8" algn="r">
              <a:buNone/>
              <a:defRPr sz="4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i.org/10.7554/eLife.29655" TargetMode="External"/><Relationship Id="rId4"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nvSpPr>
        <p:spPr>
          <a:xfrm>
            <a:off x="14440150" y="10226150"/>
            <a:ext cx="21642000" cy="14086200"/>
          </a:xfrm>
          <a:prstGeom prst="rect">
            <a:avLst/>
          </a:prstGeom>
          <a:solidFill>
            <a:srgbClr val="93C47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4440150" y="4693900"/>
            <a:ext cx="21642000" cy="5288700"/>
          </a:xfrm>
          <a:prstGeom prst="rect">
            <a:avLst/>
          </a:prstGeom>
          <a:solidFill>
            <a:srgbClr val="93C47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 name="Google Shape;56;p13"/>
          <p:cNvSpPr txBox="1"/>
          <p:nvPr/>
        </p:nvSpPr>
        <p:spPr>
          <a:xfrm>
            <a:off x="375500" y="424044"/>
            <a:ext cx="35825100" cy="4005000"/>
          </a:xfrm>
          <a:prstGeom prst="rect">
            <a:avLst/>
          </a:prstGeom>
          <a:solidFill>
            <a:srgbClr val="93C47D"/>
          </a:solidFill>
          <a:ln>
            <a:noFill/>
          </a:ln>
        </p:spPr>
        <p:txBody>
          <a:bodyPr anchorCtr="0" anchor="ctr" bIns="77875" lIns="77875" spcFirstLastPara="1" rIns="77875" wrap="square" tIns="77875">
            <a:noAutofit/>
          </a:bodyPr>
          <a:lstStyle/>
          <a:p>
            <a:pPr indent="0" lvl="0" marL="0" rtl="0" algn="ctr">
              <a:lnSpc>
                <a:spcPct val="115000"/>
              </a:lnSpc>
              <a:spcBef>
                <a:spcPts val="0"/>
              </a:spcBef>
              <a:spcAft>
                <a:spcPts val="0"/>
              </a:spcAft>
              <a:buNone/>
            </a:pPr>
            <a:r>
              <a:rPr b="1" lang="en" sz="8200">
                <a:solidFill>
                  <a:srgbClr val="EFEFEF"/>
                </a:solidFill>
              </a:rPr>
              <a:t>Identifying conserved binding sites regulating circadian patterns in </a:t>
            </a:r>
            <a:r>
              <a:rPr b="1" i="1" lang="en" sz="8200">
                <a:solidFill>
                  <a:srgbClr val="EFEFEF"/>
                </a:solidFill>
              </a:rPr>
              <a:t>Brassica rapa</a:t>
            </a:r>
            <a:endParaRPr sz="5100">
              <a:solidFill>
                <a:srgbClr val="EFEFEF"/>
              </a:solidFill>
            </a:endParaRPr>
          </a:p>
          <a:p>
            <a:pPr indent="0" lvl="0" marL="0" rtl="0" algn="ctr">
              <a:lnSpc>
                <a:spcPct val="115000"/>
              </a:lnSpc>
              <a:spcBef>
                <a:spcPts val="0"/>
              </a:spcBef>
              <a:spcAft>
                <a:spcPts val="0"/>
              </a:spcAft>
              <a:buClr>
                <a:schemeClr val="dk1"/>
              </a:buClr>
              <a:buSzPts val="900"/>
              <a:buFont typeface="Arial"/>
              <a:buNone/>
            </a:pPr>
            <a:r>
              <a:rPr lang="en" sz="5100">
                <a:solidFill>
                  <a:srgbClr val="EFEFEF"/>
                </a:solidFill>
              </a:rPr>
              <a:t>Joan Barreto, Jennie Cheng, Ekin Ercetin, Plinio Rosales, Grace Wurgler</a:t>
            </a:r>
            <a:endParaRPr sz="5100">
              <a:solidFill>
                <a:srgbClr val="EFEFEF"/>
              </a:solidFill>
            </a:endParaRPr>
          </a:p>
        </p:txBody>
      </p:sp>
      <p:sp>
        <p:nvSpPr>
          <p:cNvPr id="57" name="Google Shape;57;p13"/>
          <p:cNvSpPr txBox="1"/>
          <p:nvPr/>
        </p:nvSpPr>
        <p:spPr>
          <a:xfrm>
            <a:off x="375500" y="4693925"/>
            <a:ext cx="13708200" cy="5288700"/>
          </a:xfrm>
          <a:prstGeom prst="rect">
            <a:avLst/>
          </a:prstGeom>
          <a:solidFill>
            <a:srgbClr val="93C47D"/>
          </a:solidFill>
          <a:ln cap="flat" cmpd="sng" w="28575">
            <a:solidFill>
              <a:srgbClr val="000000"/>
            </a:solidFill>
            <a:prstDash val="solid"/>
            <a:round/>
            <a:headEnd len="sm" w="sm" type="none"/>
            <a:tailEnd len="sm" w="sm" type="none"/>
          </a:ln>
        </p:spPr>
        <p:txBody>
          <a:bodyPr anchorCtr="0" anchor="t" bIns="77875" lIns="77875" spcFirstLastPara="1" rIns="77875" wrap="square" tIns="77875">
            <a:noAutofit/>
          </a:bodyPr>
          <a:lstStyle/>
          <a:p>
            <a:pPr indent="0" lvl="0" marL="0" rtl="0" algn="l">
              <a:lnSpc>
                <a:spcPct val="100000"/>
              </a:lnSpc>
              <a:spcBef>
                <a:spcPts val="0"/>
              </a:spcBef>
              <a:spcAft>
                <a:spcPts val="0"/>
              </a:spcAft>
              <a:buNone/>
            </a:pPr>
            <a:r>
              <a:rPr b="1" lang="en" sz="5500">
                <a:solidFill>
                  <a:schemeClr val="lt1"/>
                </a:solidFill>
              </a:rPr>
              <a:t>Introduction</a:t>
            </a:r>
            <a:endParaRPr sz="2400">
              <a:solidFill>
                <a:schemeClr val="lt1"/>
              </a:solidFill>
            </a:endParaRPr>
          </a:p>
          <a:p>
            <a:pPr indent="0" lvl="0" marL="0" rtl="0" algn="l">
              <a:lnSpc>
                <a:spcPct val="100000"/>
              </a:lnSpc>
              <a:spcBef>
                <a:spcPts val="0"/>
              </a:spcBef>
              <a:spcAft>
                <a:spcPts val="0"/>
              </a:spcAft>
              <a:buNone/>
            </a:pPr>
            <a:r>
              <a:rPr lang="en" sz="3000">
                <a:solidFill>
                  <a:srgbClr val="274E13"/>
                </a:solidFill>
              </a:rPr>
              <a:t>Circadian rhythms, “biological clocks,” </a:t>
            </a:r>
            <a:endParaRPr sz="3000">
              <a:solidFill>
                <a:srgbClr val="274E13"/>
              </a:solidFill>
            </a:endParaRPr>
          </a:p>
          <a:p>
            <a:pPr indent="0" lvl="0" marL="0" rtl="0" algn="l">
              <a:lnSpc>
                <a:spcPct val="100000"/>
              </a:lnSpc>
              <a:spcBef>
                <a:spcPts val="0"/>
              </a:spcBef>
              <a:spcAft>
                <a:spcPts val="0"/>
              </a:spcAft>
              <a:buNone/>
            </a:pPr>
            <a:r>
              <a:rPr lang="en" sz="3000">
                <a:solidFill>
                  <a:srgbClr val="274E13"/>
                </a:solidFill>
              </a:rPr>
              <a:t>are estimated to control ~35% of the </a:t>
            </a:r>
            <a:endParaRPr sz="3000">
              <a:solidFill>
                <a:srgbClr val="274E13"/>
              </a:solidFill>
            </a:endParaRPr>
          </a:p>
          <a:p>
            <a:pPr indent="0" lvl="0" marL="0" rtl="0" algn="l">
              <a:lnSpc>
                <a:spcPct val="100000"/>
              </a:lnSpc>
              <a:spcBef>
                <a:spcPts val="0"/>
              </a:spcBef>
              <a:spcAft>
                <a:spcPts val="0"/>
              </a:spcAft>
              <a:buNone/>
            </a:pPr>
            <a:r>
              <a:rPr i="1" lang="en" sz="3000">
                <a:solidFill>
                  <a:srgbClr val="274E13"/>
                </a:solidFill>
              </a:rPr>
              <a:t>Arabidopsis </a:t>
            </a:r>
            <a:r>
              <a:rPr lang="en" sz="3000">
                <a:solidFill>
                  <a:srgbClr val="274E13"/>
                </a:solidFill>
              </a:rPr>
              <a:t>transcriptome, a close </a:t>
            </a:r>
            <a:endParaRPr sz="3000">
              <a:solidFill>
                <a:srgbClr val="274E13"/>
              </a:solidFill>
            </a:endParaRPr>
          </a:p>
          <a:p>
            <a:pPr indent="0" lvl="0" marL="0" rtl="0" algn="l">
              <a:lnSpc>
                <a:spcPct val="100000"/>
              </a:lnSpc>
              <a:spcBef>
                <a:spcPts val="0"/>
              </a:spcBef>
              <a:spcAft>
                <a:spcPts val="0"/>
              </a:spcAft>
              <a:buNone/>
            </a:pPr>
            <a:r>
              <a:rPr lang="en" sz="3000">
                <a:solidFill>
                  <a:srgbClr val="274E13"/>
                </a:solidFill>
              </a:rPr>
              <a:t>relative to </a:t>
            </a:r>
            <a:r>
              <a:rPr i="1" lang="en" sz="3000">
                <a:solidFill>
                  <a:srgbClr val="274E13"/>
                </a:solidFill>
              </a:rPr>
              <a:t>B. rapa</a:t>
            </a:r>
            <a:r>
              <a:rPr baseline="30000" lang="en" sz="3000">
                <a:solidFill>
                  <a:srgbClr val="274E13"/>
                </a:solidFill>
              </a:rPr>
              <a:t>1</a:t>
            </a:r>
            <a:r>
              <a:rPr lang="en" sz="3000">
                <a:solidFill>
                  <a:srgbClr val="274E13"/>
                </a:solidFill>
              </a:rPr>
              <a:t>. Plant response to </a:t>
            </a:r>
            <a:endParaRPr sz="3000">
              <a:solidFill>
                <a:srgbClr val="274E13"/>
              </a:solidFill>
            </a:endParaRPr>
          </a:p>
          <a:p>
            <a:pPr indent="0" lvl="0" marL="0" rtl="0" algn="l">
              <a:lnSpc>
                <a:spcPct val="100000"/>
              </a:lnSpc>
              <a:spcBef>
                <a:spcPts val="0"/>
              </a:spcBef>
              <a:spcAft>
                <a:spcPts val="0"/>
              </a:spcAft>
              <a:buNone/>
            </a:pPr>
            <a:r>
              <a:rPr lang="en" sz="3000">
                <a:solidFill>
                  <a:srgbClr val="274E13"/>
                </a:solidFill>
              </a:rPr>
              <a:t>stress is influenced by circadian genes</a:t>
            </a:r>
            <a:r>
              <a:rPr baseline="30000" lang="en" sz="3000">
                <a:solidFill>
                  <a:srgbClr val="274E13"/>
                </a:solidFill>
              </a:rPr>
              <a:t>2</a:t>
            </a:r>
            <a:r>
              <a:rPr lang="en" sz="3000">
                <a:solidFill>
                  <a:srgbClr val="274E13"/>
                </a:solidFill>
              </a:rPr>
              <a:t>. </a:t>
            </a:r>
            <a:endParaRPr sz="3000">
              <a:solidFill>
                <a:srgbClr val="274E13"/>
              </a:solidFill>
            </a:endParaRPr>
          </a:p>
          <a:p>
            <a:pPr indent="0" lvl="0" marL="0" rtl="0" algn="l">
              <a:lnSpc>
                <a:spcPct val="100000"/>
              </a:lnSpc>
              <a:spcBef>
                <a:spcPts val="0"/>
              </a:spcBef>
              <a:spcAft>
                <a:spcPts val="0"/>
              </a:spcAft>
              <a:buNone/>
            </a:pPr>
            <a:r>
              <a:rPr lang="en" sz="3000">
                <a:solidFill>
                  <a:srgbClr val="274E13"/>
                </a:solidFill>
              </a:rPr>
              <a:t>Understanding transcriptomic and </a:t>
            </a:r>
            <a:endParaRPr sz="3000">
              <a:solidFill>
                <a:srgbClr val="274E13"/>
              </a:solidFill>
            </a:endParaRPr>
          </a:p>
          <a:p>
            <a:pPr indent="0" lvl="0" marL="0" rtl="0" algn="l">
              <a:lnSpc>
                <a:spcPct val="100000"/>
              </a:lnSpc>
              <a:spcBef>
                <a:spcPts val="0"/>
              </a:spcBef>
              <a:spcAft>
                <a:spcPts val="0"/>
              </a:spcAft>
              <a:buNone/>
            </a:pPr>
            <a:r>
              <a:rPr lang="en" sz="3000">
                <a:solidFill>
                  <a:srgbClr val="274E13"/>
                </a:solidFill>
              </a:rPr>
              <a:t>metabolomic responses to stress may </a:t>
            </a:r>
            <a:endParaRPr sz="3000">
              <a:solidFill>
                <a:srgbClr val="274E13"/>
              </a:solidFill>
            </a:endParaRPr>
          </a:p>
          <a:p>
            <a:pPr indent="0" lvl="0" marL="0" rtl="0" algn="l">
              <a:lnSpc>
                <a:spcPct val="100000"/>
              </a:lnSpc>
              <a:spcBef>
                <a:spcPts val="0"/>
              </a:spcBef>
              <a:spcAft>
                <a:spcPts val="0"/>
              </a:spcAft>
              <a:buNone/>
            </a:pPr>
            <a:r>
              <a:rPr lang="en" sz="3000">
                <a:solidFill>
                  <a:srgbClr val="274E13"/>
                </a:solidFill>
              </a:rPr>
              <a:t>facilitate the development of crops that </a:t>
            </a:r>
            <a:endParaRPr sz="3000">
              <a:solidFill>
                <a:srgbClr val="274E13"/>
              </a:solidFill>
            </a:endParaRPr>
          </a:p>
          <a:p>
            <a:pPr indent="0" lvl="0" marL="0" rtl="0" algn="l">
              <a:lnSpc>
                <a:spcPct val="100000"/>
              </a:lnSpc>
              <a:spcBef>
                <a:spcPts val="0"/>
              </a:spcBef>
              <a:spcAft>
                <a:spcPts val="0"/>
              </a:spcAft>
              <a:buNone/>
            </a:pPr>
            <a:r>
              <a:rPr lang="en" sz="3000">
                <a:solidFill>
                  <a:srgbClr val="274E13"/>
                </a:solidFill>
              </a:rPr>
              <a:t>are more resilient to changing climates</a:t>
            </a:r>
            <a:r>
              <a:rPr baseline="30000" lang="en" sz="3000">
                <a:solidFill>
                  <a:srgbClr val="274E13"/>
                </a:solidFill>
              </a:rPr>
              <a:t>2</a:t>
            </a:r>
            <a:r>
              <a:rPr lang="en" sz="3000">
                <a:solidFill>
                  <a:srgbClr val="274E13"/>
                </a:solidFill>
              </a:rPr>
              <a:t>. </a:t>
            </a:r>
            <a:endParaRPr sz="3000">
              <a:solidFill>
                <a:srgbClr val="274E13"/>
              </a:solidFill>
            </a:endParaRPr>
          </a:p>
        </p:txBody>
      </p:sp>
      <p:sp>
        <p:nvSpPr>
          <p:cNvPr id="58" name="Google Shape;58;p13"/>
          <p:cNvSpPr txBox="1"/>
          <p:nvPr/>
        </p:nvSpPr>
        <p:spPr>
          <a:xfrm>
            <a:off x="375500" y="10247500"/>
            <a:ext cx="13708200" cy="10050300"/>
          </a:xfrm>
          <a:prstGeom prst="rect">
            <a:avLst/>
          </a:prstGeom>
          <a:solidFill>
            <a:srgbClr val="93C47D"/>
          </a:solidFill>
          <a:ln cap="flat" cmpd="sng" w="28575">
            <a:solidFill>
              <a:srgbClr val="000000"/>
            </a:solidFill>
            <a:prstDash val="solid"/>
            <a:round/>
            <a:headEnd len="sm" w="sm" type="none"/>
            <a:tailEnd len="sm" w="sm" type="none"/>
          </a:ln>
        </p:spPr>
        <p:txBody>
          <a:bodyPr anchorCtr="0" anchor="t" bIns="77875" lIns="77875" spcFirstLastPara="1" rIns="77875" wrap="square" tIns="77875">
            <a:noAutofit/>
          </a:bodyPr>
          <a:lstStyle/>
          <a:p>
            <a:pPr indent="0" lvl="0" marL="0" rtl="0" algn="l">
              <a:spcBef>
                <a:spcPts val="0"/>
              </a:spcBef>
              <a:spcAft>
                <a:spcPts val="0"/>
              </a:spcAft>
              <a:buNone/>
            </a:pPr>
            <a:r>
              <a:rPr b="1" lang="en" sz="5500">
                <a:solidFill>
                  <a:schemeClr val="lt1"/>
                </a:solidFill>
              </a:rPr>
              <a:t>Methods</a:t>
            </a:r>
            <a:endParaRPr b="1" sz="5500">
              <a:solidFill>
                <a:schemeClr val="lt1"/>
              </a:solidFill>
            </a:endParaRPr>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p:txBody>
      </p:sp>
      <p:sp>
        <p:nvSpPr>
          <p:cNvPr id="59" name="Google Shape;59;p13"/>
          <p:cNvSpPr txBox="1"/>
          <p:nvPr/>
        </p:nvSpPr>
        <p:spPr>
          <a:xfrm>
            <a:off x="375500" y="26300475"/>
            <a:ext cx="13708200" cy="2574000"/>
          </a:xfrm>
          <a:prstGeom prst="rect">
            <a:avLst/>
          </a:prstGeom>
          <a:solidFill>
            <a:srgbClr val="6AA84F"/>
          </a:solidFill>
          <a:ln cap="flat" cmpd="sng" w="9525">
            <a:solidFill>
              <a:srgbClr val="000000"/>
            </a:solidFill>
            <a:prstDash val="solid"/>
            <a:round/>
            <a:headEnd len="sm" w="sm" type="none"/>
            <a:tailEnd len="sm" w="sm" type="none"/>
          </a:ln>
        </p:spPr>
        <p:txBody>
          <a:bodyPr anchorCtr="0" anchor="t" bIns="77875" lIns="77875" spcFirstLastPara="1" rIns="77875" wrap="square" tIns="77875">
            <a:spAutoFit/>
          </a:bodyPr>
          <a:lstStyle/>
          <a:p>
            <a:pPr indent="0" lvl="0" marL="0" rtl="0" algn="l">
              <a:spcBef>
                <a:spcPts val="0"/>
              </a:spcBef>
              <a:spcAft>
                <a:spcPts val="0"/>
              </a:spcAft>
              <a:buNone/>
            </a:pPr>
            <a:r>
              <a:rPr b="1" lang="en" sz="3100"/>
              <a:t>References</a:t>
            </a:r>
            <a:endParaRPr b="1" sz="3100"/>
          </a:p>
          <a:p>
            <a:pPr indent="-342900" lvl="0" marL="457200" rtl="0" algn="l">
              <a:lnSpc>
                <a:spcPct val="100000"/>
              </a:lnSpc>
              <a:spcBef>
                <a:spcPts val="0"/>
              </a:spcBef>
              <a:spcAft>
                <a:spcPts val="0"/>
              </a:spcAft>
              <a:buSzPts val="1800"/>
              <a:buAutoNum type="arabicPeriod"/>
            </a:pPr>
            <a:r>
              <a:rPr lang="en" sz="1800"/>
              <a:t>Michael, T. P., &amp; McClung, C. R. (2003). Enhancer Trapping Reveals Widespread Circadian Clock Transcriptional  Control in  Arabidopsis. Plant Physiology, 132(2), 629–639. https://doi.org/10.1104/pp.021006</a:t>
            </a:r>
            <a:endParaRPr sz="1800"/>
          </a:p>
          <a:p>
            <a:pPr indent="-342900" lvl="0" marL="457200" rtl="0" algn="l">
              <a:lnSpc>
                <a:spcPct val="100000"/>
              </a:lnSpc>
              <a:spcBef>
                <a:spcPts val="0"/>
              </a:spcBef>
              <a:spcAft>
                <a:spcPts val="0"/>
              </a:spcAft>
              <a:buSzPts val="1800"/>
              <a:buAutoNum type="arabicPeriod"/>
            </a:pPr>
            <a:r>
              <a:rPr lang="en" sz="1800"/>
              <a:t>Greenham, K., Guadagno, C. R., Gehan, M. A., Mockler, T. C., Weinig, C., Ewers, B. E., &amp; McClung, C. R. (2017). Temporal network analysis identifies early physiological and transcriptomic indicators of mild drought in Brassica rapa. ELife, 6, e29655. </a:t>
            </a:r>
            <a:r>
              <a:rPr lang="en" sz="1800" u="sng">
                <a:solidFill>
                  <a:schemeClr val="dk1"/>
                </a:solidFill>
                <a:hlinkClick r:id="rId3">
                  <a:extLst>
                    <a:ext uri="{A12FA001-AC4F-418D-AE19-62706E023703}">
                      <ahyp:hlinkClr val="tx"/>
                    </a:ext>
                  </a:extLst>
                </a:hlinkClick>
              </a:rPr>
              <a:t>https://doi.org/10.7554/eLife.29655</a:t>
            </a:r>
            <a:endParaRPr sz="1800">
              <a:solidFill>
                <a:schemeClr val="dk1"/>
              </a:solidFill>
            </a:endParaRPr>
          </a:p>
          <a:p>
            <a:pPr indent="-342900" lvl="0" marL="457200" rtl="0" algn="l">
              <a:lnSpc>
                <a:spcPct val="100000"/>
              </a:lnSpc>
              <a:spcBef>
                <a:spcPts val="0"/>
              </a:spcBef>
              <a:spcAft>
                <a:spcPts val="0"/>
              </a:spcAft>
              <a:buSzPts val="1800"/>
              <a:buAutoNum type="arabicPeriod"/>
            </a:pPr>
            <a:r>
              <a:rPr lang="en" sz="1800">
                <a:solidFill>
                  <a:schemeClr val="dk1"/>
                </a:solidFill>
              </a:rPr>
              <a:t>Jordan, J. (2019, April 2). </a:t>
            </a:r>
            <a:r>
              <a:rPr i="1" lang="en" sz="1800">
                <a:solidFill>
                  <a:schemeClr val="dk1"/>
                </a:solidFill>
              </a:rPr>
              <a:t>Convolutional neural networks.</a:t>
            </a:r>
            <a:r>
              <a:rPr lang="en" sz="1800">
                <a:solidFill>
                  <a:schemeClr val="dk1"/>
                </a:solidFill>
              </a:rPr>
              <a:t> Jeremy Jordan. Retrieved May 2, 2023, from https://www.jeremyjordan.me/convolutional-neural-networks/ </a:t>
            </a:r>
            <a:endParaRPr sz="1800"/>
          </a:p>
        </p:txBody>
      </p:sp>
      <p:sp>
        <p:nvSpPr>
          <p:cNvPr id="60" name="Google Shape;60;p13"/>
          <p:cNvSpPr txBox="1"/>
          <p:nvPr/>
        </p:nvSpPr>
        <p:spPr>
          <a:xfrm>
            <a:off x="526300" y="12742500"/>
            <a:ext cx="6257700" cy="3775800"/>
          </a:xfrm>
          <a:prstGeom prst="rect">
            <a:avLst/>
          </a:prstGeom>
          <a:solidFill>
            <a:srgbClr val="B6D7A8"/>
          </a:solidFill>
          <a:ln>
            <a:noFill/>
          </a:ln>
        </p:spPr>
        <p:txBody>
          <a:bodyPr anchorCtr="0" anchor="ctr" bIns="77875" lIns="77875" spcFirstLastPara="1" rIns="77875" wrap="square" tIns="77875">
            <a:noAutofit/>
          </a:bodyPr>
          <a:lstStyle/>
          <a:p>
            <a:pPr indent="0" lvl="0" marL="0" rtl="0" algn="l">
              <a:lnSpc>
                <a:spcPct val="100000"/>
              </a:lnSpc>
              <a:spcBef>
                <a:spcPts val="0"/>
              </a:spcBef>
              <a:spcAft>
                <a:spcPts val="0"/>
              </a:spcAft>
              <a:buNone/>
            </a:pPr>
            <a:r>
              <a:rPr b="1" lang="en" sz="3400">
                <a:solidFill>
                  <a:srgbClr val="274E13"/>
                </a:solidFill>
              </a:rPr>
              <a:t>Random Forest Regressor</a:t>
            </a:r>
            <a:endParaRPr b="1" sz="3400">
              <a:solidFill>
                <a:srgbClr val="274E13"/>
              </a:solidFill>
            </a:endParaRPr>
          </a:p>
          <a:p>
            <a:pPr indent="0" lvl="0" marL="0" rtl="0" algn="l">
              <a:lnSpc>
                <a:spcPct val="100000"/>
              </a:lnSpc>
              <a:spcBef>
                <a:spcPts val="0"/>
              </a:spcBef>
              <a:spcAft>
                <a:spcPts val="0"/>
              </a:spcAft>
              <a:buNone/>
            </a:pPr>
            <a:r>
              <a:rPr lang="en" sz="3000">
                <a:solidFill>
                  <a:srgbClr val="274E13"/>
                </a:solidFill>
              </a:rPr>
              <a:t>From the sklearn package, the “RandomForestRegressor” function was used as a model. Random Forest combines the output of multiple decision trees to reach a single result. 3-fold cross validation was performed on this model.</a:t>
            </a:r>
            <a:endParaRPr sz="3000">
              <a:solidFill>
                <a:srgbClr val="274E13"/>
              </a:solidFill>
            </a:endParaRPr>
          </a:p>
        </p:txBody>
      </p:sp>
      <p:sp>
        <p:nvSpPr>
          <p:cNvPr id="61" name="Google Shape;61;p13"/>
          <p:cNvSpPr txBox="1"/>
          <p:nvPr/>
        </p:nvSpPr>
        <p:spPr>
          <a:xfrm>
            <a:off x="526300" y="16643750"/>
            <a:ext cx="6257700" cy="3482100"/>
          </a:xfrm>
          <a:prstGeom prst="rect">
            <a:avLst/>
          </a:prstGeom>
          <a:solidFill>
            <a:srgbClr val="B6D7A8"/>
          </a:solidFill>
          <a:ln>
            <a:noFill/>
          </a:ln>
        </p:spPr>
        <p:txBody>
          <a:bodyPr anchorCtr="0" anchor="ctr" bIns="77875" lIns="77875" spcFirstLastPara="1" rIns="77875" wrap="square" tIns="77875">
            <a:noAutofit/>
          </a:bodyPr>
          <a:lstStyle/>
          <a:p>
            <a:pPr indent="0" lvl="0" marL="0" rtl="0" algn="l">
              <a:lnSpc>
                <a:spcPct val="100000"/>
              </a:lnSpc>
              <a:spcBef>
                <a:spcPts val="0"/>
              </a:spcBef>
              <a:spcAft>
                <a:spcPts val="0"/>
              </a:spcAft>
              <a:buNone/>
            </a:pPr>
            <a:r>
              <a:rPr b="1" lang="en" sz="3400">
                <a:solidFill>
                  <a:srgbClr val="274E13"/>
                </a:solidFill>
              </a:rPr>
              <a:t>Support Vector Regressor</a:t>
            </a:r>
            <a:endParaRPr b="1" sz="3400">
              <a:solidFill>
                <a:srgbClr val="274E13"/>
              </a:solidFill>
            </a:endParaRPr>
          </a:p>
          <a:p>
            <a:pPr indent="0" lvl="0" marL="0" rtl="0" algn="l">
              <a:lnSpc>
                <a:spcPct val="100000"/>
              </a:lnSpc>
              <a:spcBef>
                <a:spcPts val="0"/>
              </a:spcBef>
              <a:spcAft>
                <a:spcPts val="0"/>
              </a:spcAft>
              <a:buNone/>
            </a:pPr>
            <a:r>
              <a:rPr lang="en" sz="3000">
                <a:solidFill>
                  <a:srgbClr val="274E13"/>
                </a:solidFill>
              </a:rPr>
              <a:t>The SVR function was run from the sklearn package. Linear and a radial basis function (rbf) were tested and a hyperparameter C with value 1. 3-fold cross validation was performed in this model.</a:t>
            </a:r>
            <a:endParaRPr sz="3000"/>
          </a:p>
        </p:txBody>
      </p:sp>
      <p:sp>
        <p:nvSpPr>
          <p:cNvPr id="62" name="Google Shape;62;p13"/>
          <p:cNvSpPr txBox="1"/>
          <p:nvPr/>
        </p:nvSpPr>
        <p:spPr>
          <a:xfrm>
            <a:off x="7114975" y="12742500"/>
            <a:ext cx="6841200" cy="3775800"/>
          </a:xfrm>
          <a:prstGeom prst="rect">
            <a:avLst/>
          </a:prstGeom>
          <a:solidFill>
            <a:srgbClr val="B6D7A8"/>
          </a:solidFill>
          <a:ln>
            <a:noFill/>
          </a:ln>
        </p:spPr>
        <p:txBody>
          <a:bodyPr anchorCtr="0" anchor="ctr" bIns="77875" lIns="77875" spcFirstLastPara="1" rIns="77875" wrap="square" tIns="77875">
            <a:noAutofit/>
          </a:bodyPr>
          <a:lstStyle/>
          <a:p>
            <a:pPr indent="0" lvl="0" marL="0" rtl="0" algn="l">
              <a:lnSpc>
                <a:spcPct val="100000"/>
              </a:lnSpc>
              <a:spcBef>
                <a:spcPts val="0"/>
              </a:spcBef>
              <a:spcAft>
                <a:spcPts val="0"/>
              </a:spcAft>
              <a:buNone/>
            </a:pPr>
            <a:r>
              <a:rPr b="1" lang="en" sz="3400">
                <a:solidFill>
                  <a:srgbClr val="274E13"/>
                </a:solidFill>
              </a:rPr>
              <a:t>Ridge Regression</a:t>
            </a:r>
            <a:endParaRPr sz="1700">
              <a:solidFill>
                <a:srgbClr val="274E13"/>
              </a:solidFill>
            </a:endParaRPr>
          </a:p>
          <a:p>
            <a:pPr indent="0" lvl="0" marL="0" rtl="0" algn="l">
              <a:lnSpc>
                <a:spcPct val="100000"/>
              </a:lnSpc>
              <a:spcBef>
                <a:spcPts val="0"/>
              </a:spcBef>
              <a:spcAft>
                <a:spcPts val="0"/>
              </a:spcAft>
              <a:buNone/>
            </a:pPr>
            <a:r>
              <a:rPr lang="en" sz="3000">
                <a:solidFill>
                  <a:srgbClr val="274E13"/>
                </a:solidFill>
              </a:rPr>
              <a:t>The Ridge function from the sklearn package was used. 10-fold cross validation was performed on the</a:t>
            </a:r>
            <a:r>
              <a:rPr lang="en" sz="3000">
                <a:solidFill>
                  <a:srgbClr val="274E13"/>
                </a:solidFill>
              </a:rPr>
              <a:t> L2 regularized linear regression model “Ridge” </a:t>
            </a:r>
            <a:r>
              <a:rPr lang="en" sz="3000">
                <a:solidFill>
                  <a:srgbClr val="274E13"/>
                </a:solidFill>
              </a:rPr>
              <a:t>varying the hyperparameter “alpha” from 0.1 to 30 (Figure 2). This was done for robustness of the model.</a:t>
            </a:r>
            <a:endParaRPr sz="3000">
              <a:solidFill>
                <a:srgbClr val="274E13"/>
              </a:solidFill>
            </a:endParaRPr>
          </a:p>
        </p:txBody>
      </p:sp>
      <p:sp>
        <p:nvSpPr>
          <p:cNvPr id="63" name="Google Shape;63;p13"/>
          <p:cNvSpPr txBox="1"/>
          <p:nvPr/>
        </p:nvSpPr>
        <p:spPr>
          <a:xfrm>
            <a:off x="7114975" y="16659200"/>
            <a:ext cx="6841200" cy="3451200"/>
          </a:xfrm>
          <a:prstGeom prst="rect">
            <a:avLst/>
          </a:prstGeom>
          <a:solidFill>
            <a:srgbClr val="B6D7A8"/>
          </a:solidFill>
          <a:ln>
            <a:noFill/>
          </a:ln>
        </p:spPr>
        <p:txBody>
          <a:bodyPr anchorCtr="0" anchor="t" bIns="77875" lIns="77875" spcFirstLastPara="1" rIns="77875" wrap="square" tIns="77875">
            <a:spAutoFit/>
          </a:bodyPr>
          <a:lstStyle/>
          <a:p>
            <a:pPr indent="0" lvl="0" marL="0" rtl="0" algn="l">
              <a:lnSpc>
                <a:spcPct val="100000"/>
              </a:lnSpc>
              <a:spcBef>
                <a:spcPts val="0"/>
              </a:spcBef>
              <a:spcAft>
                <a:spcPts val="0"/>
              </a:spcAft>
              <a:buNone/>
            </a:pPr>
            <a:r>
              <a:rPr b="1" lang="en" sz="3400">
                <a:solidFill>
                  <a:srgbClr val="274E13"/>
                </a:solidFill>
              </a:rPr>
              <a:t>XGBoost</a:t>
            </a:r>
            <a:endParaRPr sz="2800">
              <a:solidFill>
                <a:srgbClr val="274E13"/>
              </a:solidFill>
            </a:endParaRPr>
          </a:p>
          <a:p>
            <a:pPr indent="0" lvl="0" marL="0" rtl="0" algn="l">
              <a:lnSpc>
                <a:spcPct val="100000"/>
              </a:lnSpc>
              <a:spcBef>
                <a:spcPts val="0"/>
              </a:spcBef>
              <a:spcAft>
                <a:spcPts val="0"/>
              </a:spcAft>
              <a:buNone/>
            </a:pPr>
            <a:r>
              <a:rPr lang="en" sz="3000">
                <a:solidFill>
                  <a:srgbClr val="274E13"/>
                </a:solidFill>
              </a:rPr>
              <a:t>The Extreme Gradient Boosting model was trained (XGBoosting). This models consist of an ensemble various decision trees that were trained in parallel. 3-fold cross validation was performed for this model.</a:t>
            </a:r>
            <a:endParaRPr sz="3000">
              <a:solidFill>
                <a:srgbClr val="274E13"/>
              </a:solidFill>
            </a:endParaRPr>
          </a:p>
        </p:txBody>
      </p:sp>
      <p:sp>
        <p:nvSpPr>
          <p:cNvPr id="64" name="Google Shape;64;p13"/>
          <p:cNvSpPr txBox="1"/>
          <p:nvPr/>
        </p:nvSpPr>
        <p:spPr>
          <a:xfrm>
            <a:off x="14613350" y="23607275"/>
            <a:ext cx="9479400" cy="603600"/>
          </a:xfrm>
          <a:prstGeom prst="rect">
            <a:avLst/>
          </a:prstGeom>
          <a:solidFill>
            <a:srgbClr val="D9EAD3"/>
          </a:solidFill>
          <a:ln>
            <a:noFill/>
          </a:ln>
        </p:spPr>
        <p:txBody>
          <a:bodyPr anchorCtr="0" anchor="t" bIns="77875" lIns="77875" spcFirstLastPara="1" rIns="77875" wrap="square" tIns="77875">
            <a:spAutoFit/>
          </a:bodyPr>
          <a:lstStyle/>
          <a:p>
            <a:pPr indent="0" lvl="0" marL="0" rtl="0" algn="l">
              <a:lnSpc>
                <a:spcPct val="115000"/>
              </a:lnSpc>
              <a:spcBef>
                <a:spcPts val="0"/>
              </a:spcBef>
              <a:spcAft>
                <a:spcPts val="0"/>
              </a:spcAft>
              <a:buNone/>
            </a:pPr>
            <a:r>
              <a:rPr b="1" lang="en" sz="2900"/>
              <a:t>Figure 3.</a:t>
            </a:r>
            <a:r>
              <a:rPr lang="en" sz="2900"/>
              <a:t>Hyperparameter tuning Ridge L2 Regularized</a:t>
            </a:r>
            <a:endParaRPr sz="2900"/>
          </a:p>
        </p:txBody>
      </p:sp>
      <p:pic>
        <p:nvPicPr>
          <p:cNvPr id="65" name="Google Shape;65;p13"/>
          <p:cNvPicPr preferRelativeResize="0"/>
          <p:nvPr/>
        </p:nvPicPr>
        <p:blipFill>
          <a:blip r:embed="rId4">
            <a:alphaModFix/>
          </a:blip>
          <a:stretch>
            <a:fillRect/>
          </a:stretch>
        </p:blipFill>
        <p:spPr>
          <a:xfrm>
            <a:off x="798425" y="2073450"/>
            <a:ext cx="3804600" cy="1963500"/>
          </a:xfrm>
          <a:prstGeom prst="rect">
            <a:avLst/>
          </a:prstGeom>
          <a:noFill/>
          <a:ln>
            <a:noFill/>
          </a:ln>
        </p:spPr>
      </p:pic>
      <p:sp>
        <p:nvSpPr>
          <p:cNvPr id="66" name="Google Shape;66;p13"/>
          <p:cNvSpPr txBox="1"/>
          <p:nvPr/>
        </p:nvSpPr>
        <p:spPr>
          <a:xfrm>
            <a:off x="-31413900" y="949000"/>
            <a:ext cx="2256000" cy="196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7" name="Google Shape;67;p13"/>
          <p:cNvSpPr txBox="1"/>
          <p:nvPr/>
        </p:nvSpPr>
        <p:spPr>
          <a:xfrm>
            <a:off x="7373975" y="4873475"/>
            <a:ext cx="6478200" cy="4929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rgbClr val="274E13"/>
                </a:solidFill>
              </a:rPr>
              <a:t>Goals</a:t>
            </a:r>
            <a:endParaRPr b="1" sz="3600">
              <a:solidFill>
                <a:srgbClr val="274E13"/>
              </a:solidFill>
            </a:endParaRPr>
          </a:p>
          <a:p>
            <a:pPr indent="-419100" lvl="0" marL="457200" rtl="0" algn="l">
              <a:spcBef>
                <a:spcPts val="0"/>
              </a:spcBef>
              <a:spcAft>
                <a:spcPts val="0"/>
              </a:spcAft>
              <a:buClr>
                <a:srgbClr val="274E13"/>
              </a:buClr>
              <a:buSzPts val="3000"/>
              <a:buChar char="●"/>
            </a:pPr>
            <a:r>
              <a:rPr lang="en" sz="3000">
                <a:solidFill>
                  <a:srgbClr val="274E13"/>
                </a:solidFill>
              </a:rPr>
              <a:t>Identify cis-regulatory elements within a 2 kb upstream region across morphotypes of </a:t>
            </a:r>
            <a:r>
              <a:rPr i="1" lang="en" sz="3000">
                <a:solidFill>
                  <a:srgbClr val="274E13"/>
                </a:solidFill>
              </a:rPr>
              <a:t>B. rapa</a:t>
            </a:r>
            <a:endParaRPr sz="3000">
              <a:solidFill>
                <a:srgbClr val="274E13"/>
              </a:solidFill>
            </a:endParaRPr>
          </a:p>
          <a:p>
            <a:pPr indent="-419100" lvl="0" marL="457200" rtl="0" algn="l">
              <a:spcBef>
                <a:spcPts val="0"/>
              </a:spcBef>
              <a:spcAft>
                <a:spcPts val="0"/>
              </a:spcAft>
              <a:buClr>
                <a:srgbClr val="274E13"/>
              </a:buClr>
              <a:buSzPts val="3000"/>
              <a:buChar char="●"/>
            </a:pPr>
            <a:r>
              <a:rPr lang="en" sz="3000">
                <a:solidFill>
                  <a:srgbClr val="274E13"/>
                </a:solidFill>
              </a:rPr>
              <a:t>Identify conserved binding sites for transcription factors regulating circadian genes</a:t>
            </a:r>
            <a:endParaRPr sz="3000">
              <a:solidFill>
                <a:srgbClr val="274E13"/>
              </a:solidFill>
            </a:endParaRPr>
          </a:p>
          <a:p>
            <a:pPr indent="-419100" lvl="0" marL="457200" rtl="0" algn="l">
              <a:spcBef>
                <a:spcPts val="0"/>
              </a:spcBef>
              <a:spcAft>
                <a:spcPts val="0"/>
              </a:spcAft>
              <a:buClr>
                <a:srgbClr val="274E13"/>
              </a:buClr>
              <a:buSzPts val="3000"/>
              <a:buChar char="●"/>
            </a:pPr>
            <a:r>
              <a:rPr lang="en" sz="3000">
                <a:solidFill>
                  <a:srgbClr val="274E13"/>
                </a:solidFill>
              </a:rPr>
              <a:t>Predict circadian patterns of specific </a:t>
            </a:r>
            <a:r>
              <a:rPr i="1" lang="en" sz="3000">
                <a:solidFill>
                  <a:srgbClr val="274E13"/>
                </a:solidFill>
              </a:rPr>
              <a:t>B. rapa </a:t>
            </a:r>
            <a:r>
              <a:rPr lang="en" sz="3000">
                <a:solidFill>
                  <a:srgbClr val="274E13"/>
                </a:solidFill>
              </a:rPr>
              <a:t>genes</a:t>
            </a:r>
            <a:endParaRPr>
              <a:solidFill>
                <a:srgbClr val="274E13"/>
              </a:solidFill>
            </a:endParaRPr>
          </a:p>
        </p:txBody>
      </p:sp>
      <p:sp>
        <p:nvSpPr>
          <p:cNvPr id="68" name="Google Shape;68;p13"/>
          <p:cNvSpPr txBox="1"/>
          <p:nvPr/>
        </p:nvSpPr>
        <p:spPr>
          <a:xfrm>
            <a:off x="14440150" y="24526725"/>
            <a:ext cx="21642000" cy="4732200"/>
          </a:xfrm>
          <a:prstGeom prst="rect">
            <a:avLst/>
          </a:prstGeom>
          <a:solidFill>
            <a:srgbClr val="B6D7A8"/>
          </a:solidFill>
          <a:ln cap="flat" cmpd="sng" w="9525">
            <a:solidFill>
              <a:srgbClr val="000000"/>
            </a:solidFill>
            <a:prstDash val="solid"/>
            <a:round/>
            <a:headEnd len="sm" w="sm" type="none"/>
            <a:tailEnd len="sm" w="sm" type="none"/>
          </a:ln>
        </p:spPr>
        <p:txBody>
          <a:bodyPr anchorCtr="0" anchor="t" bIns="77875" lIns="77875" spcFirstLastPara="1" rIns="77875" wrap="square" tIns="77875">
            <a:noAutofit/>
          </a:bodyPr>
          <a:lstStyle/>
          <a:p>
            <a:pPr indent="0" lvl="0" marL="0" rtl="0" algn="l">
              <a:spcBef>
                <a:spcPts val="0"/>
              </a:spcBef>
              <a:spcAft>
                <a:spcPts val="0"/>
              </a:spcAft>
              <a:buNone/>
            </a:pPr>
            <a:r>
              <a:rPr b="1" lang="en" sz="5500">
                <a:solidFill>
                  <a:schemeClr val="lt1"/>
                </a:solidFill>
              </a:rPr>
              <a:t>Conclusions and </a:t>
            </a:r>
            <a:r>
              <a:rPr b="1" lang="en" sz="5500">
                <a:solidFill>
                  <a:schemeClr val="lt1"/>
                </a:solidFill>
              </a:rPr>
              <a:t>Future Directions</a:t>
            </a:r>
            <a:endParaRPr b="1" sz="5500">
              <a:solidFill>
                <a:schemeClr val="lt1"/>
              </a:solidFill>
            </a:endParaRPr>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p:txBody>
      </p:sp>
      <p:sp>
        <p:nvSpPr>
          <p:cNvPr id="69" name="Google Shape;69;p13"/>
          <p:cNvSpPr txBox="1"/>
          <p:nvPr/>
        </p:nvSpPr>
        <p:spPr>
          <a:xfrm>
            <a:off x="375500" y="20524550"/>
            <a:ext cx="13708200" cy="5288700"/>
          </a:xfrm>
          <a:prstGeom prst="rect">
            <a:avLst/>
          </a:prstGeom>
          <a:solidFill>
            <a:srgbClr val="93C47D"/>
          </a:solidFill>
          <a:ln cap="flat" cmpd="sng" w="28575">
            <a:solidFill>
              <a:srgbClr val="000000"/>
            </a:solidFill>
            <a:prstDash val="solid"/>
            <a:round/>
            <a:headEnd len="sm" w="sm" type="none"/>
            <a:tailEnd len="sm" w="sm" type="none"/>
          </a:ln>
        </p:spPr>
        <p:txBody>
          <a:bodyPr anchorCtr="0" anchor="t" bIns="77875" lIns="77875" spcFirstLastPara="1" rIns="77875" wrap="square" tIns="77875">
            <a:noAutofit/>
          </a:bodyPr>
          <a:lstStyle/>
          <a:p>
            <a:pPr indent="0" lvl="0" marL="0" rtl="0" algn="l">
              <a:spcBef>
                <a:spcPts val="0"/>
              </a:spcBef>
              <a:spcAft>
                <a:spcPts val="0"/>
              </a:spcAft>
              <a:buNone/>
            </a:pPr>
            <a:r>
              <a:t/>
            </a:r>
            <a:endParaRPr b="1" sz="5500">
              <a:solidFill>
                <a:schemeClr val="lt1"/>
              </a:solidFill>
            </a:endParaRPr>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p:txBody>
      </p:sp>
      <p:sp>
        <p:nvSpPr>
          <p:cNvPr id="70" name="Google Shape;70;p13"/>
          <p:cNvSpPr txBox="1"/>
          <p:nvPr/>
        </p:nvSpPr>
        <p:spPr>
          <a:xfrm>
            <a:off x="526300" y="11105050"/>
            <a:ext cx="13366200" cy="1567200"/>
          </a:xfrm>
          <a:prstGeom prst="rect">
            <a:avLst/>
          </a:prstGeom>
          <a:solidFill>
            <a:srgbClr val="B6D7A8"/>
          </a:solidFill>
          <a:ln>
            <a:noFill/>
          </a:ln>
        </p:spPr>
        <p:txBody>
          <a:bodyPr anchorCtr="0" anchor="ctr" bIns="77875" lIns="77875" spcFirstLastPara="1" rIns="77875" wrap="square" tIns="77875">
            <a:noAutofit/>
          </a:bodyPr>
          <a:lstStyle/>
          <a:p>
            <a:pPr indent="0" lvl="0" marL="0" rtl="0" algn="l">
              <a:lnSpc>
                <a:spcPct val="100000"/>
              </a:lnSpc>
              <a:spcBef>
                <a:spcPts val="0"/>
              </a:spcBef>
              <a:spcAft>
                <a:spcPts val="0"/>
              </a:spcAft>
              <a:buNone/>
            </a:pPr>
            <a:r>
              <a:rPr lang="en" sz="3000">
                <a:solidFill>
                  <a:srgbClr val="274E13"/>
                </a:solidFill>
              </a:rPr>
              <a:t>A Python script that “one-hot </a:t>
            </a:r>
            <a:r>
              <a:rPr lang="en" sz="3000">
                <a:solidFill>
                  <a:srgbClr val="274E13"/>
                </a:solidFill>
              </a:rPr>
              <a:t>encoded</a:t>
            </a:r>
            <a:r>
              <a:rPr lang="en" sz="3000">
                <a:solidFill>
                  <a:srgbClr val="274E13"/>
                </a:solidFill>
              </a:rPr>
              <a:t>” features of each input 2kb region was written.Sklearn was used to split the data into training and test sets. Feature importances analysis and cross validation were performed for each model.</a:t>
            </a:r>
            <a:endParaRPr sz="3000">
              <a:solidFill>
                <a:srgbClr val="274E13"/>
              </a:solidFill>
            </a:endParaRPr>
          </a:p>
        </p:txBody>
      </p:sp>
      <p:sp>
        <p:nvSpPr>
          <p:cNvPr id="71" name="Google Shape;71;p13"/>
          <p:cNvSpPr txBox="1"/>
          <p:nvPr/>
        </p:nvSpPr>
        <p:spPr>
          <a:xfrm>
            <a:off x="14613350" y="25464675"/>
            <a:ext cx="21367500" cy="34512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rPr>
              <a:t>Overall, the results show that the XGBoost and RF models performed the best in predicting the circadian phase, followed by the SVR and ridge regression models. We found several significant binding sites that may regulate the circadian rhythm in Brassica rapa, which can provide insight into the regulation of circadian rhythms and lead to the development of crops that are more resilient to changing climates. As a direction for future research, we plan to investigate potential improvements to our phase prediction accuracy. Specifically, we will explore hyperparameter tuning for the conventional machine learning algorithms and neural networks utilized in our analysis to address issues related to overfitting. This will allow us to further optimize our methods and potentially improve the accuracy of our results</a:t>
            </a:r>
            <a:r>
              <a:rPr lang="en" sz="3000">
                <a:solidFill>
                  <a:srgbClr val="274E13"/>
                </a:solidFill>
              </a:rPr>
              <a:t>.</a:t>
            </a:r>
            <a:endParaRPr sz="3000">
              <a:solidFill>
                <a:srgbClr val="274E13"/>
              </a:solidFill>
            </a:endParaRPr>
          </a:p>
        </p:txBody>
      </p:sp>
      <p:pic>
        <p:nvPicPr>
          <p:cNvPr id="72" name="Google Shape;72;p13"/>
          <p:cNvPicPr preferRelativeResize="0"/>
          <p:nvPr/>
        </p:nvPicPr>
        <p:blipFill>
          <a:blip r:embed="rId5">
            <a:alphaModFix/>
          </a:blip>
          <a:stretch>
            <a:fillRect/>
          </a:stretch>
        </p:blipFill>
        <p:spPr>
          <a:xfrm>
            <a:off x="5952425" y="20791700"/>
            <a:ext cx="7824225" cy="4732199"/>
          </a:xfrm>
          <a:prstGeom prst="rect">
            <a:avLst/>
          </a:prstGeom>
          <a:noFill/>
          <a:ln cap="flat" cmpd="sng" w="38100">
            <a:solidFill>
              <a:schemeClr val="dk2"/>
            </a:solidFill>
            <a:prstDash val="solid"/>
            <a:round/>
            <a:headEnd len="sm" w="sm" type="none"/>
            <a:tailEnd len="sm" w="sm" type="none"/>
          </a:ln>
        </p:spPr>
      </p:pic>
      <p:sp>
        <p:nvSpPr>
          <p:cNvPr id="73" name="Google Shape;73;p13"/>
          <p:cNvSpPr txBox="1"/>
          <p:nvPr/>
        </p:nvSpPr>
        <p:spPr>
          <a:xfrm>
            <a:off x="14440150" y="10226150"/>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500">
                <a:solidFill>
                  <a:schemeClr val="lt1"/>
                </a:solidFill>
              </a:rPr>
              <a:t>Results</a:t>
            </a:r>
            <a:endParaRPr/>
          </a:p>
        </p:txBody>
      </p:sp>
      <p:sp>
        <p:nvSpPr>
          <p:cNvPr id="74" name="Google Shape;74;p13"/>
          <p:cNvSpPr txBox="1"/>
          <p:nvPr/>
        </p:nvSpPr>
        <p:spPr>
          <a:xfrm>
            <a:off x="526300" y="20736950"/>
            <a:ext cx="5150400" cy="4732200"/>
          </a:xfrm>
          <a:prstGeom prst="rect">
            <a:avLst/>
          </a:prstGeom>
          <a:solidFill>
            <a:srgbClr val="B6D7A8"/>
          </a:solidFill>
          <a:ln>
            <a:noFill/>
          </a:ln>
        </p:spPr>
        <p:txBody>
          <a:bodyPr anchorCtr="0" anchor="ctr" bIns="77875" lIns="77875" spcFirstLastPara="1" rIns="77875" wrap="square" tIns="77875">
            <a:noAutofit/>
          </a:bodyPr>
          <a:lstStyle/>
          <a:p>
            <a:pPr indent="0" lvl="0" marL="0" rtl="0" algn="l">
              <a:lnSpc>
                <a:spcPct val="115000"/>
              </a:lnSpc>
              <a:spcBef>
                <a:spcPts val="0"/>
              </a:spcBef>
              <a:spcAft>
                <a:spcPts val="0"/>
              </a:spcAft>
              <a:buNone/>
            </a:pPr>
            <a:r>
              <a:rPr b="1" lang="en" sz="3400">
                <a:solidFill>
                  <a:srgbClr val="274E13"/>
                </a:solidFill>
              </a:rPr>
              <a:t>Neural Networks</a:t>
            </a:r>
            <a:endParaRPr b="1" sz="3400">
              <a:solidFill>
                <a:srgbClr val="274E13"/>
              </a:solidFill>
            </a:endParaRPr>
          </a:p>
          <a:p>
            <a:pPr indent="0" lvl="0" marL="0" rtl="0" algn="l">
              <a:lnSpc>
                <a:spcPct val="100000"/>
              </a:lnSpc>
              <a:spcBef>
                <a:spcPts val="0"/>
              </a:spcBef>
              <a:spcAft>
                <a:spcPts val="0"/>
              </a:spcAft>
              <a:buNone/>
            </a:pPr>
            <a:r>
              <a:rPr lang="en" sz="3000">
                <a:solidFill>
                  <a:srgbClr val="274E13"/>
                </a:solidFill>
              </a:rPr>
              <a:t>PyTorch was used to train neural networks. 256 neurons were used for each hidden layer with a ReLu activation function. Different learning rates, hidden layers, and hyperparameters were tested to ensure a robust model.</a:t>
            </a:r>
            <a:endParaRPr sz="3000">
              <a:solidFill>
                <a:srgbClr val="274E13"/>
              </a:solidFill>
            </a:endParaRPr>
          </a:p>
        </p:txBody>
      </p:sp>
      <p:sp>
        <p:nvSpPr>
          <p:cNvPr id="75" name="Google Shape;75;p13"/>
          <p:cNvSpPr txBox="1"/>
          <p:nvPr/>
        </p:nvSpPr>
        <p:spPr>
          <a:xfrm>
            <a:off x="12699050" y="24831750"/>
            <a:ext cx="1077600" cy="680700"/>
          </a:xfrm>
          <a:prstGeom prst="rect">
            <a:avLst/>
          </a:prstGeom>
          <a:solidFill>
            <a:srgbClr val="6AA84F"/>
          </a:solidFill>
          <a:ln>
            <a:noFill/>
          </a:ln>
        </p:spPr>
        <p:txBody>
          <a:bodyPr anchorCtr="0" anchor="t" bIns="77875" lIns="77875" spcFirstLastPara="1" rIns="77875" wrap="square" tIns="77875">
            <a:spAutoFit/>
          </a:bodyPr>
          <a:lstStyle/>
          <a:p>
            <a:pPr indent="0" lvl="0" marL="0" rtl="0" algn="l">
              <a:spcBef>
                <a:spcPts val="0"/>
              </a:spcBef>
              <a:spcAft>
                <a:spcPts val="0"/>
              </a:spcAft>
              <a:buNone/>
            </a:pPr>
            <a:r>
              <a:rPr b="1" lang="en" sz="3400">
                <a:solidFill>
                  <a:schemeClr val="lt1"/>
                </a:solidFill>
              </a:rPr>
              <a:t>   [3]</a:t>
            </a:r>
            <a:endParaRPr sz="2200">
              <a:solidFill>
                <a:schemeClr val="lt1"/>
              </a:solidFill>
            </a:endParaRPr>
          </a:p>
        </p:txBody>
      </p:sp>
      <p:grpSp>
        <p:nvGrpSpPr>
          <p:cNvPr id="76" name="Google Shape;76;p13"/>
          <p:cNvGrpSpPr/>
          <p:nvPr/>
        </p:nvGrpSpPr>
        <p:grpSpPr>
          <a:xfrm>
            <a:off x="19748562" y="10364574"/>
            <a:ext cx="16113736" cy="7025731"/>
            <a:chOff x="17558788" y="4873487"/>
            <a:chExt cx="18113463" cy="7869322"/>
          </a:xfrm>
        </p:grpSpPr>
        <p:grpSp>
          <p:nvGrpSpPr>
            <p:cNvPr id="77" name="Google Shape;77;p13"/>
            <p:cNvGrpSpPr/>
            <p:nvPr/>
          </p:nvGrpSpPr>
          <p:grpSpPr>
            <a:xfrm>
              <a:off x="17558788" y="4873487"/>
              <a:ext cx="18113463" cy="6726727"/>
              <a:chOff x="17558788" y="4873487"/>
              <a:chExt cx="18113463" cy="6726727"/>
            </a:xfrm>
          </p:grpSpPr>
          <p:pic>
            <p:nvPicPr>
              <p:cNvPr id="78" name="Google Shape;78;p13"/>
              <p:cNvPicPr preferRelativeResize="0"/>
              <p:nvPr/>
            </p:nvPicPr>
            <p:blipFill>
              <a:blip r:embed="rId6">
                <a:alphaModFix/>
              </a:blip>
              <a:stretch>
                <a:fillRect/>
              </a:stretch>
            </p:blipFill>
            <p:spPr>
              <a:xfrm>
                <a:off x="26955500" y="4873487"/>
                <a:ext cx="8716750" cy="6726727"/>
              </a:xfrm>
              <a:prstGeom prst="rect">
                <a:avLst/>
              </a:prstGeom>
              <a:noFill/>
              <a:ln cap="flat" cmpd="sng" w="38100">
                <a:solidFill>
                  <a:schemeClr val="dk2"/>
                </a:solidFill>
                <a:prstDash val="solid"/>
                <a:round/>
                <a:headEnd len="sm" w="sm" type="none"/>
                <a:tailEnd len="sm" w="sm" type="none"/>
              </a:ln>
            </p:spPr>
          </p:pic>
          <p:grpSp>
            <p:nvGrpSpPr>
              <p:cNvPr id="79" name="Google Shape;79;p13"/>
              <p:cNvGrpSpPr/>
              <p:nvPr/>
            </p:nvGrpSpPr>
            <p:grpSpPr>
              <a:xfrm>
                <a:off x="17558788" y="4959625"/>
                <a:ext cx="14736188" cy="6554449"/>
                <a:chOff x="17558788" y="4959625"/>
                <a:chExt cx="14736188" cy="6554449"/>
              </a:xfrm>
            </p:grpSpPr>
            <p:grpSp>
              <p:nvGrpSpPr>
                <p:cNvPr id="80" name="Google Shape;80;p13"/>
                <p:cNvGrpSpPr/>
                <p:nvPr/>
              </p:nvGrpSpPr>
              <p:grpSpPr>
                <a:xfrm>
                  <a:off x="17558788" y="4959625"/>
                  <a:ext cx="8716749" cy="6554449"/>
                  <a:chOff x="17558788" y="4959625"/>
                  <a:chExt cx="8716749" cy="6554449"/>
                </a:xfrm>
              </p:grpSpPr>
              <p:pic>
                <p:nvPicPr>
                  <p:cNvPr id="81" name="Google Shape;81;p13"/>
                  <p:cNvPicPr preferRelativeResize="0"/>
                  <p:nvPr/>
                </p:nvPicPr>
                <p:blipFill>
                  <a:blip r:embed="rId7">
                    <a:alphaModFix/>
                  </a:blip>
                  <a:stretch>
                    <a:fillRect/>
                  </a:stretch>
                </p:blipFill>
                <p:spPr>
                  <a:xfrm>
                    <a:off x="17558788" y="4959625"/>
                    <a:ext cx="8716749" cy="6554449"/>
                  </a:xfrm>
                  <a:prstGeom prst="rect">
                    <a:avLst/>
                  </a:prstGeom>
                  <a:noFill/>
                  <a:ln cap="flat" cmpd="sng" w="38100">
                    <a:solidFill>
                      <a:schemeClr val="dk2"/>
                    </a:solidFill>
                    <a:prstDash val="solid"/>
                    <a:round/>
                    <a:headEnd len="sm" w="sm" type="none"/>
                    <a:tailEnd len="sm" w="sm" type="none"/>
                  </a:ln>
                </p:spPr>
              </p:pic>
              <p:sp>
                <p:nvSpPr>
                  <p:cNvPr id="82" name="Google Shape;82;p13"/>
                  <p:cNvSpPr/>
                  <p:nvPr/>
                </p:nvSpPr>
                <p:spPr>
                  <a:xfrm>
                    <a:off x="18770325" y="10247500"/>
                    <a:ext cx="502500" cy="114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grpSp>
            <p:sp>
              <p:nvSpPr>
                <p:cNvPr id="83" name="Google Shape;83;p13"/>
                <p:cNvSpPr/>
                <p:nvPr/>
              </p:nvSpPr>
              <p:spPr>
                <a:xfrm>
                  <a:off x="20268350" y="10247500"/>
                  <a:ext cx="444600" cy="114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 name="Google Shape;84;p13"/>
                <p:cNvSpPr/>
                <p:nvPr/>
              </p:nvSpPr>
              <p:spPr>
                <a:xfrm>
                  <a:off x="28992025" y="10247500"/>
                  <a:ext cx="444600" cy="114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5" name="Google Shape;85;p13"/>
                <p:cNvSpPr/>
                <p:nvPr/>
              </p:nvSpPr>
              <p:spPr>
                <a:xfrm>
                  <a:off x="30421200" y="10247500"/>
                  <a:ext cx="444600" cy="114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6" name="Google Shape;86;p13"/>
                <p:cNvSpPr/>
                <p:nvPr/>
              </p:nvSpPr>
              <p:spPr>
                <a:xfrm>
                  <a:off x="31850375" y="10247500"/>
                  <a:ext cx="444600" cy="114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7" name="Google Shape;87;p13"/>
                <p:cNvSpPr/>
                <p:nvPr/>
              </p:nvSpPr>
              <p:spPr>
                <a:xfrm>
                  <a:off x="25344775" y="10247500"/>
                  <a:ext cx="444600" cy="114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grpSp>
        </p:grpSp>
        <p:grpSp>
          <p:nvGrpSpPr>
            <p:cNvPr id="88" name="Google Shape;88;p13"/>
            <p:cNvGrpSpPr/>
            <p:nvPr/>
          </p:nvGrpSpPr>
          <p:grpSpPr>
            <a:xfrm>
              <a:off x="19013475" y="11394986"/>
              <a:ext cx="13069300" cy="1347823"/>
              <a:chOff x="19013475" y="11394700"/>
              <a:chExt cx="13069300" cy="916450"/>
            </a:xfrm>
          </p:grpSpPr>
          <p:cxnSp>
            <p:nvCxnSpPr>
              <p:cNvPr id="89" name="Google Shape;89;p13"/>
              <p:cNvCxnSpPr/>
              <p:nvPr/>
            </p:nvCxnSpPr>
            <p:spPr>
              <a:xfrm flipH="1">
                <a:off x="19013475" y="11394700"/>
                <a:ext cx="8100" cy="902700"/>
              </a:xfrm>
              <a:prstGeom prst="straightConnector1">
                <a:avLst/>
              </a:prstGeom>
              <a:noFill/>
              <a:ln cap="flat" cmpd="sng" w="38100">
                <a:solidFill>
                  <a:srgbClr val="FF0000"/>
                </a:solidFill>
                <a:prstDash val="solid"/>
                <a:round/>
                <a:headEnd len="med" w="med" type="none"/>
                <a:tailEnd len="med" w="med" type="none"/>
              </a:ln>
            </p:spPr>
          </p:cxnSp>
          <p:cxnSp>
            <p:nvCxnSpPr>
              <p:cNvPr id="90" name="Google Shape;90;p13"/>
              <p:cNvCxnSpPr/>
              <p:nvPr/>
            </p:nvCxnSpPr>
            <p:spPr>
              <a:xfrm rot="10800000">
                <a:off x="19013575" y="12297350"/>
                <a:ext cx="13054500" cy="13800"/>
              </a:xfrm>
              <a:prstGeom prst="straightConnector1">
                <a:avLst/>
              </a:prstGeom>
              <a:noFill/>
              <a:ln cap="flat" cmpd="sng" w="38100">
                <a:solidFill>
                  <a:srgbClr val="FF0000"/>
                </a:solidFill>
                <a:prstDash val="solid"/>
                <a:round/>
                <a:headEnd len="med" w="med" type="none"/>
                <a:tailEnd len="med" w="med" type="none"/>
              </a:ln>
            </p:spPr>
          </p:cxnSp>
          <p:cxnSp>
            <p:nvCxnSpPr>
              <p:cNvPr id="91" name="Google Shape;91;p13"/>
              <p:cNvCxnSpPr/>
              <p:nvPr/>
            </p:nvCxnSpPr>
            <p:spPr>
              <a:xfrm flipH="1">
                <a:off x="32074675" y="11408450"/>
                <a:ext cx="8100" cy="902700"/>
              </a:xfrm>
              <a:prstGeom prst="straightConnector1">
                <a:avLst/>
              </a:prstGeom>
              <a:noFill/>
              <a:ln cap="flat" cmpd="sng" w="38100">
                <a:solidFill>
                  <a:srgbClr val="FF0000"/>
                </a:solidFill>
                <a:prstDash val="solid"/>
                <a:round/>
                <a:headEnd len="med" w="med" type="none"/>
                <a:tailEnd len="med" w="med" type="none"/>
              </a:ln>
            </p:spPr>
          </p:cxnSp>
        </p:grpSp>
        <p:grpSp>
          <p:nvGrpSpPr>
            <p:cNvPr id="92" name="Google Shape;92;p13"/>
            <p:cNvGrpSpPr/>
            <p:nvPr/>
          </p:nvGrpSpPr>
          <p:grpSpPr>
            <a:xfrm>
              <a:off x="20471434" y="11394782"/>
              <a:ext cx="8717223" cy="928089"/>
              <a:chOff x="19013475" y="11394700"/>
              <a:chExt cx="13069300" cy="916450"/>
            </a:xfrm>
          </p:grpSpPr>
          <p:cxnSp>
            <p:nvCxnSpPr>
              <p:cNvPr id="93" name="Google Shape;93;p13"/>
              <p:cNvCxnSpPr/>
              <p:nvPr/>
            </p:nvCxnSpPr>
            <p:spPr>
              <a:xfrm flipH="1">
                <a:off x="19013475" y="11394700"/>
                <a:ext cx="8100" cy="902700"/>
              </a:xfrm>
              <a:prstGeom prst="straightConnector1">
                <a:avLst/>
              </a:prstGeom>
              <a:noFill/>
              <a:ln cap="flat" cmpd="sng" w="38100">
                <a:solidFill>
                  <a:srgbClr val="FF0000"/>
                </a:solidFill>
                <a:prstDash val="solid"/>
                <a:round/>
                <a:headEnd len="med" w="med" type="none"/>
                <a:tailEnd len="med" w="med" type="none"/>
              </a:ln>
            </p:spPr>
          </p:cxnSp>
          <p:cxnSp>
            <p:nvCxnSpPr>
              <p:cNvPr id="94" name="Google Shape;94;p13"/>
              <p:cNvCxnSpPr/>
              <p:nvPr/>
            </p:nvCxnSpPr>
            <p:spPr>
              <a:xfrm rot="10800000">
                <a:off x="19013575" y="12297350"/>
                <a:ext cx="13054500" cy="13800"/>
              </a:xfrm>
              <a:prstGeom prst="straightConnector1">
                <a:avLst/>
              </a:prstGeom>
              <a:noFill/>
              <a:ln cap="flat" cmpd="sng" w="38100">
                <a:solidFill>
                  <a:srgbClr val="FF0000"/>
                </a:solidFill>
                <a:prstDash val="solid"/>
                <a:round/>
                <a:headEnd len="med" w="med" type="none"/>
                <a:tailEnd len="med" w="med" type="none"/>
              </a:ln>
            </p:spPr>
          </p:cxnSp>
          <p:cxnSp>
            <p:nvCxnSpPr>
              <p:cNvPr id="95" name="Google Shape;95;p13"/>
              <p:cNvCxnSpPr/>
              <p:nvPr/>
            </p:nvCxnSpPr>
            <p:spPr>
              <a:xfrm flipH="1">
                <a:off x="32074675" y="11408450"/>
                <a:ext cx="8100" cy="902700"/>
              </a:xfrm>
              <a:prstGeom prst="straightConnector1">
                <a:avLst/>
              </a:prstGeom>
              <a:noFill/>
              <a:ln cap="flat" cmpd="sng" w="38100">
                <a:solidFill>
                  <a:srgbClr val="FF0000"/>
                </a:solidFill>
                <a:prstDash val="solid"/>
                <a:round/>
                <a:headEnd len="med" w="med" type="none"/>
                <a:tailEnd len="med" w="med" type="none"/>
              </a:ln>
            </p:spPr>
          </p:cxnSp>
        </p:grpSp>
        <p:grpSp>
          <p:nvGrpSpPr>
            <p:cNvPr id="96" name="Google Shape;96;p13"/>
            <p:cNvGrpSpPr/>
            <p:nvPr/>
          </p:nvGrpSpPr>
          <p:grpSpPr>
            <a:xfrm>
              <a:off x="25552554" y="11394203"/>
              <a:ext cx="5063047" cy="526592"/>
              <a:chOff x="19013475" y="11394700"/>
              <a:chExt cx="13069300" cy="916450"/>
            </a:xfrm>
          </p:grpSpPr>
          <p:cxnSp>
            <p:nvCxnSpPr>
              <p:cNvPr id="97" name="Google Shape;97;p13"/>
              <p:cNvCxnSpPr/>
              <p:nvPr/>
            </p:nvCxnSpPr>
            <p:spPr>
              <a:xfrm flipH="1">
                <a:off x="19013475" y="11394700"/>
                <a:ext cx="8100" cy="902700"/>
              </a:xfrm>
              <a:prstGeom prst="straightConnector1">
                <a:avLst/>
              </a:prstGeom>
              <a:noFill/>
              <a:ln cap="flat" cmpd="sng" w="38100">
                <a:solidFill>
                  <a:srgbClr val="FF0000"/>
                </a:solidFill>
                <a:prstDash val="solid"/>
                <a:round/>
                <a:headEnd len="med" w="med" type="none"/>
                <a:tailEnd len="med" w="med" type="none"/>
              </a:ln>
            </p:spPr>
          </p:cxnSp>
          <p:cxnSp>
            <p:nvCxnSpPr>
              <p:cNvPr id="98" name="Google Shape;98;p13"/>
              <p:cNvCxnSpPr/>
              <p:nvPr/>
            </p:nvCxnSpPr>
            <p:spPr>
              <a:xfrm rot="10800000">
                <a:off x="19013575" y="12297350"/>
                <a:ext cx="13054500" cy="13800"/>
              </a:xfrm>
              <a:prstGeom prst="straightConnector1">
                <a:avLst/>
              </a:prstGeom>
              <a:noFill/>
              <a:ln cap="flat" cmpd="sng" w="38100">
                <a:solidFill>
                  <a:srgbClr val="FF0000"/>
                </a:solidFill>
                <a:prstDash val="solid"/>
                <a:round/>
                <a:headEnd len="med" w="med" type="none"/>
                <a:tailEnd len="med" w="med" type="none"/>
              </a:ln>
            </p:spPr>
          </p:cxnSp>
          <p:cxnSp>
            <p:nvCxnSpPr>
              <p:cNvPr id="99" name="Google Shape;99;p13"/>
              <p:cNvCxnSpPr/>
              <p:nvPr/>
            </p:nvCxnSpPr>
            <p:spPr>
              <a:xfrm flipH="1">
                <a:off x="32074675" y="11408450"/>
                <a:ext cx="8100" cy="902700"/>
              </a:xfrm>
              <a:prstGeom prst="straightConnector1">
                <a:avLst/>
              </a:prstGeom>
              <a:noFill/>
              <a:ln cap="flat" cmpd="sng" w="38100">
                <a:solidFill>
                  <a:srgbClr val="FF0000"/>
                </a:solidFill>
                <a:prstDash val="solid"/>
                <a:round/>
                <a:headEnd len="med" w="med" type="none"/>
                <a:tailEnd len="med" w="med" type="none"/>
              </a:ln>
            </p:spPr>
          </p:cxnSp>
        </p:grpSp>
      </p:grpSp>
      <p:sp>
        <p:nvSpPr>
          <p:cNvPr id="100" name="Google Shape;100;p13"/>
          <p:cNvSpPr txBox="1"/>
          <p:nvPr/>
        </p:nvSpPr>
        <p:spPr>
          <a:xfrm>
            <a:off x="14835600" y="11525750"/>
            <a:ext cx="2604600" cy="5725800"/>
          </a:xfrm>
          <a:prstGeom prst="rect">
            <a:avLst/>
          </a:prstGeom>
          <a:solidFill>
            <a:srgbClr val="93C47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Feature Importance Analysis</a:t>
            </a:r>
            <a:endParaRPr b="1"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Three sequences were prevalent in the top 10 most important features</a:t>
            </a:r>
            <a:endParaRPr sz="3000"/>
          </a:p>
        </p:txBody>
      </p:sp>
      <p:sp>
        <p:nvSpPr>
          <p:cNvPr id="101" name="Google Shape;101;p13"/>
          <p:cNvSpPr txBox="1"/>
          <p:nvPr/>
        </p:nvSpPr>
        <p:spPr>
          <a:xfrm>
            <a:off x="14699525" y="11324600"/>
            <a:ext cx="4674000" cy="66114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rgbClr val="274E13"/>
                </a:solidFill>
              </a:rPr>
              <a:t>Feature Importance Analysis</a:t>
            </a:r>
            <a:endParaRPr b="1" sz="3600">
              <a:solidFill>
                <a:srgbClr val="274E13"/>
              </a:solidFill>
            </a:endParaRPr>
          </a:p>
          <a:p>
            <a:pPr indent="-419100" lvl="0" marL="457200" rtl="0" algn="l">
              <a:spcBef>
                <a:spcPts val="0"/>
              </a:spcBef>
              <a:spcAft>
                <a:spcPts val="0"/>
              </a:spcAft>
              <a:buClr>
                <a:srgbClr val="274E13"/>
              </a:buClr>
              <a:buSzPts val="3000"/>
              <a:buChar char="●"/>
            </a:pPr>
            <a:r>
              <a:rPr lang="en" sz="3000">
                <a:solidFill>
                  <a:srgbClr val="274E13"/>
                </a:solidFill>
              </a:rPr>
              <a:t>Three sequences were identified in the 10 most important features for the models tested.</a:t>
            </a:r>
            <a:endParaRPr sz="3000">
              <a:solidFill>
                <a:srgbClr val="274E13"/>
              </a:solidFill>
            </a:endParaRPr>
          </a:p>
          <a:p>
            <a:pPr indent="-419100" lvl="0" marL="457200" rtl="0" algn="l">
              <a:spcBef>
                <a:spcPts val="0"/>
              </a:spcBef>
              <a:spcAft>
                <a:spcPts val="0"/>
              </a:spcAft>
              <a:buClr>
                <a:srgbClr val="274E13"/>
              </a:buClr>
              <a:buSzPts val="3000"/>
              <a:buChar char="●"/>
            </a:pPr>
            <a:r>
              <a:rPr lang="en" sz="3000">
                <a:solidFill>
                  <a:srgbClr val="274E13"/>
                </a:solidFill>
              </a:rPr>
              <a:t>These sequences were AATGGGCA, ATGTGGCG, TAAACGTC.</a:t>
            </a:r>
            <a:endParaRPr sz="3000">
              <a:solidFill>
                <a:srgbClr val="274E13"/>
              </a:solidFill>
            </a:endParaRPr>
          </a:p>
          <a:p>
            <a:pPr indent="-419100" lvl="0" marL="457200" rtl="0" algn="l">
              <a:spcBef>
                <a:spcPts val="0"/>
              </a:spcBef>
              <a:spcAft>
                <a:spcPts val="0"/>
              </a:spcAft>
              <a:buClr>
                <a:srgbClr val="274E13"/>
              </a:buClr>
              <a:buSzPts val="3000"/>
              <a:buChar char="●"/>
            </a:pPr>
            <a:r>
              <a:rPr lang="en" sz="3000">
                <a:solidFill>
                  <a:srgbClr val="274E13"/>
                </a:solidFill>
              </a:rPr>
              <a:t>These were identified as potential binding sites based on the ML analysis</a:t>
            </a:r>
            <a:endParaRPr sz="3000">
              <a:solidFill>
                <a:srgbClr val="274E13"/>
              </a:solidFill>
            </a:endParaRPr>
          </a:p>
        </p:txBody>
      </p:sp>
      <p:pic>
        <p:nvPicPr>
          <p:cNvPr id="102" name="Google Shape;102;p13"/>
          <p:cNvPicPr preferRelativeResize="0"/>
          <p:nvPr/>
        </p:nvPicPr>
        <p:blipFill>
          <a:blip r:embed="rId8">
            <a:alphaModFix/>
          </a:blip>
          <a:stretch>
            <a:fillRect/>
          </a:stretch>
        </p:blipFill>
        <p:spPr>
          <a:xfrm>
            <a:off x="14613338" y="5383775"/>
            <a:ext cx="8035124" cy="4419318"/>
          </a:xfrm>
          <a:prstGeom prst="rect">
            <a:avLst/>
          </a:prstGeom>
          <a:noFill/>
          <a:ln cap="flat" cmpd="sng" w="38100">
            <a:solidFill>
              <a:schemeClr val="dk2"/>
            </a:solidFill>
            <a:prstDash val="solid"/>
            <a:round/>
            <a:headEnd len="sm" w="sm" type="none"/>
            <a:tailEnd len="sm" w="sm" type="none"/>
          </a:ln>
        </p:spPr>
      </p:pic>
      <p:pic>
        <p:nvPicPr>
          <p:cNvPr id="103" name="Google Shape;103;p13"/>
          <p:cNvPicPr preferRelativeResize="0"/>
          <p:nvPr/>
        </p:nvPicPr>
        <p:blipFill>
          <a:blip r:embed="rId9">
            <a:alphaModFix/>
          </a:blip>
          <a:stretch>
            <a:fillRect/>
          </a:stretch>
        </p:blipFill>
        <p:spPr>
          <a:xfrm>
            <a:off x="22821650" y="5383800"/>
            <a:ext cx="8035132" cy="4419275"/>
          </a:xfrm>
          <a:prstGeom prst="rect">
            <a:avLst/>
          </a:prstGeom>
          <a:noFill/>
          <a:ln cap="flat" cmpd="sng" w="38100">
            <a:solidFill>
              <a:schemeClr val="dk2"/>
            </a:solidFill>
            <a:prstDash val="solid"/>
            <a:round/>
            <a:headEnd len="sm" w="sm" type="none"/>
            <a:tailEnd len="sm" w="sm" type="none"/>
          </a:ln>
        </p:spPr>
      </p:pic>
      <p:sp>
        <p:nvSpPr>
          <p:cNvPr id="104" name="Google Shape;104;p13"/>
          <p:cNvSpPr txBox="1"/>
          <p:nvPr/>
        </p:nvSpPr>
        <p:spPr>
          <a:xfrm>
            <a:off x="14440150" y="4639575"/>
            <a:ext cx="16113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lt1"/>
                </a:solidFill>
              </a:rPr>
              <a:t>Temporal Expression of Clock Genes</a:t>
            </a:r>
            <a:endParaRPr sz="300"/>
          </a:p>
        </p:txBody>
      </p:sp>
      <p:sp>
        <p:nvSpPr>
          <p:cNvPr id="105" name="Google Shape;105;p13"/>
          <p:cNvSpPr txBox="1"/>
          <p:nvPr/>
        </p:nvSpPr>
        <p:spPr>
          <a:xfrm>
            <a:off x="31029975" y="4793950"/>
            <a:ext cx="4950900" cy="5067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600">
              <a:solidFill>
                <a:srgbClr val="274E13"/>
              </a:solidFill>
            </a:endParaRPr>
          </a:p>
          <a:p>
            <a:pPr indent="0" lvl="0" marL="0" rtl="0" algn="l">
              <a:spcBef>
                <a:spcPts val="0"/>
              </a:spcBef>
              <a:spcAft>
                <a:spcPts val="0"/>
              </a:spcAft>
              <a:buNone/>
            </a:pPr>
            <a:r>
              <a:rPr lang="en" sz="2600">
                <a:solidFill>
                  <a:srgbClr val="274E13"/>
                </a:solidFill>
              </a:rPr>
              <a:t>(</a:t>
            </a:r>
            <a:r>
              <a:rPr lang="en" sz="2600">
                <a:solidFill>
                  <a:srgbClr val="274E13"/>
                </a:solidFill>
              </a:rPr>
              <a:t>a) </a:t>
            </a:r>
            <a:r>
              <a:rPr lang="en" sz="2600">
                <a:solidFill>
                  <a:srgbClr val="274E13"/>
                </a:solidFill>
              </a:rPr>
              <a:t>We selected clock genes based on their phase prediction accuracy in the output file generated by conventional machine learning algorithms.</a:t>
            </a:r>
            <a:endParaRPr sz="2600">
              <a:solidFill>
                <a:srgbClr val="274E13"/>
              </a:solidFill>
            </a:endParaRPr>
          </a:p>
          <a:p>
            <a:pPr indent="0" lvl="0" marL="0" rtl="0" algn="l">
              <a:spcBef>
                <a:spcPts val="0"/>
              </a:spcBef>
              <a:spcAft>
                <a:spcPts val="0"/>
              </a:spcAft>
              <a:buNone/>
            </a:pPr>
            <a:r>
              <a:t/>
            </a:r>
            <a:endParaRPr sz="2600">
              <a:solidFill>
                <a:srgbClr val="274E13"/>
              </a:solidFill>
            </a:endParaRPr>
          </a:p>
          <a:p>
            <a:pPr indent="0" lvl="0" marL="0" rtl="0" algn="l">
              <a:spcBef>
                <a:spcPts val="0"/>
              </a:spcBef>
              <a:spcAft>
                <a:spcPts val="0"/>
              </a:spcAft>
              <a:buNone/>
            </a:pPr>
            <a:r>
              <a:rPr lang="en" sz="2600">
                <a:solidFill>
                  <a:srgbClr val="274E13"/>
                </a:solidFill>
              </a:rPr>
              <a:t>(b) From the output file generated by MetaCycle, we identified the top three and bottom three clock genes based on their respective scores and plotted them.</a:t>
            </a:r>
            <a:endParaRPr sz="2600">
              <a:solidFill>
                <a:srgbClr val="274E13"/>
              </a:solidFill>
            </a:endParaRPr>
          </a:p>
          <a:p>
            <a:pPr indent="0" lvl="0" marL="0" rtl="0" algn="l">
              <a:spcBef>
                <a:spcPts val="0"/>
              </a:spcBef>
              <a:spcAft>
                <a:spcPts val="0"/>
              </a:spcAft>
              <a:buNone/>
            </a:pPr>
            <a:r>
              <a:t/>
            </a:r>
            <a:endParaRPr sz="2600">
              <a:solidFill>
                <a:srgbClr val="274E13"/>
              </a:solidFill>
            </a:endParaRPr>
          </a:p>
        </p:txBody>
      </p:sp>
      <p:pic>
        <p:nvPicPr>
          <p:cNvPr id="106" name="Google Shape;106;p13"/>
          <p:cNvPicPr preferRelativeResize="0"/>
          <p:nvPr/>
        </p:nvPicPr>
        <p:blipFill>
          <a:blip r:embed="rId10">
            <a:alphaModFix/>
          </a:blip>
          <a:stretch>
            <a:fillRect/>
          </a:stretch>
        </p:blipFill>
        <p:spPr>
          <a:xfrm>
            <a:off x="15085650" y="18424675"/>
            <a:ext cx="8361501" cy="5067225"/>
          </a:xfrm>
          <a:prstGeom prst="rect">
            <a:avLst/>
          </a:prstGeom>
          <a:noFill/>
          <a:ln cap="flat" cmpd="sng" w="38100">
            <a:solidFill>
              <a:schemeClr val="dk2"/>
            </a:solidFill>
            <a:prstDash val="solid"/>
            <a:round/>
            <a:headEnd len="sm" w="sm" type="none"/>
            <a:tailEnd len="sm" w="sm" type="none"/>
          </a:ln>
        </p:spPr>
      </p:pic>
      <p:sp>
        <p:nvSpPr>
          <p:cNvPr id="107" name="Google Shape;107;p13"/>
          <p:cNvSpPr txBox="1"/>
          <p:nvPr/>
        </p:nvSpPr>
        <p:spPr>
          <a:xfrm>
            <a:off x="21885550" y="8999350"/>
            <a:ext cx="76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rPr>
              <a:t>(a)</a:t>
            </a:r>
            <a:endParaRPr sz="100">
              <a:solidFill>
                <a:schemeClr val="dk1"/>
              </a:solidFill>
            </a:endParaRPr>
          </a:p>
        </p:txBody>
      </p:sp>
      <p:sp>
        <p:nvSpPr>
          <p:cNvPr id="108" name="Google Shape;108;p13"/>
          <p:cNvSpPr txBox="1"/>
          <p:nvPr/>
        </p:nvSpPr>
        <p:spPr>
          <a:xfrm>
            <a:off x="30093875" y="8999350"/>
            <a:ext cx="76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rPr>
              <a:t>(b)</a:t>
            </a:r>
            <a:endParaRPr sz="100">
              <a:solidFill>
                <a:schemeClr val="dk1"/>
              </a:solidFill>
            </a:endParaRPr>
          </a:p>
        </p:txBody>
      </p:sp>
      <p:pic>
        <p:nvPicPr>
          <p:cNvPr id="109" name="Google Shape;109;p13"/>
          <p:cNvPicPr preferRelativeResize="0"/>
          <p:nvPr/>
        </p:nvPicPr>
        <p:blipFill>
          <a:blip r:embed="rId11">
            <a:alphaModFix/>
          </a:blip>
          <a:stretch>
            <a:fillRect/>
          </a:stretch>
        </p:blipFill>
        <p:spPr>
          <a:xfrm>
            <a:off x="26248875" y="18424675"/>
            <a:ext cx="8452901" cy="5067224"/>
          </a:xfrm>
          <a:prstGeom prst="rect">
            <a:avLst/>
          </a:prstGeom>
          <a:noFill/>
          <a:ln cap="flat" cmpd="sng" w="38100">
            <a:solidFill>
              <a:schemeClr val="dk2"/>
            </a:solidFill>
            <a:prstDash val="solid"/>
            <a:round/>
            <a:headEnd len="sm" w="sm" type="none"/>
            <a:tailEnd len="sm" w="sm" type="none"/>
          </a:ln>
        </p:spPr>
      </p:pic>
      <p:sp>
        <p:nvSpPr>
          <p:cNvPr id="110" name="Google Shape;110;p13"/>
          <p:cNvSpPr txBox="1"/>
          <p:nvPr/>
        </p:nvSpPr>
        <p:spPr>
          <a:xfrm>
            <a:off x="26850900" y="23607263"/>
            <a:ext cx="7526100" cy="603600"/>
          </a:xfrm>
          <a:prstGeom prst="rect">
            <a:avLst/>
          </a:prstGeom>
          <a:solidFill>
            <a:srgbClr val="D9EAD3"/>
          </a:solidFill>
          <a:ln>
            <a:noFill/>
          </a:ln>
        </p:spPr>
        <p:txBody>
          <a:bodyPr anchorCtr="0" anchor="t" bIns="77875" lIns="77875" spcFirstLastPara="1" rIns="77875" wrap="square" tIns="77875">
            <a:spAutoFit/>
          </a:bodyPr>
          <a:lstStyle/>
          <a:p>
            <a:pPr indent="0" lvl="0" marL="0" rtl="0" algn="l">
              <a:lnSpc>
                <a:spcPct val="115000"/>
              </a:lnSpc>
              <a:spcBef>
                <a:spcPts val="0"/>
              </a:spcBef>
              <a:spcAft>
                <a:spcPts val="0"/>
              </a:spcAft>
              <a:buNone/>
            </a:pPr>
            <a:r>
              <a:rPr b="1" lang="en" sz="2900"/>
              <a:t>Figure 4.</a:t>
            </a:r>
            <a:r>
              <a:rPr lang="en" sz="2900"/>
              <a:t>Test RMSE of three models tested</a:t>
            </a:r>
            <a:endParaRPr sz="2900"/>
          </a:p>
        </p:txBody>
      </p:sp>
      <p:sp>
        <p:nvSpPr>
          <p:cNvPr id="111" name="Google Shape;111;p13"/>
          <p:cNvSpPr txBox="1"/>
          <p:nvPr/>
        </p:nvSpPr>
        <p:spPr>
          <a:xfrm>
            <a:off x="25770850" y="4722175"/>
            <a:ext cx="4674000" cy="603600"/>
          </a:xfrm>
          <a:prstGeom prst="rect">
            <a:avLst/>
          </a:prstGeom>
          <a:solidFill>
            <a:srgbClr val="D9EAD3"/>
          </a:solidFill>
          <a:ln>
            <a:noFill/>
          </a:ln>
        </p:spPr>
        <p:txBody>
          <a:bodyPr anchorCtr="0" anchor="t" bIns="77875" lIns="77875" spcFirstLastPara="1" rIns="77875" wrap="square" tIns="77875">
            <a:spAutoFit/>
          </a:bodyPr>
          <a:lstStyle/>
          <a:p>
            <a:pPr indent="0" lvl="0" marL="0" rtl="0" algn="l">
              <a:lnSpc>
                <a:spcPct val="115000"/>
              </a:lnSpc>
              <a:spcBef>
                <a:spcPts val="0"/>
              </a:spcBef>
              <a:spcAft>
                <a:spcPts val="0"/>
              </a:spcAft>
              <a:buNone/>
            </a:pPr>
            <a:r>
              <a:rPr b="1" lang="en" sz="2900"/>
              <a:t>Figure 1.</a:t>
            </a:r>
            <a:r>
              <a:rPr lang="en" sz="2900"/>
              <a:t>Circadian Genes </a:t>
            </a:r>
            <a:endParaRPr sz="2900"/>
          </a:p>
        </p:txBody>
      </p:sp>
      <p:sp>
        <p:nvSpPr>
          <p:cNvPr id="112" name="Google Shape;112;p13"/>
          <p:cNvSpPr txBox="1"/>
          <p:nvPr/>
        </p:nvSpPr>
        <p:spPr>
          <a:xfrm>
            <a:off x="21610275" y="17605688"/>
            <a:ext cx="12390300" cy="603600"/>
          </a:xfrm>
          <a:prstGeom prst="rect">
            <a:avLst/>
          </a:prstGeom>
          <a:solidFill>
            <a:srgbClr val="D9EAD3"/>
          </a:solidFill>
          <a:ln>
            <a:noFill/>
          </a:ln>
        </p:spPr>
        <p:txBody>
          <a:bodyPr anchorCtr="0" anchor="t" bIns="77875" lIns="77875" spcFirstLastPara="1" rIns="77875" wrap="square" tIns="77875">
            <a:spAutoFit/>
          </a:bodyPr>
          <a:lstStyle/>
          <a:p>
            <a:pPr indent="0" lvl="0" marL="0" rtl="0" algn="l">
              <a:lnSpc>
                <a:spcPct val="115000"/>
              </a:lnSpc>
              <a:spcBef>
                <a:spcPts val="0"/>
              </a:spcBef>
              <a:spcAft>
                <a:spcPts val="0"/>
              </a:spcAft>
              <a:buNone/>
            </a:pPr>
            <a:r>
              <a:rPr b="1" lang="en" sz="2900"/>
              <a:t>Figure 2.</a:t>
            </a:r>
            <a:r>
              <a:rPr lang="en" sz="2900"/>
              <a:t> Top 10 most important features for the RF and XGBoost models. </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