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notesMasterIdLst>
    <p:notesMasterId r:id="rId9"/>
  </p:notesMasterIdLst>
  <p:handoutMasterIdLst>
    <p:handoutMasterId r:id="rId10"/>
  </p:handoutMasterIdLst>
  <p:sldIdLst>
    <p:sldId id="258" r:id="rId3"/>
    <p:sldId id="275" r:id="rId4"/>
    <p:sldId id="1451" r:id="rId5"/>
    <p:sldId id="1453" r:id="rId6"/>
    <p:sldId id="1454" r:id="rId7"/>
    <p:sldId id="1455" r:id="rId8"/>
  </p:sldIdLst>
  <p:sldSz cx="9144000" cy="6858000" type="screen4x3"/>
  <p:notesSz cx="7010400" cy="9236075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7CF0B3-D5F9-2949-AEC1-83D06687FB59}">
          <p14:sldIdLst>
            <p14:sldId id="258"/>
            <p14:sldId id="275"/>
            <p14:sldId id="1451"/>
            <p14:sldId id="1453"/>
            <p14:sldId id="1454"/>
            <p14:sldId id="1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  <a:srgbClr val="E2E200"/>
    <a:srgbClr val="B7CFCE"/>
    <a:srgbClr val="000066"/>
    <a:srgbClr val="080808"/>
    <a:srgbClr val="B48900"/>
    <a:srgbClr val="008000"/>
    <a:srgbClr val="FF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5" autoAdjust="0"/>
    <p:restoredTop sz="96374" autoAdjust="0"/>
  </p:normalViewPr>
  <p:slideViewPr>
    <p:cSldViewPr>
      <p:cViewPr varScale="1">
        <p:scale>
          <a:sx n="75" d="100"/>
          <a:sy n="75" d="100"/>
        </p:scale>
        <p:origin x="16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232" y="-10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5" rIns="91552" bIns="45775" numCol="1" anchor="t" anchorCtr="0" compatLnSpc="1">
            <a:prstTxWarp prst="textNoShape">
              <a:avLst/>
            </a:prstTxWarp>
          </a:bodyPr>
          <a:lstStyle>
            <a:lvl1pPr algn="l" defTabSz="916045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1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5" rIns="91552" bIns="45775" numCol="1" anchor="t" anchorCtr="0" compatLnSpc="1">
            <a:prstTxWarp prst="textNoShape">
              <a:avLst/>
            </a:prstTxWarp>
          </a:bodyPr>
          <a:lstStyle>
            <a:lvl1pPr defTabSz="916045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71829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5" rIns="91552" bIns="45775" numCol="1" anchor="b" anchorCtr="0" compatLnSpc="1">
            <a:prstTxWarp prst="textNoShape">
              <a:avLst/>
            </a:prstTxWarp>
          </a:bodyPr>
          <a:lstStyle>
            <a:lvl1pPr algn="l" defTabSz="916045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771829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5" rIns="91552" bIns="45775" numCol="1" anchor="b" anchorCtr="0" compatLnSpc="1">
            <a:prstTxWarp prst="textNoShape">
              <a:avLst/>
            </a:prstTxWarp>
          </a:bodyPr>
          <a:lstStyle>
            <a:lvl1pPr defTabSz="916045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fld id="{CD55FDD6-10A5-42B0-85AC-A78DCFFC7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8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1" tIns="46531" rIns="93061" bIns="46531" numCol="1" anchor="t" anchorCtr="0" compatLnSpc="1">
            <a:prstTxWarp prst="textNoShape">
              <a:avLst/>
            </a:prstTxWarp>
          </a:bodyPr>
          <a:lstStyle>
            <a:lvl1pPr algn="l" defTabSz="929806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1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1" tIns="46531" rIns="93061" bIns="46531" numCol="1" anchor="t" anchorCtr="0" compatLnSpc="1">
            <a:prstTxWarp prst="textNoShape">
              <a:avLst/>
            </a:prstTxWarp>
          </a:bodyPr>
          <a:lstStyle>
            <a:lvl1pPr defTabSz="929806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8037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6" y="4387443"/>
            <a:ext cx="5607712" cy="415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1" tIns="46531" rIns="93061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771829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1" tIns="46531" rIns="93061" bIns="46531" numCol="1" anchor="b" anchorCtr="0" compatLnSpc="1">
            <a:prstTxWarp prst="textNoShape">
              <a:avLst/>
            </a:prstTxWarp>
          </a:bodyPr>
          <a:lstStyle>
            <a:lvl1pPr algn="l" defTabSz="929806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771829"/>
            <a:ext cx="3036623" cy="46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1" tIns="46531" rIns="93061" bIns="46531" numCol="1" anchor="b" anchorCtr="0" compatLnSpc="1">
            <a:prstTxWarp prst="textNoShape">
              <a:avLst/>
            </a:prstTxWarp>
          </a:bodyPr>
          <a:lstStyle>
            <a:lvl1pPr defTabSz="929806">
              <a:defRPr sz="1100" b="0">
                <a:latin typeface="Arial" pitchFamily="34" charset="0"/>
              </a:defRPr>
            </a:lvl1pPr>
          </a:lstStyle>
          <a:p>
            <a:pPr>
              <a:defRPr/>
            </a:pPr>
            <a:fld id="{E41B553B-741E-4F8F-94A4-0D19498BE0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3263"/>
            <a:ext cx="4630738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Teaching Points: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Read along the Meridian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Visual Fixes are circles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Optimal spread of LOP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When should we take another fix based on the water we are in? (NAVDORM)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After every fix we need to DR…Leads you into Dead Reckoning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Purpose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6 Rules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How to plot….leads into 3 min rule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3263"/>
            <a:ext cx="4630738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2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Teaching Points: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Read along the Meridian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Visual Fixes are circles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Optimal spread of LOP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When should we take another fix based on the water we are in? (NAVDORM)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After every fix we need to DR…Leads you into Dead Reckoning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Purpose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6 Rules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/>
              <a:t>How to plot….leads into 3 min rule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20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000" b="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0:notes"/>
          <p:cNvSpPr txBox="1">
            <a:spLocks noGrp="1"/>
          </p:cNvSpPr>
          <p:nvPr>
            <p:ph type="body" idx="1"/>
          </p:nvPr>
        </p:nvSpPr>
        <p:spPr>
          <a:xfrm>
            <a:off x="917887" y="4416426"/>
            <a:ext cx="504604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7" name="Google Shape;77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25" y="703263"/>
            <a:ext cx="4629150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2:notes"/>
          <p:cNvSpPr txBox="1">
            <a:spLocks noGrp="1"/>
          </p:cNvSpPr>
          <p:nvPr>
            <p:ph type="body" idx="1"/>
          </p:nvPr>
        </p:nvSpPr>
        <p:spPr>
          <a:xfrm>
            <a:off x="917887" y="4416426"/>
            <a:ext cx="504604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2" name="Google Shape;80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25" y="703263"/>
            <a:ext cx="4629150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2:notes"/>
          <p:cNvSpPr txBox="1">
            <a:spLocks noGrp="1"/>
          </p:cNvSpPr>
          <p:nvPr>
            <p:ph type="body" idx="1"/>
          </p:nvPr>
        </p:nvSpPr>
        <p:spPr>
          <a:xfrm>
            <a:off x="917887" y="4416426"/>
            <a:ext cx="504604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2" name="Google Shape;80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25" y="703263"/>
            <a:ext cx="4629150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5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2:notes"/>
          <p:cNvSpPr txBox="1">
            <a:spLocks noGrp="1"/>
          </p:cNvSpPr>
          <p:nvPr>
            <p:ph type="body" idx="1"/>
          </p:nvPr>
        </p:nvSpPr>
        <p:spPr>
          <a:xfrm>
            <a:off x="917887" y="4416426"/>
            <a:ext cx="504604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2" name="Google Shape;80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25" y="703263"/>
            <a:ext cx="4629150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672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57DCE0B-9022-497A-86A0-DA1D45C79D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E3F1639-9477-447E-937E-06A6A3269A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561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561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5CFE9E-09FE-4081-8D3F-4D70ED3B61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28600" y="1676400"/>
            <a:ext cx="8686800" cy="411321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D8FAF3E3-D4A9-4CA3-8758-02F35684B9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76400"/>
            <a:ext cx="8686800" cy="411321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95120C87-BD02-4CB1-A065-59FE4CB56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76400"/>
            <a:ext cx="4267200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2BF0D31D-5DF3-419F-909D-39CC27B26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228600"/>
            <a:ext cx="9144000" cy="5561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F024C2F-D527-4119-ADF3-9B4408EE0C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B6EBFCA-8576-4D25-AB78-C2FBBDAB4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AD86-B9CB-495F-B181-E371DDAAE9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88F1-9F7A-41EE-8511-0C18C1CAA47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BDBEFC0-DEB4-4A6F-87B8-088089C9C9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8325C67-99EC-49B7-9CAB-7BDB476654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9A2535CA-2D1A-42B0-B971-F7E78E7610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ECF6E0AD-FE23-41F1-BEB4-073569A09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1A4B42B-8265-41DD-92CB-673197C6B7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2E7D56EA-5646-4268-881A-CC95BB6412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395BD59-F24D-4501-AED4-E60261489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1" name="Line 7"/>
          <p:cNvSpPr>
            <a:spLocks noChangeShapeType="1"/>
          </p:cNvSpPr>
          <p:nvPr userDrawn="1"/>
        </p:nvSpPr>
        <p:spPr bwMode="auto">
          <a:xfrm>
            <a:off x="838200" y="1219200"/>
            <a:ext cx="7239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1800" b="0" dirty="0"/>
          </a:p>
        </p:txBody>
      </p:sp>
      <p:sp>
        <p:nvSpPr>
          <p:cNvPr id="6152" name="Line 8"/>
          <p:cNvSpPr>
            <a:spLocks noChangeShapeType="1"/>
          </p:cNvSpPr>
          <p:nvPr userDrawn="1"/>
        </p:nvSpPr>
        <p:spPr bwMode="auto">
          <a:xfrm>
            <a:off x="1143000" y="1295400"/>
            <a:ext cx="7239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1800" b="0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2025" y="6672263"/>
            <a:ext cx="6477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20000"/>
              </a:spcBef>
              <a:buFont typeface="Arial Narrow" pitchFamily="34" charset="0"/>
              <a:buNone/>
              <a:defRPr sz="1000" b="1">
                <a:solidFill>
                  <a:srgbClr val="000058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7319D7C1-BD6C-4F15-B183-5409B569C6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b="0" dirty="0">
              <a:solidFill>
                <a:srgbClr val="000066"/>
              </a:solidFill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04775" y="0"/>
          <a:ext cx="1003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hoto Editor Photo" r:id="rId18" imgW="3895238" imgH="5619048" progId="">
                  <p:embed/>
                </p:oleObj>
              </mc:Choice>
              <mc:Fallback>
                <p:oleObj name="Photo Editor Photo" r:id="rId18" imgW="3895238" imgH="5619048" progId="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clrChange>
                          <a:clrFrom>
                            <a:srgbClr val="FBFBFB"/>
                          </a:clrFrom>
                          <a:clrTo>
                            <a:srgbClr val="FBFBF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0"/>
                        <a:ext cx="1003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0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000" b="1">
          <a:solidFill>
            <a:srgbClr val="000066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rgbClr val="000066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rgbClr val="000066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000066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000066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b="1">
          <a:solidFill>
            <a:srgbClr val="000066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b="1">
          <a:solidFill>
            <a:srgbClr val="000066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b="1">
          <a:solidFill>
            <a:srgbClr val="000066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C67AD86-B9CB-495F-B181-E371DDAAE9EF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6/1/2023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41D88F1-9F7A-41EE-8511-0C18C1CAA471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Practice 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Chartlet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Plot the First Fix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1" name="Google Shape;111;p3"/>
          <p:cNvGraphicFramePr/>
          <p:nvPr>
            <p:extLst>
              <p:ext uri="{D42A27DB-BD31-4B8C-83A1-F6EECF244321}">
                <p14:modId xmlns:p14="http://schemas.microsoft.com/office/powerpoint/2010/main" val="2995695653"/>
              </p:ext>
            </p:extLst>
          </p:nvPr>
        </p:nvGraphicFramePr>
        <p:xfrm>
          <a:off x="1181100" y="2209800"/>
          <a:ext cx="6781800" cy="1019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VE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VF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0900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179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115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17</a:t>
                      </a:r>
                      <a:r>
                        <a:rPr lang="en-US" sz="2000" u="none" strike="noStrike" cap="none" dirty="0"/>
                        <a:t>ft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389;p18">
            <a:extLst>
              <a:ext uri="{FF2B5EF4-FFF2-40B4-BE49-F238E27FC236}">
                <a16:creationId xmlns:a16="http://schemas.microsoft.com/office/drawing/2014/main" id="{84CF7022-A0BA-4E4D-BD09-EE8242A564B2}"/>
              </a:ext>
            </a:extLst>
          </p:cNvPr>
          <p:cNvSpPr txBox="1">
            <a:spLocks/>
          </p:cNvSpPr>
          <p:nvPr/>
        </p:nvSpPr>
        <p:spPr>
          <a:xfrm>
            <a:off x="2362200" y="3886200"/>
            <a:ext cx="4343400" cy="1295400"/>
          </a:xfrm>
          <a:prstGeom prst="rect">
            <a:avLst/>
          </a:prstGeom>
          <a:solidFill>
            <a:srgbClr val="93B3D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0" dirty="0"/>
              <a:t>Ordered Course: 126T</a:t>
            </a:r>
          </a:p>
          <a:p>
            <a:pPr marL="0" indent="0" algn="ctr" fontAlgn="auto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0" dirty="0"/>
              <a:t>Ordered Speed: 4kts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Practice 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Chartlet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Plot the Second Fix and DR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3" name="Google Shape;413;p20"/>
          <p:cNvGraphicFramePr/>
          <p:nvPr/>
        </p:nvGraphicFramePr>
        <p:xfrm>
          <a:off x="1295400" y="1663700"/>
          <a:ext cx="6781800" cy="169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VF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0900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179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17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V</a:t>
                      </a:r>
                      <a:r>
                        <a:rPr lang="en-US" sz="2000"/>
                        <a:t>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RF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lang="en-US" sz="2000"/>
                        <a:t>I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0903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277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860yds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4" name="Google Shape;414;p20"/>
          <p:cNvSpPr txBox="1"/>
          <p:nvPr/>
        </p:nvSpPr>
        <p:spPr>
          <a:xfrm>
            <a:off x="2286000" y="3581400"/>
            <a:ext cx="4343400" cy="1295400"/>
          </a:xfrm>
          <a:prstGeom prst="rect">
            <a:avLst/>
          </a:prstGeom>
          <a:solidFill>
            <a:srgbClr val="93B3D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Ordered Course: 126T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Ordered Speed: 4kts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9" name="Google Shape;779;p70"/>
          <p:cNvGraphicFramePr/>
          <p:nvPr>
            <p:extLst>
              <p:ext uri="{D42A27DB-BD31-4B8C-83A1-F6EECF244321}">
                <p14:modId xmlns:p14="http://schemas.microsoft.com/office/powerpoint/2010/main" val="4272539992"/>
              </p:ext>
            </p:extLst>
          </p:nvPr>
        </p:nvGraphicFramePr>
        <p:xfrm>
          <a:off x="1295400" y="1663700"/>
          <a:ext cx="6781800" cy="271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VE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0900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179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17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V</a:t>
                      </a:r>
                      <a:r>
                        <a:rPr lang="en-US" sz="2000"/>
                        <a:t>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/>
                        <a:t>RF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lang="en-US" sz="2000"/>
                        <a:t>I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0903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277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860yds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GPS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38-58-48N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076-28-08W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0" name="Google Shape;780;p7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on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Chartlet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3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 and DR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1" name="Google Shape;781;p70"/>
          <p:cNvSpPr txBox="1"/>
          <p:nvPr/>
        </p:nvSpPr>
        <p:spPr>
          <a:xfrm>
            <a:off x="2362200" y="4648200"/>
            <a:ext cx="4343400" cy="1295400"/>
          </a:xfrm>
          <a:prstGeom prst="rect">
            <a:avLst/>
          </a:prstGeom>
          <a:solidFill>
            <a:srgbClr val="93B3D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Course: 092T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Speed: 3.5kts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Google Shape;804;p72"/>
          <p:cNvGraphicFramePr/>
          <p:nvPr>
            <p:extLst>
              <p:ext uri="{D42A27DB-BD31-4B8C-83A1-F6EECF244321}">
                <p14:modId xmlns:p14="http://schemas.microsoft.com/office/powerpoint/2010/main" val="3770120464"/>
              </p:ext>
            </p:extLst>
          </p:nvPr>
        </p:nvGraphicFramePr>
        <p:xfrm>
          <a:off x="1295400" y="1663700"/>
          <a:ext cx="6781800" cy="3397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0900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300yds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1200yds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V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VR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0903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GPS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38-58-48N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076-28-08W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VH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VJ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05" name="Google Shape;805;p7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Practice on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Chartlet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Plot 4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Fix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781;p70">
            <a:extLst>
              <a:ext uri="{FF2B5EF4-FFF2-40B4-BE49-F238E27FC236}">
                <a16:creationId xmlns:a16="http://schemas.microsoft.com/office/drawing/2014/main" id="{17317C5A-8EDD-4D26-9964-8FE7082F8083}"/>
              </a:ext>
            </a:extLst>
          </p:cNvPr>
          <p:cNvSpPr txBox="1"/>
          <p:nvPr/>
        </p:nvSpPr>
        <p:spPr>
          <a:xfrm>
            <a:off x="2286000" y="5353050"/>
            <a:ext cx="4343400" cy="1295400"/>
          </a:xfrm>
          <a:prstGeom prst="rect">
            <a:avLst/>
          </a:prstGeom>
          <a:solidFill>
            <a:srgbClr val="93B3D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Course: 155T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Speed: 4kts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Google Shape;804;p72"/>
          <p:cNvGraphicFramePr/>
          <p:nvPr>
            <p:extLst>
              <p:ext uri="{D42A27DB-BD31-4B8C-83A1-F6EECF244321}">
                <p14:modId xmlns:p14="http://schemas.microsoft.com/office/powerpoint/2010/main" val="1818317745"/>
              </p:ext>
            </p:extLst>
          </p:nvPr>
        </p:nvGraphicFramePr>
        <p:xfrm>
          <a:off x="1295400" y="1663700"/>
          <a:ext cx="6781800" cy="271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0906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38-58-48N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076-28-08W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VH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VJ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VJ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0912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620yds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074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53893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74209"/>
                  </a:ext>
                </a:extLst>
              </a:tr>
            </a:tbl>
          </a:graphicData>
        </a:graphic>
      </p:graphicFrame>
      <p:sp>
        <p:nvSpPr>
          <p:cNvPr id="805" name="Google Shape;805;p7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Practice on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Chartlet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Plot 5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Fix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781;p70">
            <a:extLst>
              <a:ext uri="{FF2B5EF4-FFF2-40B4-BE49-F238E27FC236}">
                <a16:creationId xmlns:a16="http://schemas.microsoft.com/office/drawing/2014/main" id="{17317C5A-8EDD-4D26-9964-8FE7082F8083}"/>
              </a:ext>
            </a:extLst>
          </p:cNvPr>
          <p:cNvSpPr txBox="1"/>
          <p:nvPr/>
        </p:nvSpPr>
        <p:spPr>
          <a:xfrm>
            <a:off x="2286000" y="5353050"/>
            <a:ext cx="4343400" cy="1295400"/>
          </a:xfrm>
          <a:prstGeom prst="rect">
            <a:avLst/>
          </a:prstGeom>
          <a:solidFill>
            <a:srgbClr val="93B3D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Course: 155T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Speed: 4kts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8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Google Shape;804;p72"/>
          <p:cNvGraphicFramePr/>
          <p:nvPr>
            <p:extLst>
              <p:ext uri="{D42A27DB-BD31-4B8C-83A1-F6EECF244321}">
                <p14:modId xmlns:p14="http://schemas.microsoft.com/office/powerpoint/2010/main" val="1771949816"/>
              </p:ext>
            </p:extLst>
          </p:nvPr>
        </p:nvGraphicFramePr>
        <p:xfrm>
          <a:off x="1295400" y="1663700"/>
          <a:ext cx="6781800" cy="3057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Depth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strike="noStrike" cap="none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0906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38-58-48N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076-28-08W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VH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VJ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0909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VJ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0912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620yds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074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53893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GPS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742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0915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38-58-18N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076-27-42W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55271"/>
                  </a:ext>
                </a:extLst>
              </a:tr>
            </a:tbl>
          </a:graphicData>
        </a:graphic>
      </p:graphicFrame>
      <p:sp>
        <p:nvSpPr>
          <p:cNvPr id="805" name="Google Shape;805;p7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Practice on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Chartlet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Plot 6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Fix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781;p70">
            <a:extLst>
              <a:ext uri="{FF2B5EF4-FFF2-40B4-BE49-F238E27FC236}">
                <a16:creationId xmlns:a16="http://schemas.microsoft.com/office/drawing/2014/main" id="{17317C5A-8EDD-4D26-9964-8FE7082F8083}"/>
              </a:ext>
            </a:extLst>
          </p:cNvPr>
          <p:cNvSpPr txBox="1"/>
          <p:nvPr/>
        </p:nvSpPr>
        <p:spPr>
          <a:xfrm>
            <a:off x="2286000" y="5353050"/>
            <a:ext cx="4343400" cy="1295400"/>
          </a:xfrm>
          <a:prstGeom prst="rect">
            <a:avLst/>
          </a:prstGeom>
          <a:solidFill>
            <a:srgbClr val="93B3D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Course: </a:t>
            </a:r>
            <a:r>
              <a:rPr lang="en-US" sz="3200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216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Speed: 4.4kts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3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Default Design">
  <a:themeElements>
    <a:clrScheme name="">
      <a:dk1>
        <a:srgbClr val="0033CC"/>
      </a:dk1>
      <a:lt1>
        <a:srgbClr val="FFFFFF"/>
      </a:lt1>
      <a:dk2>
        <a:srgbClr val="0033CC"/>
      </a:dk2>
      <a:lt2>
        <a:srgbClr val="000000"/>
      </a:lt2>
      <a:accent1>
        <a:srgbClr val="0033CC"/>
      </a:accent1>
      <a:accent2>
        <a:srgbClr val="0033CC"/>
      </a:accent2>
      <a:accent3>
        <a:srgbClr val="FFFFFF"/>
      </a:accent3>
      <a:accent4>
        <a:srgbClr val="002AAE"/>
      </a:accent4>
      <a:accent5>
        <a:srgbClr val="AAADE2"/>
      </a:accent5>
      <a:accent6>
        <a:srgbClr val="002DB9"/>
      </a:accent6>
      <a:hlink>
        <a:srgbClr val="FF0000"/>
      </a:hlink>
      <a:folHlink>
        <a:srgbClr val="0033CC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404040"/>
        </a:dk2>
        <a:lt2>
          <a:srgbClr val="000000"/>
        </a:lt2>
        <a:accent1>
          <a:srgbClr val="2F2F2F"/>
        </a:accent1>
        <a:accent2>
          <a:srgbClr val="5F5F5F"/>
        </a:accent2>
        <a:accent3>
          <a:srgbClr val="AFAFAF"/>
        </a:accent3>
        <a:accent4>
          <a:srgbClr val="DADADA"/>
        </a:accent4>
        <a:accent5>
          <a:srgbClr val="ADADAD"/>
        </a:accent5>
        <a:accent6>
          <a:srgbClr val="555555"/>
        </a:accent6>
        <a:hlink>
          <a:srgbClr val="727272"/>
        </a:hlink>
        <a:folHlink>
          <a:srgbClr val="8F8F8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64207</TotalTime>
  <Words>381</Words>
  <Application>Microsoft Office PowerPoint</Application>
  <PresentationFormat>On-screen Show (4:3)</PresentationFormat>
  <Paragraphs>207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Times New Roman</vt:lpstr>
      <vt:lpstr>2_Default Design</vt:lpstr>
      <vt:lpstr>Office Theme</vt:lpstr>
      <vt:lpstr>Photo Editor Photo</vt:lpstr>
      <vt:lpstr>Practice on Chartlet Plot the First Fix</vt:lpstr>
      <vt:lpstr>Practice on Chartlet Plot the Second Fix and DR</vt:lpstr>
      <vt:lpstr>Practice on Chartlet  Plot 3rd Fix and DR</vt:lpstr>
      <vt:lpstr>Practice on Chartlet  Plot 4th Fix</vt:lpstr>
      <vt:lpstr>Practice on Chartlet  Plot 5th Fix</vt:lpstr>
      <vt:lpstr>Practice on Chartlet  Plot 6th Fix</vt:lpstr>
    </vt:vector>
  </TitlesOfParts>
  <Company>USNA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Commissioning / Graduation</dc:title>
  <dc:creator>Maintenance</dc:creator>
  <cp:lastModifiedBy>Wilhelm, Robert G LT USN USNA Annapolis</cp:lastModifiedBy>
  <cp:revision>2288</cp:revision>
  <cp:lastPrinted>2021-08-23T23:35:31Z</cp:lastPrinted>
  <dcterms:created xsi:type="dcterms:W3CDTF">2008-08-04T12:05:44Z</dcterms:created>
  <dcterms:modified xsi:type="dcterms:W3CDTF">2023-06-01T16:18:08Z</dcterms:modified>
</cp:coreProperties>
</file>