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2A57-1AF1-431B-BB6A-9F0EED54E07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82C1-23C1-46B8-856A-A6A6C99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25470" y="1892412"/>
            <a:ext cx="2301904" cy="767304"/>
            <a:chOff x="3025470" y="1892412"/>
            <a:chExt cx="2301904" cy="767304"/>
          </a:xfrm>
        </p:grpSpPr>
        <p:sp>
          <p:nvSpPr>
            <p:cNvPr id="6" name="Rectangle 5"/>
            <p:cNvSpPr/>
            <p:nvPr/>
          </p:nvSpPr>
          <p:spPr>
            <a:xfrm>
              <a:off x="3788797" y="1892412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8797" y="2148180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8797" y="2403948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D: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6200000">
              <a:off x="3025470" y="1892412"/>
              <a:ext cx="767303" cy="767304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88796" y="3317021"/>
            <a:ext cx="2305881" cy="767304"/>
            <a:chOff x="3788796" y="3317021"/>
            <a:chExt cx="2305881" cy="767304"/>
          </a:xfrm>
        </p:grpSpPr>
        <p:sp>
          <p:nvSpPr>
            <p:cNvPr id="14" name="Rectangle 13"/>
            <p:cNvSpPr/>
            <p:nvPr/>
          </p:nvSpPr>
          <p:spPr>
            <a:xfrm>
              <a:off x="3788796" y="3317021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88796" y="3572789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88796" y="3828557"/>
              <a:ext cx="1538577" cy="255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D: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5327373" y="3317021"/>
              <a:ext cx="767303" cy="767304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02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United States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Hall</dc:creator>
  <cp:lastModifiedBy>Wilhelm, Robert G LT USN USNA Annapolis</cp:lastModifiedBy>
  <cp:revision>3</cp:revision>
  <dcterms:created xsi:type="dcterms:W3CDTF">2017-03-27T16:34:48Z</dcterms:created>
  <dcterms:modified xsi:type="dcterms:W3CDTF">2023-01-12T16:04:58Z</dcterms:modified>
</cp:coreProperties>
</file>